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2" r:id="rId2"/>
    <p:sldId id="260" r:id="rId3"/>
    <p:sldId id="275" r:id="rId4"/>
    <p:sldId id="285" r:id="rId5"/>
    <p:sldId id="277" r:id="rId6"/>
    <p:sldId id="289" r:id="rId7"/>
    <p:sldId id="288" r:id="rId8"/>
    <p:sldId id="290" r:id="rId9"/>
    <p:sldId id="291" r:id="rId10"/>
    <p:sldId id="284" r:id="rId11"/>
    <p:sldId id="28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5866C-1543-4FA6-8164-DEBFD6D4146A}" type="datetimeFigureOut">
              <a:rPr lang="en-US"/>
              <a:pPr>
                <a:defRPr/>
              </a:pPr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28CFA6-019D-4D66-972D-6B116E1B7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CC7BF35-53FE-4B7A-B2F1-397948A9AC62}" type="datetime1">
              <a:rPr lang="en-US" smtClean="0"/>
              <a:t>2/25/2019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458516-E9AA-47B7-AFCE-FE59D4A52B0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9D54A1-F4BD-4C44-AB5B-EA2A2C958298}" type="datetime1">
              <a:rPr lang="en-US" smtClean="0"/>
              <a:t>2/25/2019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A25D7A-94E6-4E23-99B5-B99A26779A6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3FE0775-6FE0-4F0B-8C77-2678D7476F0A}" type="datetime1">
              <a:rPr lang="en-US" smtClean="0"/>
              <a:t>2/25/2019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53F79AA-1CDE-4370-B8BB-EB31CFB8CC9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748E7AB-2144-4509-BB4B-5DA0646B250F}" type="datetime1">
              <a:rPr lang="en-US" smtClean="0"/>
              <a:t>2/25/2019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1924698-4722-4E72-AAB5-C7F5E3890D6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1DA660-A274-457D-BD7A-937F65CEEBDE}" type="datetime1">
              <a:rPr lang="en-US" smtClean="0"/>
              <a:t>2/25/2019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C60825-13C4-4C33-994F-6AB42B20BA8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AC60208-F5B2-4D3C-9484-20B9942E40E0}" type="datetime1">
              <a:rPr lang="en-US" smtClean="0"/>
              <a:t>2/25/2019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D473D9-6FFD-49F6-A684-BDD98AD6647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D91C34-08FC-4CED-A514-49F37446CF19}" type="datetime1">
              <a:rPr lang="en-US" smtClean="0"/>
              <a:t>2/25/2019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DCEF1A-F295-4A76-862D-45729D6F187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F02CE0-B9C1-4C62-B9A0-8BE36F955CC2}" type="datetime1">
              <a:rPr lang="en-US" smtClean="0"/>
              <a:t>2/25/2019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253F967-D680-4550-86F3-FDEE8F9BD8B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812404-FD2C-42CB-8EBE-5FDF0BB82B5C}" type="datetime1">
              <a:rPr lang="en-US" smtClean="0"/>
              <a:t>2/25/2019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4AD4D59-C8A2-457F-9BE7-0562F8C2640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3D3F4C59-C1BF-4B97-94DC-5E5817354B4C}" type="datetime1">
              <a:rPr lang="en-US" smtClean="0"/>
              <a:t>2/25/2019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78243E-2972-4B5C-90DC-D33EAB333C9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E00383-0E7B-4B3A-B069-21BBFD0C6298}" type="datetime1">
              <a:rPr lang="en-US" smtClean="0"/>
              <a:t>2/25/2019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C746C66-D173-4D85-86C8-465CA821678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6A941F0-41F3-4D9A-A4CD-9ED582EB11B4}" type="datetime1">
              <a:rPr lang="en-US" smtClean="0"/>
              <a:t>2/25/2019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E5E4B22-C1B9-43FB-B27F-37245B85461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2362200" y="1524000"/>
            <a:ext cx="6781800" cy="838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406" dirty="0">
                <a:solidFill>
                  <a:srgbClr val="5F5F5F"/>
                </a:solidFill>
                <a:latin typeface="Verdana"/>
                <a:cs typeface="Verdana"/>
              </a:rPr>
              <a:t>Introduction to</a:t>
            </a:r>
          </a:p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440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84300" y="2197100"/>
            <a:ext cx="7759700" cy="838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404" dirty="0">
                <a:solidFill>
                  <a:srgbClr val="5F5F5F"/>
                </a:solidFill>
                <a:latin typeface="Verdana"/>
                <a:cs typeface="Verdana"/>
              </a:rPr>
              <a:t>IT Project Management</a:t>
            </a:r>
          </a:p>
          <a:p>
            <a:pPr fontAlgn="auto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4404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641600" y="3035300"/>
            <a:ext cx="4310154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dirty="0">
                <a:solidFill>
                  <a:srgbClr val="5F5F5F"/>
                </a:solidFill>
                <a:latin typeface="Verdana" pitchFamily="34" charset="0"/>
              </a:rPr>
              <a:t>Prof. Dr. </a:t>
            </a:r>
            <a:r>
              <a:rPr lang="en-CA" altLang="en-US" sz="2400" dirty="0" err="1" smtClean="0">
                <a:solidFill>
                  <a:srgbClr val="5F5F5F"/>
                </a:solidFill>
                <a:latin typeface="Verdana" pitchFamily="34" charset="0"/>
              </a:rPr>
              <a:t>Elshaimaa</a:t>
            </a:r>
            <a:r>
              <a:rPr lang="en-CA" altLang="en-US" sz="2400" dirty="0" smtClean="0">
                <a:solidFill>
                  <a:srgbClr val="5F5F5F"/>
                </a:solidFill>
                <a:latin typeface="Verdana" pitchFamily="34" charset="0"/>
              </a:rPr>
              <a:t> </a:t>
            </a:r>
            <a:r>
              <a:rPr lang="en-CA" altLang="en-US" sz="2400" dirty="0" err="1" smtClean="0">
                <a:solidFill>
                  <a:srgbClr val="5F5F5F"/>
                </a:solidFill>
                <a:latin typeface="Verdana" pitchFamily="34" charset="0"/>
              </a:rPr>
              <a:t>Ramdan</a:t>
            </a:r>
            <a:endParaRPr lang="en-CA" altLang="en-US" sz="2400" dirty="0">
              <a:solidFill>
                <a:srgbClr val="5F5F5F"/>
              </a:solidFill>
              <a:latin typeface="Verdana" pitchFamily="34" charset="0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3203575" y="5661025"/>
            <a:ext cx="2895023" cy="5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dirty="0">
                <a:solidFill>
                  <a:srgbClr val="5F5F5F"/>
                </a:solidFill>
                <a:latin typeface="Verdana" pitchFamily="34" charset="0"/>
              </a:rPr>
              <a:t>Spring Semester </a:t>
            </a:r>
            <a:r>
              <a:rPr lang="en-CA" altLang="en-US" sz="2000" dirty="0" smtClean="0">
                <a:solidFill>
                  <a:srgbClr val="5F5F5F"/>
                </a:solidFill>
                <a:latin typeface="Verdana" pitchFamily="34" charset="0"/>
              </a:rPr>
              <a:t>2019</a:t>
            </a:r>
            <a:endParaRPr lang="en-CA" altLang="en-US" sz="2000" dirty="0">
              <a:solidFill>
                <a:srgbClr val="5F5F5F"/>
              </a:solidFill>
              <a:latin typeface="Verdana" pitchFamily="34" charset="0"/>
            </a:endParaRPr>
          </a:p>
          <a:p>
            <a:pPr eaLnBrk="1" hangingPunct="1">
              <a:lnSpc>
                <a:spcPts val="23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CA" alt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2195513" y="3492500"/>
            <a:ext cx="51133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>
                <a:solidFill>
                  <a:srgbClr val="5F5F5F"/>
                </a:solidFill>
                <a:latin typeface="Verdana" pitchFamily="34" charset="0"/>
              </a:rPr>
              <a:t> </a:t>
            </a:r>
            <a:r>
              <a:rPr lang="en-CA" altLang="en-US" sz="2400" dirty="0">
                <a:solidFill>
                  <a:srgbClr val="5F5F5F"/>
                </a:solidFill>
                <a:latin typeface="Verdana" pitchFamily="34" charset="0"/>
              </a:rPr>
              <a:t>Teaching Assistants:</a:t>
            </a:r>
          </a:p>
          <a:p>
            <a:pPr algn="ctr"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dirty="0" smtClean="0">
                <a:solidFill>
                  <a:srgbClr val="5F5F5F"/>
                </a:solidFill>
                <a:latin typeface="Verdana" pitchFamily="34" charset="0"/>
              </a:rPr>
              <a:t>Rana Alaaeldin</a:t>
            </a:r>
          </a:p>
          <a:p>
            <a:pPr algn="ctr"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dirty="0" smtClean="0">
                <a:solidFill>
                  <a:srgbClr val="5F5F5F"/>
                </a:solidFill>
                <a:latin typeface="Verdana" pitchFamily="34" charset="0"/>
              </a:rPr>
              <a:t>Salwa Megahed</a:t>
            </a:r>
          </a:p>
          <a:p>
            <a:pPr algn="ctr"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dirty="0" smtClean="0">
                <a:solidFill>
                  <a:srgbClr val="5F5F5F"/>
                </a:solidFill>
                <a:latin typeface="Verdana" pitchFamily="34" charset="0"/>
              </a:rPr>
              <a:t>Sherrie Kareem </a:t>
            </a:r>
            <a:endParaRPr lang="en-CA" altLang="en-US" sz="2400" dirty="0">
              <a:solidFill>
                <a:srgbClr val="5F5F5F"/>
              </a:solidFill>
              <a:latin typeface="Verdana" pitchFamily="34" charset="0"/>
            </a:endParaRPr>
          </a:p>
          <a:p>
            <a:pPr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 dirty="0">
              <a:solidFill>
                <a:srgbClr val="5F5F5F"/>
              </a:solidFill>
              <a:latin typeface="Verdana" pitchFamily="34" charset="0"/>
            </a:endParaRPr>
          </a:p>
          <a:p>
            <a:pPr algn="ctr" eaLnBrk="1" hangingPunct="1">
              <a:lnSpc>
                <a:spcPts val="2763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dirty="0">
                <a:solidFill>
                  <a:srgbClr val="5F5F5F"/>
                </a:solidFill>
                <a:latin typeface="Verdana" pitchFamily="34" charset="0"/>
              </a:rPr>
              <a:t>Tutorial 5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264150" y="6499225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5</a:t>
            </a:r>
            <a:endParaRPr lang="en-CA" altLang="en-US" sz="1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92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51622E-5261-4766-8EAD-C4541C6DF152}" type="slidenum">
              <a:rPr lang="en-CA" altLang="en-US" sz="10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1042988" y="934264"/>
            <a:ext cx="7632700" cy="400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Assignment 1: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The Video Game Delivery Project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Due date: Thursday, 21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of March 2019 by maximum 4:00 PM 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342900" indent="-342900" eaLnBrk="1" hangingPunct="1">
              <a:lnSpc>
                <a:spcPts val="2900"/>
              </a:lnSpc>
              <a:buFont typeface="Arial" panose="020B0604020202020204" pitchFamily="34" charset="0"/>
              <a:buChar char="•"/>
              <a:defRPr/>
            </a:pPr>
            <a:endParaRPr lang="en-CA" altLang="en-US" sz="2000" dirty="0" smtClean="0"/>
          </a:p>
          <a:p>
            <a:pPr eaLnBrk="1" hangingPunct="1">
              <a:lnSpc>
                <a:spcPts val="2900"/>
              </a:lnSpc>
              <a:defRPr/>
            </a:pPr>
            <a:endParaRPr lang="en-CA" altLang="en-US" sz="2400" dirty="0" smtClean="0">
              <a:solidFill>
                <a:srgbClr val="5F5F5F"/>
              </a:solidFill>
              <a:latin typeface="Verdana" pitchFamily="34" charset="0"/>
            </a:endParaRPr>
          </a:p>
          <a:p>
            <a:pPr eaLnBrk="1" hangingPunct="1">
              <a:lnSpc>
                <a:spcPts val="2900"/>
              </a:lnSpc>
              <a:defRPr/>
            </a:pPr>
            <a:endParaRPr lang="en-CA" alt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1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5</a:t>
            </a: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D4D59-C8A2-457F-9BE7-0562F8C26409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5270500" y="419100"/>
            <a:ext cx="0" cy="6413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FFFFFF"/>
              </a:solidFill>
              <a:latin typeface="Verdana"/>
              <a:cs typeface="Verdana"/>
            </a:endParaRP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246" name="TextBox 1"/>
          <p:cNvSpPr txBox="1">
            <a:spLocks noChangeArrowheads="1"/>
          </p:cNvSpPr>
          <p:nvPr/>
        </p:nvSpPr>
        <p:spPr bwMode="auto">
          <a:xfrm>
            <a:off x="369807" y="1412776"/>
            <a:ext cx="8424862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/>
              <a:t>In class Assignment, each 4 members:</a:t>
            </a:r>
          </a:p>
          <a:p>
            <a:pPr marL="514350" indent="-514350" algn="ctr" eaLnBrk="1" hangingPunct="1">
              <a:buAutoNum type="arabicPeriod"/>
            </a:pPr>
            <a:r>
              <a:rPr lang="en-US" sz="2800" dirty="0"/>
              <a:t>Determine project idea</a:t>
            </a:r>
          </a:p>
          <a:p>
            <a:pPr marL="514350" indent="-514350" algn="ctr" eaLnBrk="1" hangingPunct="1">
              <a:buAutoNum type="arabicPeriod"/>
            </a:pPr>
            <a:r>
              <a:rPr lang="en-US" sz="2800" dirty="0"/>
              <a:t>Create WBS (Product / Phases)</a:t>
            </a:r>
          </a:p>
          <a:p>
            <a:pPr marL="514350" indent="-514350" algn="ctr" eaLnBrk="1" hangingPunct="1">
              <a:buAutoNum type="arabicPeriod"/>
            </a:pPr>
            <a:r>
              <a:rPr lang="en-US" sz="2800" dirty="0"/>
              <a:t>Estimate sequences and </a:t>
            </a:r>
            <a:r>
              <a:rPr lang="en-US" sz="2800" dirty="0" smtClean="0"/>
              <a:t>durations</a:t>
            </a:r>
          </a:p>
          <a:p>
            <a:pPr marL="514350" indent="-514350" algn="ctr" eaLnBrk="1" hangingPunct="1">
              <a:buAutoNum type="arabicPeriod"/>
            </a:pPr>
            <a:r>
              <a:rPr lang="en-US" sz="2800" dirty="0" smtClean="0"/>
              <a:t>View Gantt Chart and Network Diagram </a:t>
            </a:r>
            <a:endParaRPr 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5</a:t>
            </a:r>
            <a:endParaRPr lang="en-CA" altLang="en-US" sz="1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D4D59-C8A2-457F-9BE7-0562F8C2640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5270500" y="419100"/>
            <a:ext cx="0" cy="6413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FFFFFF"/>
              </a:solidFill>
              <a:latin typeface="Verdana"/>
              <a:cs typeface="Verdana"/>
            </a:endParaRP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102" name="TextBox 3"/>
          <p:cNvSpPr txBox="1">
            <a:spLocks noChangeArrowheads="1"/>
          </p:cNvSpPr>
          <p:nvPr/>
        </p:nvSpPr>
        <p:spPr bwMode="auto">
          <a:xfrm>
            <a:off x="658813" y="2827338"/>
            <a:ext cx="77755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What is Project Scope Management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Arial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5</a:t>
            </a:r>
            <a:endParaRPr lang="en-CA" altLang="en-US" sz="1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D4D59-C8A2-457F-9BE7-0562F8C26409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5270500" y="419100"/>
            <a:ext cx="0" cy="6413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FFFFFF"/>
              </a:solidFill>
              <a:latin typeface="Verdana"/>
              <a:cs typeface="Verdana"/>
            </a:endParaRP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126" name="TextBox 3"/>
          <p:cNvSpPr txBox="1">
            <a:spLocks noChangeArrowheads="1"/>
          </p:cNvSpPr>
          <p:nvPr/>
        </p:nvSpPr>
        <p:spPr bwMode="auto">
          <a:xfrm>
            <a:off x="323850" y="739775"/>
            <a:ext cx="90011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Arial" charset="0"/>
              </a:rPr>
              <a:t>What is Project Scope Management </a:t>
            </a:r>
            <a:r>
              <a:rPr lang="en-US" altLang="en-US" sz="2800" dirty="0" smtClean="0">
                <a:latin typeface="Arial" charset="0"/>
              </a:rPr>
              <a:t>?</a:t>
            </a:r>
            <a:endParaRPr lang="en-US" altLang="en-US" sz="2000" dirty="0">
              <a:latin typeface="Arial" charset="0"/>
            </a:endParaRPr>
          </a:p>
          <a:p>
            <a:pPr>
              <a:spcBef>
                <a:spcPts val="2400"/>
              </a:spcBef>
              <a:buFont typeface="Arial" charset="0"/>
              <a:buNone/>
            </a:pPr>
            <a:endParaRPr lang="en-US" altLang="en-US" sz="2400" dirty="0" smtClean="0">
              <a:latin typeface="Arial" charset="0"/>
            </a:endParaRPr>
          </a:p>
          <a:p>
            <a:pPr>
              <a:spcBef>
                <a:spcPts val="2400"/>
              </a:spcBef>
              <a:buFont typeface="Arial" charset="0"/>
              <a:buNone/>
            </a:pPr>
            <a:endParaRPr lang="en-US" altLang="en-US" sz="2400" dirty="0">
              <a:latin typeface="Arial" charset="0"/>
            </a:endParaRPr>
          </a:p>
          <a:p>
            <a:pPr>
              <a:spcBef>
                <a:spcPts val="2400"/>
              </a:spcBef>
              <a:buFont typeface="Arial" charset="0"/>
              <a:buNone/>
            </a:pPr>
            <a:r>
              <a:rPr lang="en-US" altLang="en-US" sz="2400" dirty="0" smtClean="0">
                <a:latin typeface="Arial" charset="0"/>
              </a:rPr>
              <a:t>Project </a:t>
            </a:r>
            <a:r>
              <a:rPr lang="en-US" altLang="en-US" sz="2400" dirty="0">
                <a:latin typeface="Arial" charset="0"/>
              </a:rPr>
              <a:t>scope management includes the processes involved in defining and controlling what is or is not included in a project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Arial" charset="0"/>
            </a:endParaRPr>
          </a:p>
          <a:p>
            <a:pPr>
              <a:spcBef>
                <a:spcPts val="24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 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endParaRPr lang="en-US" altLang="en-US" sz="2800" dirty="0"/>
          </a:p>
          <a:p>
            <a:pPr>
              <a:spcBef>
                <a:spcPts val="24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Arial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5</a:t>
            </a:r>
            <a:endParaRPr lang="en-CA" altLang="en-US" sz="1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D4D59-C8A2-457F-9BE7-0562F8C26409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5270500" y="419100"/>
            <a:ext cx="0" cy="6413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FFFFFF"/>
              </a:solidFill>
              <a:latin typeface="Verdana"/>
              <a:cs typeface="Verdana"/>
            </a:endParaRP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7174" name="TextBox 3"/>
          <p:cNvSpPr txBox="1">
            <a:spLocks noChangeArrowheads="1"/>
          </p:cNvSpPr>
          <p:nvPr/>
        </p:nvSpPr>
        <p:spPr bwMode="auto">
          <a:xfrm>
            <a:off x="0" y="773113"/>
            <a:ext cx="93154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Arial" charset="0"/>
              </a:rPr>
              <a:t>Knowledge areas VS Project Management process groups</a:t>
            </a:r>
          </a:p>
          <a:p>
            <a:pPr>
              <a:spcBef>
                <a:spcPts val="2400"/>
              </a:spcBef>
              <a:buFont typeface="Arial" charset="0"/>
              <a:buNone/>
            </a:pPr>
            <a:endParaRPr lang="en-US" altLang="en-US" sz="2000" dirty="0">
              <a:latin typeface="Arial" charset="0"/>
            </a:endParaRPr>
          </a:p>
          <a:p>
            <a:pPr>
              <a:spcBef>
                <a:spcPts val="2400"/>
              </a:spcBef>
              <a:buFont typeface="Arial" charset="0"/>
              <a:buNone/>
            </a:pPr>
            <a:endParaRPr lang="en-US" altLang="en-US" sz="2000" dirty="0">
              <a:latin typeface="Arial" charset="0"/>
            </a:endParaRPr>
          </a:p>
          <a:p>
            <a:pPr>
              <a:spcBef>
                <a:spcPts val="2400"/>
              </a:spcBef>
              <a:buFont typeface="Arial" charset="0"/>
              <a:buNone/>
            </a:pPr>
            <a:endParaRPr lang="en-US" alt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Arial" charset="0"/>
            </a:endParaRPr>
          </a:p>
          <a:p>
            <a:pPr>
              <a:spcBef>
                <a:spcPts val="24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 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endParaRPr lang="en-US" altLang="en-US" sz="2800" dirty="0"/>
          </a:p>
          <a:p>
            <a:pPr>
              <a:spcBef>
                <a:spcPts val="2400"/>
              </a:spcBef>
              <a:buFont typeface="Arial" charset="0"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Arial" charset="0"/>
            </a:endParaRP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6444" r="7030" b="45250"/>
          <a:stretch>
            <a:fillRect/>
          </a:stretch>
        </p:blipFill>
        <p:spPr bwMode="auto">
          <a:xfrm>
            <a:off x="296863" y="1895475"/>
            <a:ext cx="84963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5</a:t>
            </a: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D4D59-C8A2-457F-9BE7-0562F8C26409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5270500" y="419100"/>
            <a:ext cx="0" cy="6413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FFFFFF"/>
              </a:solidFill>
              <a:latin typeface="Verdana"/>
              <a:cs typeface="Verdana"/>
            </a:endParaRPr>
          </a:p>
          <a:p>
            <a:pPr fontAlgn="auto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196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179388" y="431800"/>
            <a:ext cx="86407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Arial" charset="0"/>
              </a:rPr>
              <a:t>Project Scope Management main Processes: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Arial" charset="0"/>
            </a:endParaRPr>
          </a:p>
        </p:txBody>
      </p:sp>
      <p:pic>
        <p:nvPicPr>
          <p:cNvPr id="6151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b="6285"/>
          <a:stretch>
            <a:fillRect/>
          </a:stretch>
        </p:blipFill>
        <p:spPr bwMode="auto">
          <a:xfrm>
            <a:off x="276225" y="1385888"/>
            <a:ext cx="8447088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1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5</a:t>
            </a: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D4D59-C8A2-457F-9BE7-0562F8C26409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Sample Intranet WBS </a:t>
            </a:r>
            <a:b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Organized by Product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8" y="1981200"/>
            <a:ext cx="9144978" cy="3505200"/>
          </a:xfrm>
          <a:prstGeom prst="rect">
            <a:avLst/>
          </a:prstGeom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5</a:t>
            </a:r>
            <a:endParaRPr lang="en-CA" altLang="en-US" sz="1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24698-4722-4E72-AAB5-C7F5E3890D60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DCEA2F6-9510-4648-BF26-FB2B9CF1D7D0}" type="slidenum">
              <a:rPr lang="en-US" smtClean="0"/>
              <a:pPr>
                <a:buFontTx/>
                <a:buNone/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" t="1234" r="2423" b="7490"/>
          <a:stretch/>
        </p:blipFill>
        <p:spPr>
          <a:xfrm>
            <a:off x="2424278" y="11498"/>
            <a:ext cx="6708838" cy="6846502"/>
          </a:xfrm>
          <a:prstGeom prst="rect">
            <a:avLst/>
          </a:prstGeom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340768"/>
            <a:ext cx="2743200" cy="3505200"/>
          </a:xfrm>
        </p:spPr>
        <p:txBody>
          <a:bodyPr>
            <a:noAutofit/>
          </a:bodyPr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Sample Intranet </a:t>
            </a:r>
            <a:b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WBS</a:t>
            </a:r>
            <a:b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Organized by Phase</a:t>
            </a:r>
          </a:p>
        </p:txBody>
      </p:sp>
    </p:spTree>
    <p:extLst>
      <p:ext uri="{BB962C8B-B14F-4D97-AF65-F5344CB8AC3E}">
        <p14:creationId xmlns:p14="http://schemas.microsoft.com/office/powerpoint/2010/main" val="37241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71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guidelines: Some organizations provide guidelines for preparing WBSs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analogy approach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Review WBSs of similar projects and tailor to your project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approach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Start with the largest items of the project and break them down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 approach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Start with the specific tasks and roll them up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Mind-mapping approach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is a technique that uses branches radiating out from a core idea to structure thoughts and ideas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 to Developing WBSs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5</a:t>
            </a:r>
            <a:endParaRPr lang="en-CA" altLang="en-US" sz="160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ts val="1375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24698-4722-4E72-AAB5-C7F5E3890D6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9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Sample Mind-Mapping Approach for Creating a WBS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2273175"/>
            <a:ext cx="8991600" cy="2301221"/>
          </a:xfrm>
          <a:prstGeom prst="rect">
            <a:avLst/>
          </a:prstGeom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264150" y="6453188"/>
            <a:ext cx="3879850" cy="1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1375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Project </a:t>
            </a:r>
            <a:r>
              <a:rPr lang="en-CA" altLang="en-US" sz="1600" dirty="0" smtClean="0">
                <a:solidFill>
                  <a:srgbClr val="000000"/>
                </a:solidFill>
                <a:latin typeface="+mj-lt"/>
              </a:rPr>
              <a:t>Management-Tutorial </a:t>
            </a:r>
            <a:r>
              <a:rPr lang="en-CA" altLang="en-US" sz="1600" dirty="0">
                <a:solidFill>
                  <a:srgbClr val="000000"/>
                </a:solidFill>
                <a:latin typeface="+mj-lt"/>
              </a:rPr>
              <a:t>5</a:t>
            </a:r>
            <a:endParaRPr lang="en-US" alt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24698-4722-4E72-AAB5-C7F5E3890D6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3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1378</TotalTime>
  <Words>264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Intranet WBS    Organized by Product </vt:lpstr>
      <vt:lpstr>Sample Intranet  WBS   Organized by Phase</vt:lpstr>
      <vt:lpstr>Approaches to Developing WBSs</vt:lpstr>
      <vt:lpstr>Sample Mind-Mapping Approach for Creating a WBS</vt:lpstr>
      <vt:lpstr>PowerPoint Presentation</vt:lpstr>
      <vt:lpstr>PowerPoint Presentation</vt:lpstr>
    </vt:vector>
  </TitlesOfParts>
  <Company>Investintech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Rana Alaaeldin Muhammed</cp:lastModifiedBy>
  <cp:revision>72</cp:revision>
  <dcterms:created xsi:type="dcterms:W3CDTF">2012-03-01T16:06:53Z</dcterms:created>
  <dcterms:modified xsi:type="dcterms:W3CDTF">2019-02-25T11:16:25Z</dcterms:modified>
</cp:coreProperties>
</file>