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(AI) has rapidly evolved over the past few decades, transforming from a niche field of academic research into a cornerstone of modern technology.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Ensuring that AI technologies are developed and implemented responsibly is crucial to maximizing their benefits while mitigating potential risks.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encompasses a variety of technologies and techniques, including machine learning, natural language processing, and robotics.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These advancements have enabled machines to perform tasks that previously required human intelligence, such as language translation, image recognition, and even driving cars._x000D_</a:t>
            </a:r>
          </a:p>
          <a:p>
            <a:r>
              <a:t>_x000D_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integration of AI into various industries has revolutionized the way businesses operate.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healthcare, AI-powered diagnostic tools assist doctors in identifying diseases with higher accuracy and speed.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finance, algorithms analyze vast amounts of data to detect fraudulent activities and make investment decisions.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Moreover, AI has enhanced customer service through chatbots that provide instant responses and support._x000D_</a:t>
            </a:r>
          </a:p>
          <a:p>
            <a:r>
              <a:t>_x000D_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Despite these advancements, the rapid growth of AI also raises ethical and societal concerns.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Issues such as data privacy, algorithmic bias, and the displacement of jobs are at the forefront of discussions among policymakers, technologists, and the public.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