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impact of climate change on global ecosystems is profound and multifaceted.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Reducing greenhouse gas emissions through renewable energy adoption, energy efficiency, and reforestation are essential mitigation steps.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Adaptation measures include developing climate-resilient infrastructure, implementing sustainable agricultural practices, and enhancing water management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International cooperation and policy frameworks, such as the Paris Agreement, play a vital role in coordinating global efforts to combat climate change and protect both natural and human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Rising temperatures, shifting precipitation patterns, and increased frequency of extreme weather events are altering habitats and affecting biodiversity.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species are experiencing shifts in their geographic ranges, with some migrating to cooler areas while others face increased risk of extinction.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Coral reefs, for instance, are particularly vulnerable to ocean warming and acidification, leading to widespread bleaching and die-offs._x000D_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addition to these biological impacts, climate change also has significant socio-economic consequences.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Agriculture is particularly sensitive to changes in climate, with crop yields being affected by altered growing conditions, increased pests and diseases, and extreme weather events.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This, in turn, can lead to food insecurity, especially in regions that are already vulnerable.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Furthermore, climate change exacerbates water scarcity, affects human health through heatwaves and the spread of vector-borne diseases, and contributes to displacement and migration as people move away from increasingly uninhabitable areas._x000D_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Mitigation and adaptation strategies are crucial in addressing the challenges posed by climate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