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Biodiversity, the variety of life on Earth, is essential for the stability and resilience of ecosystems.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genetic diversity within species is also crucial for developing new crops and livestock breeds that can adapt to changing conditions and resist pests and diseases._x000D_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Biodiversity enriches cultures and human experiences.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landscapes and wildlife are sources of inspiration, recreation, and spiritual fulfillment.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communities around the world have cultural identities and traditions deeply rooted in their natural surroundings.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encompasses the diversity of species, genetics, and ecosystems, providing a multitude of benefits that sustain human life and wellbeing._x000D_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Ecosystem Services: Biodiverse ecosystems offer critical services such as pollination, nutrient cycling, soil formation, and water purification.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services are the foundation of agricultural productivity and food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example, bees and other pollinators are vital for the reproduction of many crops._x000D_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Resilience to Environmental Changes: High biodiversity increases ecosystem resilience, allowing it to better withstand and recover from environmental changes and disturbances like climate change, pollution, and natural disasters.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Diverse systems have multiple species that can fill similar roles, so the loss of one species is less likely to disrupt the ecosystem’s function._x000D_</a:t>
            </a:r>
          </a:p>
          <a:p>
            <a:r>
              <a:t>_x000D_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Medical and Scientific Discoveries: Biodiversity is a treasure trove for medical and scientific research.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medications, such as aspirin and antibiotics, are derived from plants and microorganisms.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