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Montserrat Ultra-Bold" charset="1" panose="00000900000000000000"/>
      <p:regular r:id="rId22"/>
    </p:embeddedFont>
    <p:embeddedFont>
      <p:font typeface="PT Sans" charset="1" panose="020B0503020203020204"/>
      <p:regular r:id="rId23"/>
    </p:embeddedFont>
    <p:embeddedFont>
      <p:font typeface="Montserrat Bold" charset="1" panose="000008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8219"/>
        </a:solidFill>
      </p:bgPr>
    </p:bg>
    <p:spTree>
      <p:nvGrpSpPr>
        <p:cNvPr id="1" name=""/>
        <p:cNvGrpSpPr/>
        <p:nvPr/>
      </p:nvGrpSpPr>
      <p:grpSpPr>
        <a:xfrm>
          <a:off x="0" y="0"/>
          <a:ext cx="0" cy="0"/>
          <a:chOff x="0" y="0"/>
          <a:chExt cx="0" cy="0"/>
        </a:xfrm>
      </p:grpSpPr>
      <p:grpSp>
        <p:nvGrpSpPr>
          <p:cNvPr name="Group 2" id="2"/>
          <p:cNvGrpSpPr/>
          <p:nvPr/>
        </p:nvGrpSpPr>
        <p:grpSpPr>
          <a:xfrm rot="0">
            <a:off x="10552604" y="8748451"/>
            <a:ext cx="8154894" cy="2038350"/>
            <a:chOff x="0" y="0"/>
            <a:chExt cx="2147791" cy="536849"/>
          </a:xfrm>
        </p:grpSpPr>
        <p:sp>
          <p:nvSpPr>
            <p:cNvPr name="Freeform 3" id="3"/>
            <p:cNvSpPr/>
            <p:nvPr/>
          </p:nvSpPr>
          <p:spPr>
            <a:xfrm flipH="false" flipV="false" rot="0">
              <a:off x="0" y="0"/>
              <a:ext cx="2147791" cy="536849"/>
            </a:xfrm>
            <a:custGeom>
              <a:avLst/>
              <a:gdLst/>
              <a:ahLst/>
              <a:cxnLst/>
              <a:rect r="r" b="b" t="t" l="l"/>
              <a:pathLst>
                <a:path h="536849" w="2147791">
                  <a:moveTo>
                    <a:pt x="0" y="0"/>
                  </a:moveTo>
                  <a:lnTo>
                    <a:pt x="2147791" y="0"/>
                  </a:lnTo>
                  <a:lnTo>
                    <a:pt x="2147791" y="536849"/>
                  </a:lnTo>
                  <a:lnTo>
                    <a:pt x="0" y="536849"/>
                  </a:lnTo>
                  <a:close/>
                </a:path>
              </a:pathLst>
            </a:custGeom>
            <a:solidFill>
              <a:srgbClr val="F4AD00"/>
            </a:solidFill>
          </p:spPr>
        </p:sp>
        <p:sp>
          <p:nvSpPr>
            <p:cNvPr name="TextBox 4" id="4"/>
            <p:cNvSpPr txBox="true"/>
            <p:nvPr/>
          </p:nvSpPr>
          <p:spPr>
            <a:xfrm>
              <a:off x="0" y="-123825"/>
              <a:ext cx="2147791" cy="660674"/>
            </a:xfrm>
            <a:prstGeom prst="rect">
              <a:avLst/>
            </a:prstGeom>
          </p:spPr>
          <p:txBody>
            <a:bodyPr anchor="ctr" rtlCol="false" tIns="50800" lIns="50800" bIns="50800" rIns="50800"/>
            <a:lstStyle/>
            <a:p>
              <a:pPr algn="ctr">
                <a:lnSpc>
                  <a:spcPts val="4420"/>
                </a:lnSpc>
              </a:pPr>
            </a:p>
          </p:txBody>
        </p:sp>
      </p:grpSp>
      <p:grpSp>
        <p:nvGrpSpPr>
          <p:cNvPr name="Group 5" id="5"/>
          <p:cNvGrpSpPr/>
          <p:nvPr/>
        </p:nvGrpSpPr>
        <p:grpSpPr>
          <a:xfrm rot="0">
            <a:off x="10306679" y="9392570"/>
            <a:ext cx="2091000" cy="70256"/>
            <a:chOff x="0" y="0"/>
            <a:chExt cx="547795" cy="18406"/>
          </a:xfrm>
        </p:grpSpPr>
        <p:sp>
          <p:nvSpPr>
            <p:cNvPr name="Freeform 6" id="6"/>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7" id="7"/>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8" id="8"/>
          <p:cNvGrpSpPr/>
          <p:nvPr/>
        </p:nvGrpSpPr>
        <p:grpSpPr>
          <a:xfrm rot="0">
            <a:off x="13202279" y="9392570"/>
            <a:ext cx="2091000" cy="70256"/>
            <a:chOff x="0" y="0"/>
            <a:chExt cx="547795" cy="18406"/>
          </a:xfrm>
        </p:grpSpPr>
        <p:sp>
          <p:nvSpPr>
            <p:cNvPr name="Freeform 9" id="9"/>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0" id="10"/>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1" id="11"/>
          <p:cNvGrpSpPr/>
          <p:nvPr/>
        </p:nvGrpSpPr>
        <p:grpSpPr>
          <a:xfrm rot="0">
            <a:off x="16093379" y="9392570"/>
            <a:ext cx="2091000" cy="70256"/>
            <a:chOff x="0" y="0"/>
            <a:chExt cx="547795" cy="18406"/>
          </a:xfrm>
        </p:grpSpPr>
        <p:sp>
          <p:nvSpPr>
            <p:cNvPr name="Freeform 12" id="12"/>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3" id="13"/>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sp>
        <p:nvSpPr>
          <p:cNvPr name="Freeform 14" id="14"/>
          <p:cNvSpPr/>
          <p:nvPr/>
        </p:nvSpPr>
        <p:spPr>
          <a:xfrm flipH="false" flipV="false" rot="0">
            <a:off x="7980873" y="-547802"/>
            <a:ext cx="7312406" cy="6719927"/>
          </a:xfrm>
          <a:custGeom>
            <a:avLst/>
            <a:gdLst/>
            <a:ahLst/>
            <a:cxnLst/>
            <a:rect r="r" b="b" t="t" l="l"/>
            <a:pathLst>
              <a:path h="6719927" w="7312406">
                <a:moveTo>
                  <a:pt x="0" y="0"/>
                </a:moveTo>
                <a:lnTo>
                  <a:pt x="7312406" y="0"/>
                </a:lnTo>
                <a:lnTo>
                  <a:pt x="7312406" y="6719927"/>
                </a:lnTo>
                <a:lnTo>
                  <a:pt x="0" y="6719927"/>
                </a:lnTo>
                <a:lnTo>
                  <a:pt x="0" y="0"/>
                </a:lnTo>
                <a:close/>
              </a:path>
            </a:pathLst>
          </a:custGeom>
          <a:blipFill>
            <a:blip r:embed="rId2"/>
            <a:stretch>
              <a:fillRect l="0" t="-20079" r="0" b="-2015"/>
            </a:stretch>
          </a:blipFill>
        </p:spPr>
      </p:sp>
      <p:grpSp>
        <p:nvGrpSpPr>
          <p:cNvPr name="Group 15" id="15"/>
          <p:cNvGrpSpPr/>
          <p:nvPr/>
        </p:nvGrpSpPr>
        <p:grpSpPr>
          <a:xfrm rot="-5400000">
            <a:off x="240449" y="-1200150"/>
            <a:ext cx="11215802" cy="12687300"/>
            <a:chOff x="0" y="0"/>
            <a:chExt cx="2953956" cy="3341511"/>
          </a:xfrm>
        </p:grpSpPr>
        <p:sp>
          <p:nvSpPr>
            <p:cNvPr name="Freeform 16" id="16"/>
            <p:cNvSpPr/>
            <p:nvPr/>
          </p:nvSpPr>
          <p:spPr>
            <a:xfrm flipH="false" flipV="false" rot="0">
              <a:off x="0" y="0"/>
              <a:ext cx="2953956" cy="3341511"/>
            </a:xfrm>
            <a:custGeom>
              <a:avLst/>
              <a:gdLst/>
              <a:ahLst/>
              <a:cxnLst/>
              <a:rect r="r" b="b" t="t" l="l"/>
              <a:pathLst>
                <a:path h="3341511" w="2953956">
                  <a:moveTo>
                    <a:pt x="0" y="0"/>
                  </a:moveTo>
                  <a:lnTo>
                    <a:pt x="2953956" y="0"/>
                  </a:lnTo>
                  <a:lnTo>
                    <a:pt x="2953956" y="3341511"/>
                  </a:lnTo>
                  <a:lnTo>
                    <a:pt x="0" y="3341511"/>
                  </a:lnTo>
                  <a:close/>
                </a:path>
              </a:pathLst>
            </a:custGeom>
            <a:solidFill>
              <a:srgbClr val="0B1541"/>
            </a:solidFill>
          </p:spPr>
        </p:sp>
        <p:sp>
          <p:nvSpPr>
            <p:cNvPr name="TextBox 17" id="17"/>
            <p:cNvSpPr txBox="true"/>
            <p:nvPr/>
          </p:nvSpPr>
          <p:spPr>
            <a:xfrm>
              <a:off x="0" y="-123825"/>
              <a:ext cx="2953956" cy="3465336"/>
            </a:xfrm>
            <a:prstGeom prst="rect">
              <a:avLst/>
            </a:prstGeom>
          </p:spPr>
          <p:txBody>
            <a:bodyPr anchor="ctr" rtlCol="false" tIns="50800" lIns="50800" bIns="50800" rIns="50800"/>
            <a:lstStyle/>
            <a:p>
              <a:pPr algn="ctr">
                <a:lnSpc>
                  <a:spcPts val="4420"/>
                </a:lnSpc>
              </a:pPr>
            </a:p>
          </p:txBody>
        </p:sp>
      </p:grpSp>
      <p:sp>
        <p:nvSpPr>
          <p:cNvPr name="Freeform 18" id="18"/>
          <p:cNvSpPr/>
          <p:nvPr/>
        </p:nvSpPr>
        <p:spPr>
          <a:xfrm flipH="false" flipV="false" rot="0">
            <a:off x="9698271" y="3787213"/>
            <a:ext cx="16301121" cy="6164788"/>
          </a:xfrm>
          <a:custGeom>
            <a:avLst/>
            <a:gdLst/>
            <a:ahLst/>
            <a:cxnLst/>
            <a:rect r="r" b="b" t="t" l="l"/>
            <a:pathLst>
              <a:path h="6164788" w="16301121">
                <a:moveTo>
                  <a:pt x="0" y="0"/>
                </a:moveTo>
                <a:lnTo>
                  <a:pt x="16301121" y="0"/>
                </a:lnTo>
                <a:lnTo>
                  <a:pt x="16301121" y="6164788"/>
                </a:lnTo>
                <a:lnTo>
                  <a:pt x="0" y="61647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9" id="19"/>
          <p:cNvGrpSpPr/>
          <p:nvPr/>
        </p:nvGrpSpPr>
        <p:grpSpPr>
          <a:xfrm rot="0">
            <a:off x="1028700" y="2812161"/>
            <a:ext cx="9254120" cy="4730080"/>
            <a:chOff x="0" y="0"/>
            <a:chExt cx="12338827" cy="6306773"/>
          </a:xfrm>
        </p:grpSpPr>
        <p:sp>
          <p:nvSpPr>
            <p:cNvPr name="TextBox 20" id="20"/>
            <p:cNvSpPr txBox="true"/>
            <p:nvPr/>
          </p:nvSpPr>
          <p:spPr>
            <a:xfrm rot="0">
              <a:off x="0" y="5471537"/>
              <a:ext cx="12338827" cy="835237"/>
            </a:xfrm>
            <a:prstGeom prst="rect">
              <a:avLst/>
            </a:prstGeom>
          </p:spPr>
          <p:txBody>
            <a:bodyPr anchor="t" rtlCol="false" tIns="0" lIns="0" bIns="0" rIns="0">
              <a:spAutoFit/>
            </a:bodyPr>
            <a:lstStyle/>
            <a:p>
              <a:pPr algn="l" marL="0" indent="0" lvl="0">
                <a:lnSpc>
                  <a:spcPts val="4599"/>
                </a:lnSpc>
              </a:pPr>
            </a:p>
          </p:txBody>
        </p:sp>
        <p:sp>
          <p:nvSpPr>
            <p:cNvPr name="TextBox 21" id="21"/>
            <p:cNvSpPr txBox="true"/>
            <p:nvPr/>
          </p:nvSpPr>
          <p:spPr>
            <a:xfrm rot="0">
              <a:off x="0" y="180975"/>
              <a:ext cx="12338827" cy="5103919"/>
            </a:xfrm>
            <a:prstGeom prst="rect">
              <a:avLst/>
            </a:prstGeom>
          </p:spPr>
          <p:txBody>
            <a:bodyPr anchor="t" rtlCol="false" tIns="0" lIns="0" bIns="0" rIns="0">
              <a:spAutoFit/>
            </a:bodyPr>
            <a:lstStyle/>
            <a:p>
              <a:pPr algn="l" marL="0" indent="0" lvl="0">
                <a:lnSpc>
                  <a:spcPts val="9800"/>
                </a:lnSpc>
              </a:pPr>
              <a:r>
                <a:rPr lang="en-US" b="true" sz="9800" spc="196">
                  <a:solidFill>
                    <a:srgbClr val="F6BD33"/>
                  </a:solidFill>
                  <a:latin typeface="Montserrat Ultra-Bold"/>
                  <a:ea typeface="Montserrat Ultra-Bold"/>
                  <a:cs typeface="Montserrat Ultra-Bold"/>
                  <a:sym typeface="Montserrat Ultra-Bold"/>
                </a:rPr>
                <a:t>CAR CRASH PREDICTION SYSTEM.</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F3B9B"/>
        </a:solidFill>
      </p:bgPr>
    </p:bg>
    <p:spTree>
      <p:nvGrpSpPr>
        <p:cNvPr id="1" name=""/>
        <p:cNvGrpSpPr/>
        <p:nvPr/>
      </p:nvGrpSpPr>
      <p:grpSpPr>
        <a:xfrm>
          <a:off x="0" y="0"/>
          <a:ext cx="0" cy="0"/>
          <a:chOff x="0" y="0"/>
          <a:chExt cx="0" cy="0"/>
        </a:xfrm>
      </p:grpSpPr>
      <p:grpSp>
        <p:nvGrpSpPr>
          <p:cNvPr name="Group 2" id="2"/>
          <p:cNvGrpSpPr/>
          <p:nvPr/>
        </p:nvGrpSpPr>
        <p:grpSpPr>
          <a:xfrm rot="0">
            <a:off x="7447454" y="8748451"/>
            <a:ext cx="11545794" cy="2038350"/>
            <a:chOff x="0" y="0"/>
            <a:chExt cx="15394392" cy="2717800"/>
          </a:xfrm>
        </p:grpSpPr>
        <p:grpSp>
          <p:nvGrpSpPr>
            <p:cNvPr name="Group 3" id="3"/>
            <p:cNvGrpSpPr/>
            <p:nvPr/>
          </p:nvGrpSpPr>
          <p:grpSpPr>
            <a:xfrm rot="0">
              <a:off x="0" y="0"/>
              <a:ext cx="15394392" cy="2717800"/>
              <a:chOff x="0" y="0"/>
              <a:chExt cx="3040868" cy="536849"/>
            </a:xfrm>
          </p:grpSpPr>
          <p:sp>
            <p:nvSpPr>
              <p:cNvPr name="Freeform 4" id="4"/>
              <p:cNvSpPr/>
              <p:nvPr/>
            </p:nvSpPr>
            <p:spPr>
              <a:xfrm flipH="false" flipV="false" rot="0">
                <a:off x="0" y="0"/>
                <a:ext cx="3040867" cy="536849"/>
              </a:xfrm>
              <a:custGeom>
                <a:avLst/>
                <a:gdLst/>
                <a:ahLst/>
                <a:cxnLst/>
                <a:rect r="r" b="b" t="t" l="l"/>
                <a:pathLst>
                  <a:path h="536849" w="3040867">
                    <a:moveTo>
                      <a:pt x="0" y="0"/>
                    </a:moveTo>
                    <a:lnTo>
                      <a:pt x="3040867" y="0"/>
                    </a:lnTo>
                    <a:lnTo>
                      <a:pt x="3040867" y="536849"/>
                    </a:lnTo>
                    <a:lnTo>
                      <a:pt x="0" y="536849"/>
                    </a:lnTo>
                    <a:close/>
                  </a:path>
                </a:pathLst>
              </a:custGeom>
              <a:solidFill>
                <a:srgbClr val="6D738D"/>
              </a:solidFill>
            </p:spPr>
          </p:sp>
          <p:sp>
            <p:nvSpPr>
              <p:cNvPr name="TextBox 5" id="5"/>
              <p:cNvSpPr txBox="true"/>
              <p:nvPr/>
            </p:nvSpPr>
            <p:spPr>
              <a:xfrm>
                <a:off x="0" y="-123825"/>
                <a:ext cx="3040868" cy="660674"/>
              </a:xfrm>
              <a:prstGeom prst="rect">
                <a:avLst/>
              </a:prstGeom>
            </p:spPr>
            <p:txBody>
              <a:bodyPr anchor="ctr" rtlCol="false" tIns="50800" lIns="50800" bIns="50800" rIns="50800"/>
              <a:lstStyle/>
              <a:p>
                <a:pPr algn="ctr">
                  <a:lnSpc>
                    <a:spcPts val="4420"/>
                  </a:lnSpc>
                </a:pPr>
              </a:p>
            </p:txBody>
          </p:sp>
        </p:grpSp>
        <p:grpSp>
          <p:nvGrpSpPr>
            <p:cNvPr name="Group 6" id="6"/>
            <p:cNvGrpSpPr/>
            <p:nvPr/>
          </p:nvGrpSpPr>
          <p:grpSpPr>
            <a:xfrm rot="0">
              <a:off x="8054100" y="858825"/>
              <a:ext cx="2788000" cy="93675"/>
              <a:chOff x="0" y="0"/>
              <a:chExt cx="547795" cy="18406"/>
            </a:xfrm>
          </p:grpSpPr>
          <p:sp>
            <p:nvSpPr>
              <p:cNvPr name="Freeform 7" id="7"/>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8" id="8"/>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9" id="9"/>
            <p:cNvGrpSpPr/>
            <p:nvPr/>
          </p:nvGrpSpPr>
          <p:grpSpPr>
            <a:xfrm rot="0">
              <a:off x="344500" y="858825"/>
              <a:ext cx="2788000" cy="93675"/>
              <a:chOff x="0" y="0"/>
              <a:chExt cx="547795" cy="18406"/>
            </a:xfrm>
          </p:grpSpPr>
          <p:sp>
            <p:nvSpPr>
              <p:cNvPr name="Freeform 10" id="10"/>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1" id="11"/>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2" id="12"/>
            <p:cNvGrpSpPr/>
            <p:nvPr/>
          </p:nvGrpSpPr>
          <p:grpSpPr>
            <a:xfrm rot="0">
              <a:off x="11908900" y="858825"/>
              <a:ext cx="2788000" cy="93675"/>
              <a:chOff x="0" y="0"/>
              <a:chExt cx="547795" cy="18406"/>
            </a:xfrm>
          </p:grpSpPr>
          <p:sp>
            <p:nvSpPr>
              <p:cNvPr name="Freeform 13" id="13"/>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4" id="14"/>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5" id="15"/>
            <p:cNvGrpSpPr/>
            <p:nvPr/>
          </p:nvGrpSpPr>
          <p:grpSpPr>
            <a:xfrm rot="0">
              <a:off x="4199300" y="858825"/>
              <a:ext cx="2788000" cy="93675"/>
              <a:chOff x="0" y="0"/>
              <a:chExt cx="547795" cy="18406"/>
            </a:xfrm>
          </p:grpSpPr>
          <p:sp>
            <p:nvSpPr>
              <p:cNvPr name="Freeform 16" id="16"/>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7" id="17"/>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grpSp>
        <p:nvGrpSpPr>
          <p:cNvPr name="Group 18" id="18"/>
          <p:cNvGrpSpPr/>
          <p:nvPr/>
        </p:nvGrpSpPr>
        <p:grpSpPr>
          <a:xfrm rot="0">
            <a:off x="3001575" y="-4846778"/>
            <a:ext cx="19161165" cy="13025544"/>
            <a:chOff x="0" y="0"/>
            <a:chExt cx="25548220" cy="17367392"/>
          </a:xfrm>
        </p:grpSpPr>
        <p:sp>
          <p:nvSpPr>
            <p:cNvPr name="AutoShape 19" id="19"/>
            <p:cNvSpPr/>
            <p:nvPr/>
          </p:nvSpPr>
          <p:spPr>
            <a:xfrm flipH="true" flipV="true">
              <a:off x="1009437" y="5905873"/>
              <a:ext cx="1601434" cy="1817594"/>
            </a:xfrm>
            <a:prstGeom prst="line">
              <a:avLst/>
            </a:prstGeom>
            <a:ln cap="rnd" w="457200">
              <a:solidFill>
                <a:srgbClr val="4C62AF"/>
              </a:solidFill>
              <a:prstDash val="solid"/>
              <a:headEnd type="none" len="sm" w="sm"/>
              <a:tailEnd type="none" len="sm" w="sm"/>
            </a:ln>
          </p:spPr>
        </p:sp>
        <p:sp>
          <p:nvSpPr>
            <p:cNvPr name="AutoShape 20" id="20"/>
            <p:cNvSpPr/>
            <p:nvPr/>
          </p:nvSpPr>
          <p:spPr>
            <a:xfrm flipH="true" flipV="true">
              <a:off x="5655590" y="11179158"/>
              <a:ext cx="1601434" cy="1817594"/>
            </a:xfrm>
            <a:prstGeom prst="line">
              <a:avLst/>
            </a:prstGeom>
            <a:ln cap="rnd" w="457200">
              <a:solidFill>
                <a:srgbClr val="4C62AF"/>
              </a:solidFill>
              <a:prstDash val="solid"/>
              <a:headEnd type="none" len="sm" w="sm"/>
              <a:tailEnd type="none" len="sm" w="sm"/>
            </a:ln>
          </p:spPr>
        </p:sp>
        <p:sp>
          <p:nvSpPr>
            <p:cNvPr name="AutoShape 21" id="21"/>
            <p:cNvSpPr/>
            <p:nvPr/>
          </p:nvSpPr>
          <p:spPr>
            <a:xfrm flipH="true" flipV="true">
              <a:off x="968066" y="10796240"/>
              <a:ext cx="1601434" cy="1817594"/>
            </a:xfrm>
            <a:prstGeom prst="line">
              <a:avLst/>
            </a:prstGeom>
            <a:ln cap="rnd" w="457200">
              <a:solidFill>
                <a:srgbClr val="4C62AF"/>
              </a:solidFill>
              <a:prstDash val="solid"/>
              <a:headEnd type="none" len="sm" w="sm"/>
              <a:tailEnd type="none" len="sm" w="sm"/>
            </a:ln>
          </p:spPr>
        </p:sp>
        <p:sp>
          <p:nvSpPr>
            <p:cNvPr name="AutoShape 22" id="22"/>
            <p:cNvSpPr/>
            <p:nvPr/>
          </p:nvSpPr>
          <p:spPr>
            <a:xfrm flipH="true" flipV="true">
              <a:off x="1192312" y="8442358"/>
              <a:ext cx="1069568" cy="1213937"/>
            </a:xfrm>
            <a:prstGeom prst="line">
              <a:avLst/>
            </a:prstGeom>
            <a:ln cap="rnd" w="457200">
              <a:solidFill>
                <a:srgbClr val="4C62AF"/>
              </a:solidFill>
              <a:prstDash val="solid"/>
              <a:headEnd type="none" len="sm" w="sm"/>
              <a:tailEnd type="none" len="sm" w="sm"/>
            </a:ln>
          </p:spPr>
        </p:sp>
        <p:sp>
          <p:nvSpPr>
            <p:cNvPr name="AutoShape 23" id="23"/>
            <p:cNvSpPr/>
            <p:nvPr/>
          </p:nvSpPr>
          <p:spPr>
            <a:xfrm flipH="true" flipV="true">
              <a:off x="3683004" y="8940315"/>
              <a:ext cx="1069568" cy="1213937"/>
            </a:xfrm>
            <a:prstGeom prst="line">
              <a:avLst/>
            </a:prstGeom>
            <a:ln cap="rnd" w="457200">
              <a:solidFill>
                <a:srgbClr val="4C62AF"/>
              </a:solidFill>
              <a:prstDash val="solid"/>
              <a:headEnd type="none" len="sm" w="sm"/>
              <a:tailEnd type="none" len="sm" w="sm"/>
            </a:ln>
          </p:spPr>
        </p:sp>
        <p:sp>
          <p:nvSpPr>
            <p:cNvPr name="AutoShape 24" id="24"/>
            <p:cNvSpPr/>
            <p:nvPr/>
          </p:nvSpPr>
          <p:spPr>
            <a:xfrm flipH="true" flipV="true">
              <a:off x="8721963" y="7684267"/>
              <a:ext cx="1069568" cy="1213937"/>
            </a:xfrm>
            <a:prstGeom prst="line">
              <a:avLst/>
            </a:prstGeom>
            <a:ln cap="rnd" w="457200">
              <a:solidFill>
                <a:srgbClr val="4C62AF"/>
              </a:solidFill>
              <a:prstDash val="solid"/>
              <a:headEnd type="none" len="sm" w="sm"/>
              <a:tailEnd type="none" len="sm" w="sm"/>
            </a:ln>
          </p:spPr>
        </p:sp>
        <p:sp>
          <p:nvSpPr>
            <p:cNvPr name="AutoShape 25" id="25"/>
            <p:cNvSpPr/>
            <p:nvPr/>
          </p:nvSpPr>
          <p:spPr>
            <a:xfrm flipH="true" flipV="true">
              <a:off x="171522" y="12469523"/>
              <a:ext cx="637702" cy="723778"/>
            </a:xfrm>
            <a:prstGeom prst="line">
              <a:avLst/>
            </a:prstGeom>
            <a:ln cap="rnd" w="457200">
              <a:solidFill>
                <a:srgbClr val="4C62AF"/>
              </a:solidFill>
              <a:prstDash val="solid"/>
              <a:headEnd type="none" len="sm" w="sm"/>
              <a:tailEnd type="none" len="sm" w="sm"/>
            </a:ln>
          </p:spPr>
        </p:sp>
        <p:sp>
          <p:nvSpPr>
            <p:cNvPr name="AutoShape 26" id="26"/>
            <p:cNvSpPr/>
            <p:nvPr/>
          </p:nvSpPr>
          <p:spPr>
            <a:xfrm flipH="true" flipV="true">
              <a:off x="11652322" y="8427303"/>
              <a:ext cx="637702" cy="723778"/>
            </a:xfrm>
            <a:prstGeom prst="line">
              <a:avLst/>
            </a:prstGeom>
            <a:ln cap="rnd" w="457200">
              <a:solidFill>
                <a:srgbClr val="4C62AF"/>
              </a:solidFill>
              <a:prstDash val="solid"/>
              <a:headEnd type="none" len="sm" w="sm"/>
              <a:tailEnd type="none" len="sm" w="sm"/>
            </a:ln>
          </p:spPr>
        </p:sp>
        <p:sp>
          <p:nvSpPr>
            <p:cNvPr name="AutoShape 27" id="27"/>
            <p:cNvSpPr/>
            <p:nvPr/>
          </p:nvSpPr>
          <p:spPr>
            <a:xfrm flipH="true" flipV="true">
              <a:off x="7626352" y="5901267"/>
              <a:ext cx="637702" cy="723778"/>
            </a:xfrm>
            <a:prstGeom prst="line">
              <a:avLst/>
            </a:prstGeom>
            <a:ln cap="rnd" w="457200">
              <a:solidFill>
                <a:srgbClr val="4C62AF"/>
              </a:solidFill>
              <a:prstDash val="solid"/>
              <a:headEnd type="none" len="sm" w="sm"/>
              <a:tailEnd type="none" len="sm" w="sm"/>
            </a:ln>
          </p:spPr>
        </p:sp>
        <p:sp>
          <p:nvSpPr>
            <p:cNvPr name="AutoShape 28" id="28"/>
            <p:cNvSpPr/>
            <p:nvPr/>
          </p:nvSpPr>
          <p:spPr>
            <a:xfrm flipH="true" flipV="true">
              <a:off x="3965615" y="11589998"/>
              <a:ext cx="1069568" cy="1213937"/>
            </a:xfrm>
            <a:prstGeom prst="line">
              <a:avLst/>
            </a:prstGeom>
            <a:ln cap="rnd" w="457200">
              <a:solidFill>
                <a:srgbClr val="4C62AF"/>
              </a:solidFill>
              <a:prstDash val="solid"/>
              <a:headEnd type="none" len="sm" w="sm"/>
              <a:tailEnd type="none" len="sm" w="sm"/>
            </a:ln>
          </p:spPr>
        </p:sp>
        <p:sp>
          <p:nvSpPr>
            <p:cNvPr name="AutoShape 29" id="29"/>
            <p:cNvSpPr/>
            <p:nvPr/>
          </p:nvSpPr>
          <p:spPr>
            <a:xfrm flipH="true" flipV="true">
              <a:off x="9428268" y="5449610"/>
              <a:ext cx="1069568" cy="1213937"/>
            </a:xfrm>
            <a:prstGeom prst="line">
              <a:avLst/>
            </a:prstGeom>
            <a:ln cap="rnd" w="457200">
              <a:solidFill>
                <a:srgbClr val="4C62AF"/>
              </a:solidFill>
              <a:prstDash val="solid"/>
              <a:headEnd type="none" len="sm" w="sm"/>
              <a:tailEnd type="none" len="sm" w="sm"/>
            </a:ln>
          </p:spPr>
        </p:sp>
        <p:sp>
          <p:nvSpPr>
            <p:cNvPr name="AutoShape 30" id="30"/>
            <p:cNvSpPr/>
            <p:nvPr/>
          </p:nvSpPr>
          <p:spPr>
            <a:xfrm flipH="true" flipV="true">
              <a:off x="3542740" y="6371458"/>
              <a:ext cx="1069568" cy="1213937"/>
            </a:xfrm>
            <a:prstGeom prst="line">
              <a:avLst/>
            </a:prstGeom>
            <a:ln cap="rnd" w="457200">
              <a:solidFill>
                <a:srgbClr val="4C62AF"/>
              </a:solidFill>
              <a:prstDash val="solid"/>
              <a:headEnd type="none" len="sm" w="sm"/>
              <a:tailEnd type="none" len="sm" w="sm"/>
            </a:ln>
          </p:spPr>
        </p:sp>
        <p:sp>
          <p:nvSpPr>
            <p:cNvPr name="AutoShape 31" id="31"/>
            <p:cNvSpPr/>
            <p:nvPr/>
          </p:nvSpPr>
          <p:spPr>
            <a:xfrm flipH="true" flipV="true">
              <a:off x="6316043" y="9519097"/>
              <a:ext cx="1069568" cy="1213937"/>
            </a:xfrm>
            <a:prstGeom prst="line">
              <a:avLst/>
            </a:prstGeom>
            <a:ln cap="rnd" w="457200">
              <a:solidFill>
                <a:srgbClr val="4C62AF"/>
              </a:solidFill>
              <a:prstDash val="solid"/>
              <a:headEnd type="none" len="sm" w="sm"/>
              <a:tailEnd type="none" len="sm" w="sm"/>
            </a:ln>
          </p:spPr>
        </p:sp>
        <p:sp>
          <p:nvSpPr>
            <p:cNvPr name="AutoShape 32" id="32"/>
            <p:cNvSpPr/>
            <p:nvPr/>
          </p:nvSpPr>
          <p:spPr>
            <a:xfrm flipH="true" flipV="true">
              <a:off x="5866075" y="6480733"/>
              <a:ext cx="1601434" cy="1817594"/>
            </a:xfrm>
            <a:prstGeom prst="line">
              <a:avLst/>
            </a:prstGeom>
            <a:ln cap="rnd" w="457200">
              <a:solidFill>
                <a:srgbClr val="4C62AF"/>
              </a:solidFill>
              <a:prstDash val="solid"/>
              <a:headEnd type="none" len="sm" w="sm"/>
              <a:tailEnd type="none" len="sm" w="sm"/>
            </a:ln>
          </p:spPr>
        </p:sp>
        <p:sp>
          <p:nvSpPr>
            <p:cNvPr name="AutoShape 33" id="33"/>
            <p:cNvSpPr/>
            <p:nvPr/>
          </p:nvSpPr>
          <p:spPr>
            <a:xfrm flipH="true" flipV="true">
              <a:off x="9168512" y="9928842"/>
              <a:ext cx="1601434" cy="1817594"/>
            </a:xfrm>
            <a:prstGeom prst="line">
              <a:avLst/>
            </a:prstGeom>
            <a:ln cap="rnd" w="457200">
              <a:solidFill>
                <a:srgbClr val="4C62AF"/>
              </a:solidFill>
              <a:prstDash val="solid"/>
              <a:headEnd type="none" len="sm" w="sm"/>
              <a:tailEnd type="none" len="sm" w="sm"/>
            </a:ln>
          </p:spPr>
        </p:sp>
        <p:sp>
          <p:nvSpPr>
            <p:cNvPr name="AutoShape 34" id="34"/>
            <p:cNvSpPr/>
            <p:nvPr/>
          </p:nvSpPr>
          <p:spPr>
            <a:xfrm flipH="true" flipV="true">
              <a:off x="13814664" y="15202126"/>
              <a:ext cx="1601434" cy="1817594"/>
            </a:xfrm>
            <a:prstGeom prst="line">
              <a:avLst/>
            </a:prstGeom>
            <a:ln cap="rnd" w="457200">
              <a:solidFill>
                <a:srgbClr val="4C62AF"/>
              </a:solidFill>
              <a:prstDash val="solid"/>
              <a:headEnd type="none" len="sm" w="sm"/>
              <a:tailEnd type="none" len="sm" w="sm"/>
            </a:ln>
          </p:spPr>
        </p:sp>
        <p:sp>
          <p:nvSpPr>
            <p:cNvPr name="AutoShape 35" id="35"/>
            <p:cNvSpPr/>
            <p:nvPr/>
          </p:nvSpPr>
          <p:spPr>
            <a:xfrm flipH="true" flipV="true">
              <a:off x="9127141" y="14819208"/>
              <a:ext cx="1601434" cy="1817594"/>
            </a:xfrm>
            <a:prstGeom prst="line">
              <a:avLst/>
            </a:prstGeom>
            <a:ln cap="rnd" w="457200">
              <a:solidFill>
                <a:srgbClr val="4C62AF"/>
              </a:solidFill>
              <a:prstDash val="solid"/>
              <a:headEnd type="none" len="sm" w="sm"/>
              <a:tailEnd type="none" len="sm" w="sm"/>
            </a:ln>
          </p:spPr>
        </p:sp>
        <p:sp>
          <p:nvSpPr>
            <p:cNvPr name="AutoShape 36" id="36"/>
            <p:cNvSpPr/>
            <p:nvPr/>
          </p:nvSpPr>
          <p:spPr>
            <a:xfrm flipH="true" flipV="true">
              <a:off x="9351387" y="12465326"/>
              <a:ext cx="1069568" cy="1213937"/>
            </a:xfrm>
            <a:prstGeom prst="line">
              <a:avLst/>
            </a:prstGeom>
            <a:ln cap="rnd" w="457200">
              <a:solidFill>
                <a:srgbClr val="4C62AF"/>
              </a:solidFill>
              <a:prstDash val="solid"/>
              <a:headEnd type="none" len="sm" w="sm"/>
              <a:tailEnd type="none" len="sm" w="sm"/>
            </a:ln>
          </p:spPr>
        </p:sp>
        <p:sp>
          <p:nvSpPr>
            <p:cNvPr name="AutoShape 37" id="37"/>
            <p:cNvSpPr/>
            <p:nvPr/>
          </p:nvSpPr>
          <p:spPr>
            <a:xfrm flipH="true" flipV="true">
              <a:off x="11842079" y="12963284"/>
              <a:ext cx="1069568" cy="1213937"/>
            </a:xfrm>
            <a:prstGeom prst="line">
              <a:avLst/>
            </a:prstGeom>
            <a:ln cap="rnd" w="457200">
              <a:solidFill>
                <a:srgbClr val="4C62AF"/>
              </a:solidFill>
              <a:prstDash val="solid"/>
              <a:headEnd type="none" len="sm" w="sm"/>
              <a:tailEnd type="none" len="sm" w="sm"/>
            </a:ln>
          </p:spPr>
        </p:sp>
        <p:sp>
          <p:nvSpPr>
            <p:cNvPr name="AutoShape 38" id="38"/>
            <p:cNvSpPr/>
            <p:nvPr/>
          </p:nvSpPr>
          <p:spPr>
            <a:xfrm flipH="true" flipV="true">
              <a:off x="16881038" y="11707235"/>
              <a:ext cx="1069568" cy="1213937"/>
            </a:xfrm>
            <a:prstGeom prst="line">
              <a:avLst/>
            </a:prstGeom>
            <a:ln cap="rnd" w="457200">
              <a:solidFill>
                <a:srgbClr val="4C62AF"/>
              </a:solidFill>
              <a:prstDash val="solid"/>
              <a:headEnd type="none" len="sm" w="sm"/>
              <a:tailEnd type="none" len="sm" w="sm"/>
            </a:ln>
          </p:spPr>
        </p:sp>
        <p:sp>
          <p:nvSpPr>
            <p:cNvPr name="AutoShape 39" id="39"/>
            <p:cNvSpPr/>
            <p:nvPr/>
          </p:nvSpPr>
          <p:spPr>
            <a:xfrm flipH="true" flipV="true">
              <a:off x="8330597" y="16492491"/>
              <a:ext cx="637702" cy="723778"/>
            </a:xfrm>
            <a:prstGeom prst="line">
              <a:avLst/>
            </a:prstGeom>
            <a:ln cap="rnd" w="457200">
              <a:solidFill>
                <a:srgbClr val="4C62AF"/>
              </a:solidFill>
              <a:prstDash val="solid"/>
              <a:headEnd type="none" len="sm" w="sm"/>
              <a:tailEnd type="none" len="sm" w="sm"/>
            </a:ln>
          </p:spPr>
        </p:sp>
        <p:sp>
          <p:nvSpPr>
            <p:cNvPr name="AutoShape 40" id="40"/>
            <p:cNvSpPr/>
            <p:nvPr/>
          </p:nvSpPr>
          <p:spPr>
            <a:xfrm flipH="true" flipV="true">
              <a:off x="19811397" y="12450271"/>
              <a:ext cx="637702" cy="723778"/>
            </a:xfrm>
            <a:prstGeom prst="line">
              <a:avLst/>
            </a:prstGeom>
            <a:ln cap="rnd" w="457200">
              <a:solidFill>
                <a:srgbClr val="4C62AF"/>
              </a:solidFill>
              <a:prstDash val="solid"/>
              <a:headEnd type="none" len="sm" w="sm"/>
              <a:tailEnd type="none" len="sm" w="sm"/>
            </a:ln>
          </p:spPr>
        </p:sp>
        <p:sp>
          <p:nvSpPr>
            <p:cNvPr name="AutoShape 41" id="41"/>
            <p:cNvSpPr/>
            <p:nvPr/>
          </p:nvSpPr>
          <p:spPr>
            <a:xfrm flipH="true" flipV="true">
              <a:off x="15785427" y="9924235"/>
              <a:ext cx="637702" cy="723778"/>
            </a:xfrm>
            <a:prstGeom prst="line">
              <a:avLst/>
            </a:prstGeom>
            <a:ln cap="rnd" w="457200">
              <a:solidFill>
                <a:srgbClr val="4C62AF"/>
              </a:solidFill>
              <a:prstDash val="solid"/>
              <a:headEnd type="none" len="sm" w="sm"/>
              <a:tailEnd type="none" len="sm" w="sm"/>
            </a:ln>
          </p:spPr>
        </p:sp>
        <p:sp>
          <p:nvSpPr>
            <p:cNvPr name="AutoShape 42" id="42"/>
            <p:cNvSpPr/>
            <p:nvPr/>
          </p:nvSpPr>
          <p:spPr>
            <a:xfrm flipH="true" flipV="true">
              <a:off x="12124690" y="15612966"/>
              <a:ext cx="1069568" cy="1213937"/>
            </a:xfrm>
            <a:prstGeom prst="line">
              <a:avLst/>
            </a:prstGeom>
            <a:ln cap="rnd" w="457200">
              <a:solidFill>
                <a:srgbClr val="4C62AF"/>
              </a:solidFill>
              <a:prstDash val="solid"/>
              <a:headEnd type="none" len="sm" w="sm"/>
              <a:tailEnd type="none" len="sm" w="sm"/>
            </a:ln>
          </p:spPr>
        </p:sp>
        <p:sp>
          <p:nvSpPr>
            <p:cNvPr name="AutoShape 43" id="43"/>
            <p:cNvSpPr/>
            <p:nvPr/>
          </p:nvSpPr>
          <p:spPr>
            <a:xfrm flipH="true" flipV="true">
              <a:off x="17587343" y="9472579"/>
              <a:ext cx="1069568" cy="1213937"/>
            </a:xfrm>
            <a:prstGeom prst="line">
              <a:avLst/>
            </a:prstGeom>
            <a:ln cap="rnd" w="457200">
              <a:solidFill>
                <a:srgbClr val="4C62AF"/>
              </a:solidFill>
              <a:prstDash val="solid"/>
              <a:headEnd type="none" len="sm" w="sm"/>
              <a:tailEnd type="none" len="sm" w="sm"/>
            </a:ln>
          </p:spPr>
        </p:sp>
        <p:sp>
          <p:nvSpPr>
            <p:cNvPr name="AutoShape 44" id="44"/>
            <p:cNvSpPr/>
            <p:nvPr/>
          </p:nvSpPr>
          <p:spPr>
            <a:xfrm flipH="true" flipV="true">
              <a:off x="11701815" y="10394426"/>
              <a:ext cx="1069568" cy="1213937"/>
            </a:xfrm>
            <a:prstGeom prst="line">
              <a:avLst/>
            </a:prstGeom>
            <a:ln cap="rnd" w="457200">
              <a:solidFill>
                <a:srgbClr val="4C62AF"/>
              </a:solidFill>
              <a:prstDash val="solid"/>
              <a:headEnd type="none" len="sm" w="sm"/>
              <a:tailEnd type="none" len="sm" w="sm"/>
            </a:ln>
          </p:spPr>
        </p:sp>
        <p:sp>
          <p:nvSpPr>
            <p:cNvPr name="AutoShape 45" id="45"/>
            <p:cNvSpPr/>
            <p:nvPr/>
          </p:nvSpPr>
          <p:spPr>
            <a:xfrm flipH="true" flipV="true">
              <a:off x="14475118" y="13542066"/>
              <a:ext cx="1069568" cy="1213937"/>
            </a:xfrm>
            <a:prstGeom prst="line">
              <a:avLst/>
            </a:prstGeom>
            <a:ln cap="rnd" w="457200">
              <a:solidFill>
                <a:srgbClr val="4C62AF"/>
              </a:solidFill>
              <a:prstDash val="solid"/>
              <a:headEnd type="none" len="sm" w="sm"/>
              <a:tailEnd type="none" len="sm" w="sm"/>
            </a:ln>
          </p:spPr>
        </p:sp>
        <p:sp>
          <p:nvSpPr>
            <p:cNvPr name="AutoShape 46" id="46"/>
            <p:cNvSpPr/>
            <p:nvPr/>
          </p:nvSpPr>
          <p:spPr>
            <a:xfrm flipH="true" flipV="true">
              <a:off x="14025150" y="10503701"/>
              <a:ext cx="1601434" cy="1817594"/>
            </a:xfrm>
            <a:prstGeom prst="line">
              <a:avLst/>
            </a:prstGeom>
            <a:ln cap="rnd" w="457200">
              <a:solidFill>
                <a:srgbClr val="4C62AF"/>
              </a:solidFill>
              <a:prstDash val="solid"/>
              <a:headEnd type="none" len="sm" w="sm"/>
              <a:tailEnd type="none" len="sm" w="sm"/>
            </a:ln>
          </p:spPr>
        </p:sp>
        <p:sp>
          <p:nvSpPr>
            <p:cNvPr name="AutoShape 47" id="47"/>
            <p:cNvSpPr/>
            <p:nvPr/>
          </p:nvSpPr>
          <p:spPr>
            <a:xfrm flipH="true" flipV="true">
              <a:off x="14096112" y="607386"/>
              <a:ext cx="1601434" cy="1817594"/>
            </a:xfrm>
            <a:prstGeom prst="line">
              <a:avLst/>
            </a:prstGeom>
            <a:ln cap="rnd" w="457200">
              <a:solidFill>
                <a:srgbClr val="4C62AF"/>
              </a:solidFill>
              <a:prstDash val="solid"/>
              <a:headEnd type="none" len="sm" w="sm"/>
              <a:tailEnd type="none" len="sm" w="sm"/>
            </a:ln>
          </p:spPr>
        </p:sp>
        <p:sp>
          <p:nvSpPr>
            <p:cNvPr name="AutoShape 48" id="48"/>
            <p:cNvSpPr/>
            <p:nvPr/>
          </p:nvSpPr>
          <p:spPr>
            <a:xfrm flipH="true" flipV="true">
              <a:off x="18742264" y="5880671"/>
              <a:ext cx="1601434" cy="1817594"/>
            </a:xfrm>
            <a:prstGeom prst="line">
              <a:avLst/>
            </a:prstGeom>
            <a:ln cap="rnd" w="457200">
              <a:solidFill>
                <a:srgbClr val="4C62AF"/>
              </a:solidFill>
              <a:prstDash val="solid"/>
              <a:headEnd type="none" len="sm" w="sm"/>
              <a:tailEnd type="none" len="sm" w="sm"/>
            </a:ln>
          </p:spPr>
        </p:sp>
        <p:sp>
          <p:nvSpPr>
            <p:cNvPr name="AutoShape 49" id="49"/>
            <p:cNvSpPr/>
            <p:nvPr/>
          </p:nvSpPr>
          <p:spPr>
            <a:xfrm flipH="true" flipV="true">
              <a:off x="14054741" y="5497753"/>
              <a:ext cx="1601434" cy="1817594"/>
            </a:xfrm>
            <a:prstGeom prst="line">
              <a:avLst/>
            </a:prstGeom>
            <a:ln cap="rnd" w="457200">
              <a:solidFill>
                <a:srgbClr val="4C62AF"/>
              </a:solidFill>
              <a:prstDash val="solid"/>
              <a:headEnd type="none" len="sm" w="sm"/>
              <a:tailEnd type="none" len="sm" w="sm"/>
            </a:ln>
          </p:spPr>
        </p:sp>
        <p:sp>
          <p:nvSpPr>
            <p:cNvPr name="AutoShape 50" id="50"/>
            <p:cNvSpPr/>
            <p:nvPr/>
          </p:nvSpPr>
          <p:spPr>
            <a:xfrm flipH="true" flipV="true">
              <a:off x="14278987" y="3143871"/>
              <a:ext cx="1069568" cy="1213937"/>
            </a:xfrm>
            <a:prstGeom prst="line">
              <a:avLst/>
            </a:prstGeom>
            <a:ln cap="rnd" w="457200">
              <a:solidFill>
                <a:srgbClr val="4C62AF"/>
              </a:solidFill>
              <a:prstDash val="solid"/>
              <a:headEnd type="none" len="sm" w="sm"/>
              <a:tailEnd type="none" len="sm" w="sm"/>
            </a:ln>
          </p:spPr>
        </p:sp>
        <p:sp>
          <p:nvSpPr>
            <p:cNvPr name="AutoShape 51" id="51"/>
            <p:cNvSpPr/>
            <p:nvPr/>
          </p:nvSpPr>
          <p:spPr>
            <a:xfrm flipH="true" flipV="true">
              <a:off x="16769679" y="3641828"/>
              <a:ext cx="1069568" cy="1213937"/>
            </a:xfrm>
            <a:prstGeom prst="line">
              <a:avLst/>
            </a:prstGeom>
            <a:ln cap="rnd" w="457200">
              <a:solidFill>
                <a:srgbClr val="4C62AF"/>
              </a:solidFill>
              <a:prstDash val="solid"/>
              <a:headEnd type="none" len="sm" w="sm"/>
              <a:tailEnd type="none" len="sm" w="sm"/>
            </a:ln>
          </p:spPr>
        </p:sp>
        <p:sp>
          <p:nvSpPr>
            <p:cNvPr name="AutoShape 52" id="52"/>
            <p:cNvSpPr/>
            <p:nvPr/>
          </p:nvSpPr>
          <p:spPr>
            <a:xfrm flipH="true" flipV="true">
              <a:off x="21808638" y="2385779"/>
              <a:ext cx="1069568" cy="1213937"/>
            </a:xfrm>
            <a:prstGeom prst="line">
              <a:avLst/>
            </a:prstGeom>
            <a:ln cap="rnd" w="457200">
              <a:solidFill>
                <a:srgbClr val="4C62AF"/>
              </a:solidFill>
              <a:prstDash val="solid"/>
              <a:headEnd type="none" len="sm" w="sm"/>
              <a:tailEnd type="none" len="sm" w="sm"/>
            </a:ln>
          </p:spPr>
        </p:sp>
        <p:sp>
          <p:nvSpPr>
            <p:cNvPr name="AutoShape 53" id="53"/>
            <p:cNvSpPr/>
            <p:nvPr/>
          </p:nvSpPr>
          <p:spPr>
            <a:xfrm flipH="true" flipV="true">
              <a:off x="13258197" y="7171035"/>
              <a:ext cx="637702" cy="723778"/>
            </a:xfrm>
            <a:prstGeom prst="line">
              <a:avLst/>
            </a:prstGeom>
            <a:ln cap="rnd" w="457200">
              <a:solidFill>
                <a:srgbClr val="4C62AF"/>
              </a:solidFill>
              <a:prstDash val="solid"/>
              <a:headEnd type="none" len="sm" w="sm"/>
              <a:tailEnd type="none" len="sm" w="sm"/>
            </a:ln>
          </p:spPr>
        </p:sp>
        <p:sp>
          <p:nvSpPr>
            <p:cNvPr name="AutoShape 54" id="54"/>
            <p:cNvSpPr/>
            <p:nvPr/>
          </p:nvSpPr>
          <p:spPr>
            <a:xfrm flipH="true" flipV="true">
              <a:off x="24738997" y="3128816"/>
              <a:ext cx="637702" cy="723778"/>
            </a:xfrm>
            <a:prstGeom prst="line">
              <a:avLst/>
            </a:prstGeom>
            <a:ln cap="rnd" w="457200">
              <a:solidFill>
                <a:srgbClr val="4C62AF"/>
              </a:solidFill>
              <a:prstDash val="solid"/>
              <a:headEnd type="none" len="sm" w="sm"/>
              <a:tailEnd type="none" len="sm" w="sm"/>
            </a:ln>
          </p:spPr>
        </p:sp>
        <p:sp>
          <p:nvSpPr>
            <p:cNvPr name="AutoShape 55" id="55"/>
            <p:cNvSpPr/>
            <p:nvPr/>
          </p:nvSpPr>
          <p:spPr>
            <a:xfrm flipH="true" flipV="true">
              <a:off x="20713027" y="602780"/>
              <a:ext cx="637702" cy="723778"/>
            </a:xfrm>
            <a:prstGeom prst="line">
              <a:avLst/>
            </a:prstGeom>
            <a:ln cap="rnd" w="457200">
              <a:solidFill>
                <a:srgbClr val="4C62AF"/>
              </a:solidFill>
              <a:prstDash val="solid"/>
              <a:headEnd type="none" len="sm" w="sm"/>
              <a:tailEnd type="none" len="sm" w="sm"/>
            </a:ln>
          </p:spPr>
        </p:sp>
        <p:sp>
          <p:nvSpPr>
            <p:cNvPr name="AutoShape 56" id="56"/>
            <p:cNvSpPr/>
            <p:nvPr/>
          </p:nvSpPr>
          <p:spPr>
            <a:xfrm flipH="true" flipV="true">
              <a:off x="17052290" y="6291511"/>
              <a:ext cx="1069568" cy="1213937"/>
            </a:xfrm>
            <a:prstGeom prst="line">
              <a:avLst/>
            </a:prstGeom>
            <a:ln cap="rnd" w="457200">
              <a:solidFill>
                <a:srgbClr val="4C62AF"/>
              </a:solidFill>
              <a:prstDash val="solid"/>
              <a:headEnd type="none" len="sm" w="sm"/>
              <a:tailEnd type="none" len="sm" w="sm"/>
            </a:ln>
          </p:spPr>
        </p:sp>
        <p:sp>
          <p:nvSpPr>
            <p:cNvPr name="AutoShape 57" id="57"/>
            <p:cNvSpPr/>
            <p:nvPr/>
          </p:nvSpPr>
          <p:spPr>
            <a:xfrm flipH="true" flipV="true">
              <a:off x="22514943" y="151123"/>
              <a:ext cx="1069568" cy="1213937"/>
            </a:xfrm>
            <a:prstGeom prst="line">
              <a:avLst/>
            </a:prstGeom>
            <a:ln cap="rnd" w="457200">
              <a:solidFill>
                <a:srgbClr val="4C62AF"/>
              </a:solidFill>
              <a:prstDash val="solid"/>
              <a:headEnd type="none" len="sm" w="sm"/>
              <a:tailEnd type="none" len="sm" w="sm"/>
            </a:ln>
          </p:spPr>
        </p:sp>
        <p:sp>
          <p:nvSpPr>
            <p:cNvPr name="AutoShape 58" id="58"/>
            <p:cNvSpPr/>
            <p:nvPr/>
          </p:nvSpPr>
          <p:spPr>
            <a:xfrm flipH="true" flipV="true">
              <a:off x="16629415" y="1072971"/>
              <a:ext cx="1069568" cy="1213937"/>
            </a:xfrm>
            <a:prstGeom prst="line">
              <a:avLst/>
            </a:prstGeom>
            <a:ln cap="rnd" w="457200">
              <a:solidFill>
                <a:srgbClr val="4C62AF"/>
              </a:solidFill>
              <a:prstDash val="solid"/>
              <a:headEnd type="none" len="sm" w="sm"/>
              <a:tailEnd type="none" len="sm" w="sm"/>
            </a:ln>
          </p:spPr>
        </p:sp>
        <p:sp>
          <p:nvSpPr>
            <p:cNvPr name="AutoShape 59" id="59"/>
            <p:cNvSpPr/>
            <p:nvPr/>
          </p:nvSpPr>
          <p:spPr>
            <a:xfrm flipH="true" flipV="true">
              <a:off x="19402718" y="4220610"/>
              <a:ext cx="1069568" cy="1213937"/>
            </a:xfrm>
            <a:prstGeom prst="line">
              <a:avLst/>
            </a:prstGeom>
            <a:ln cap="rnd" w="457200">
              <a:solidFill>
                <a:srgbClr val="4C62AF"/>
              </a:solidFill>
              <a:prstDash val="solid"/>
              <a:headEnd type="none" len="sm" w="sm"/>
              <a:tailEnd type="none" len="sm" w="sm"/>
            </a:ln>
          </p:spPr>
        </p:sp>
        <p:sp>
          <p:nvSpPr>
            <p:cNvPr name="AutoShape 60" id="60"/>
            <p:cNvSpPr/>
            <p:nvPr/>
          </p:nvSpPr>
          <p:spPr>
            <a:xfrm flipH="true" flipV="true">
              <a:off x="18952750" y="1182246"/>
              <a:ext cx="1601434" cy="1817594"/>
            </a:xfrm>
            <a:prstGeom prst="line">
              <a:avLst/>
            </a:prstGeom>
            <a:ln cap="rnd" w="457200">
              <a:solidFill>
                <a:srgbClr val="4C62AF"/>
              </a:solidFill>
              <a:prstDash val="solid"/>
              <a:headEnd type="none" len="sm" w="sm"/>
              <a:tailEnd type="none" len="sm" w="sm"/>
            </a:ln>
          </p:spPr>
        </p:sp>
      </p:grpSp>
      <p:grpSp>
        <p:nvGrpSpPr>
          <p:cNvPr name="Group 61" id="61"/>
          <p:cNvGrpSpPr/>
          <p:nvPr/>
        </p:nvGrpSpPr>
        <p:grpSpPr>
          <a:xfrm rot="0">
            <a:off x="6963336" y="3807422"/>
            <a:ext cx="18329941" cy="5930491"/>
            <a:chOff x="0" y="0"/>
            <a:chExt cx="24439921" cy="7907321"/>
          </a:xfrm>
        </p:grpSpPr>
        <p:sp>
          <p:nvSpPr>
            <p:cNvPr name="Freeform 62" id="62"/>
            <p:cNvSpPr/>
            <p:nvPr/>
          </p:nvSpPr>
          <p:spPr>
            <a:xfrm flipH="false" flipV="false" rot="5400000">
              <a:off x="58462" y="1466152"/>
              <a:ext cx="4176507" cy="4293431"/>
            </a:xfrm>
            <a:custGeom>
              <a:avLst/>
              <a:gdLst/>
              <a:ahLst/>
              <a:cxnLst/>
              <a:rect r="r" b="b" t="t" l="l"/>
              <a:pathLst>
                <a:path h="4293431" w="4176507">
                  <a:moveTo>
                    <a:pt x="0" y="0"/>
                  </a:moveTo>
                  <a:lnTo>
                    <a:pt x="4176507" y="0"/>
                  </a:lnTo>
                  <a:lnTo>
                    <a:pt x="4176507" y="4293431"/>
                  </a:lnTo>
                  <a:lnTo>
                    <a:pt x="0" y="4293431"/>
                  </a:lnTo>
                  <a:lnTo>
                    <a:pt x="0" y="0"/>
                  </a:lnTo>
                  <a:close/>
                </a:path>
              </a:pathLst>
            </a:custGeom>
            <a:blipFill>
              <a:blip r:embed="rId2"/>
              <a:stretch>
                <a:fillRect l="0" t="-3672" r="0" b="-5473"/>
              </a:stretch>
            </a:blipFill>
          </p:spPr>
        </p:sp>
        <p:sp>
          <p:nvSpPr>
            <p:cNvPr name="Freeform 63" id="63"/>
            <p:cNvSpPr/>
            <p:nvPr/>
          </p:nvSpPr>
          <p:spPr>
            <a:xfrm flipH="false" flipV="false" rot="0">
              <a:off x="3531138" y="0"/>
              <a:ext cx="20908783" cy="7907321"/>
            </a:xfrm>
            <a:custGeom>
              <a:avLst/>
              <a:gdLst/>
              <a:ahLst/>
              <a:cxnLst/>
              <a:rect r="r" b="b" t="t" l="l"/>
              <a:pathLst>
                <a:path h="7907321" w="20908783">
                  <a:moveTo>
                    <a:pt x="0" y="0"/>
                  </a:moveTo>
                  <a:lnTo>
                    <a:pt x="20908783" y="0"/>
                  </a:lnTo>
                  <a:lnTo>
                    <a:pt x="20908783" y="7907321"/>
                  </a:lnTo>
                  <a:lnTo>
                    <a:pt x="0" y="79073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64" id="64"/>
          <p:cNvGrpSpPr/>
          <p:nvPr/>
        </p:nvGrpSpPr>
        <p:grpSpPr>
          <a:xfrm rot="-5400000">
            <a:off x="-1791551" y="748449"/>
            <a:ext cx="11215802" cy="8623300"/>
            <a:chOff x="0" y="0"/>
            <a:chExt cx="2953956" cy="2271157"/>
          </a:xfrm>
        </p:grpSpPr>
        <p:sp>
          <p:nvSpPr>
            <p:cNvPr name="Freeform 65" id="65"/>
            <p:cNvSpPr/>
            <p:nvPr/>
          </p:nvSpPr>
          <p:spPr>
            <a:xfrm flipH="false" flipV="false" rot="0">
              <a:off x="0" y="0"/>
              <a:ext cx="2953956" cy="2271157"/>
            </a:xfrm>
            <a:custGeom>
              <a:avLst/>
              <a:gdLst/>
              <a:ahLst/>
              <a:cxnLst/>
              <a:rect r="r" b="b" t="t" l="l"/>
              <a:pathLst>
                <a:path h="2271157" w="2953956">
                  <a:moveTo>
                    <a:pt x="0" y="0"/>
                  </a:moveTo>
                  <a:lnTo>
                    <a:pt x="2953956" y="0"/>
                  </a:lnTo>
                  <a:lnTo>
                    <a:pt x="2953956" y="2271157"/>
                  </a:lnTo>
                  <a:lnTo>
                    <a:pt x="0" y="2271157"/>
                  </a:lnTo>
                  <a:close/>
                </a:path>
              </a:pathLst>
            </a:custGeom>
            <a:solidFill>
              <a:srgbClr val="0B1541"/>
            </a:solidFill>
          </p:spPr>
        </p:sp>
        <p:sp>
          <p:nvSpPr>
            <p:cNvPr name="TextBox 66" id="66"/>
            <p:cNvSpPr txBox="true"/>
            <p:nvPr/>
          </p:nvSpPr>
          <p:spPr>
            <a:xfrm>
              <a:off x="0" y="-123825"/>
              <a:ext cx="2953956" cy="2394982"/>
            </a:xfrm>
            <a:prstGeom prst="rect">
              <a:avLst/>
            </a:prstGeom>
          </p:spPr>
          <p:txBody>
            <a:bodyPr anchor="ctr" rtlCol="false" tIns="50800" lIns="50800" bIns="50800" rIns="50800"/>
            <a:lstStyle/>
            <a:p>
              <a:pPr algn="ctr">
                <a:lnSpc>
                  <a:spcPts val="4420"/>
                </a:lnSpc>
              </a:pPr>
            </a:p>
          </p:txBody>
        </p:sp>
      </p:grpSp>
      <p:sp>
        <p:nvSpPr>
          <p:cNvPr name="Freeform 67" id="67"/>
          <p:cNvSpPr/>
          <p:nvPr/>
        </p:nvSpPr>
        <p:spPr>
          <a:xfrm flipH="false" flipV="false" rot="0">
            <a:off x="1028700" y="1475172"/>
            <a:ext cx="937546" cy="953143"/>
          </a:xfrm>
          <a:custGeom>
            <a:avLst/>
            <a:gdLst/>
            <a:ahLst/>
            <a:cxnLst/>
            <a:rect r="r" b="b" t="t" l="l"/>
            <a:pathLst>
              <a:path h="953143" w="937546">
                <a:moveTo>
                  <a:pt x="0" y="0"/>
                </a:moveTo>
                <a:lnTo>
                  <a:pt x="937546" y="0"/>
                </a:lnTo>
                <a:lnTo>
                  <a:pt x="937546" y="953143"/>
                </a:lnTo>
                <a:lnTo>
                  <a:pt x="0" y="95314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68" id="68"/>
          <p:cNvGrpSpPr/>
          <p:nvPr/>
        </p:nvGrpSpPr>
        <p:grpSpPr>
          <a:xfrm rot="0">
            <a:off x="1028700" y="3022834"/>
            <a:ext cx="5934636" cy="4429953"/>
            <a:chOff x="0" y="0"/>
            <a:chExt cx="7912848" cy="5906605"/>
          </a:xfrm>
        </p:grpSpPr>
        <p:sp>
          <p:nvSpPr>
            <p:cNvPr name="TextBox 69" id="69"/>
            <p:cNvSpPr txBox="true"/>
            <p:nvPr/>
          </p:nvSpPr>
          <p:spPr>
            <a:xfrm rot="0">
              <a:off x="0" y="66675"/>
              <a:ext cx="7912848" cy="664845"/>
            </a:xfrm>
            <a:prstGeom prst="rect">
              <a:avLst/>
            </a:prstGeom>
          </p:spPr>
          <p:txBody>
            <a:bodyPr anchor="t" rtlCol="false" tIns="0" lIns="0" bIns="0" rIns="0">
              <a:spAutoFit/>
            </a:bodyPr>
            <a:lstStyle/>
            <a:p>
              <a:pPr algn="l" marL="0" indent="0" lvl="0">
                <a:lnSpc>
                  <a:spcPts val="3600"/>
                </a:lnSpc>
                <a:spcBef>
                  <a:spcPct val="0"/>
                </a:spcBef>
              </a:pPr>
              <a:r>
                <a:rPr lang="en-US" b="true" sz="3600" spc="72">
                  <a:solidFill>
                    <a:srgbClr val="A87CDF"/>
                  </a:solidFill>
                  <a:latin typeface="Montserrat Bold"/>
                  <a:ea typeface="Montserrat Bold"/>
                  <a:cs typeface="Montserrat Bold"/>
                  <a:sym typeface="Montserrat Bold"/>
                </a:rPr>
                <a:t>OPPORTUNITIES:</a:t>
              </a:r>
            </a:p>
          </p:txBody>
        </p:sp>
        <p:sp>
          <p:nvSpPr>
            <p:cNvPr name="TextBox 70" id="70"/>
            <p:cNvSpPr txBox="true"/>
            <p:nvPr/>
          </p:nvSpPr>
          <p:spPr>
            <a:xfrm rot="0">
              <a:off x="0" y="1071079"/>
              <a:ext cx="7912848" cy="4835526"/>
            </a:xfrm>
            <a:prstGeom prst="rect">
              <a:avLst/>
            </a:prstGeom>
          </p:spPr>
          <p:txBody>
            <a:bodyPr anchor="t" rtlCol="false" tIns="0" lIns="0" bIns="0" rIns="0">
              <a:spAutoFit/>
            </a:bodyPr>
            <a:lstStyle/>
            <a:p>
              <a:pPr algn="l">
                <a:lnSpc>
                  <a:spcPts val="4199"/>
                </a:lnSpc>
              </a:pPr>
            </a:p>
            <a:p>
              <a:pPr algn="l" marL="647695" indent="-323848" lvl="1">
                <a:lnSpc>
                  <a:spcPts val="4199"/>
                </a:lnSpc>
                <a:spcBef>
                  <a:spcPct val="0"/>
                </a:spcBef>
                <a:buFont typeface="Arial"/>
                <a:buChar char="•"/>
              </a:pPr>
              <a:r>
                <a:rPr lang="en-US" sz="2999">
                  <a:solidFill>
                    <a:srgbClr val="FFFFFF"/>
                  </a:solidFill>
                  <a:latin typeface="PT Sans"/>
                  <a:ea typeface="PT Sans"/>
                  <a:cs typeface="PT Sans"/>
                  <a:sym typeface="PT Sans"/>
                </a:rPr>
                <a:t>"T</a:t>
              </a:r>
              <a:r>
                <a:rPr lang="en-US" sz="2999">
                  <a:solidFill>
                    <a:srgbClr val="FFFFFF"/>
                  </a:solidFill>
                  <a:latin typeface="PT Sans"/>
                  <a:ea typeface="PT Sans"/>
                  <a:cs typeface="PT Sans"/>
                  <a:sym typeface="PT Sans"/>
                </a:rPr>
                <a:t>h</a:t>
              </a:r>
              <a:r>
                <a:rPr lang="en-US" sz="2999" u="none">
                  <a:solidFill>
                    <a:srgbClr val="FFFFFF"/>
                  </a:solidFill>
                  <a:latin typeface="PT Sans"/>
                  <a:ea typeface="PT Sans"/>
                  <a:cs typeface="PT Sans"/>
                  <a:sym typeface="PT Sans"/>
                </a:rPr>
                <a:t>e</a:t>
              </a:r>
              <a:r>
                <a:rPr lang="en-US" sz="2999">
                  <a:solidFill>
                    <a:srgbClr val="FFFFFF"/>
                  </a:solidFill>
                  <a:latin typeface="PT Sans"/>
                  <a:ea typeface="PT Sans"/>
                  <a:cs typeface="PT Sans"/>
                  <a:sym typeface="PT Sans"/>
                </a:rPr>
                <a:t>r</a:t>
              </a:r>
              <a:r>
                <a:rPr lang="en-US" sz="2999" u="none">
                  <a:solidFill>
                    <a:srgbClr val="FFFFFF"/>
                  </a:solidFill>
                  <a:latin typeface="PT Sans"/>
                  <a:ea typeface="PT Sans"/>
                  <a:cs typeface="PT Sans"/>
                  <a:sym typeface="PT Sans"/>
                </a:rPr>
                <a:t>e</a:t>
              </a:r>
              <a:r>
                <a:rPr lang="en-US" sz="2999">
                  <a:solidFill>
                    <a:srgbClr val="FFFFFF"/>
                  </a:solidFill>
                  <a:latin typeface="PT Sans"/>
                  <a:ea typeface="PT Sans"/>
                  <a:cs typeface="PT Sans"/>
                  <a:sym typeface="PT Sans"/>
                </a:rPr>
                <a:t> </a:t>
              </a:r>
              <a:r>
                <a:rPr lang="en-US" sz="2999" u="none">
                  <a:solidFill>
                    <a:srgbClr val="FFFFFF"/>
                  </a:solidFill>
                  <a:latin typeface="PT Sans"/>
                  <a:ea typeface="PT Sans"/>
                  <a:cs typeface="PT Sans"/>
                  <a:sym typeface="PT Sans"/>
                </a:rPr>
                <a:t>is</a:t>
              </a:r>
              <a:r>
                <a:rPr lang="en-US" sz="2999">
                  <a:solidFill>
                    <a:srgbClr val="FFFFFF"/>
                  </a:solidFill>
                  <a:latin typeface="PT Sans"/>
                  <a:ea typeface="PT Sans"/>
                  <a:cs typeface="PT Sans"/>
                  <a:sym typeface="PT Sans"/>
                </a:rPr>
                <a:t> a</a:t>
              </a:r>
              <a:r>
                <a:rPr lang="en-US" sz="2999" u="none">
                  <a:solidFill>
                    <a:srgbClr val="FFFFFF"/>
                  </a:solidFill>
                  <a:latin typeface="PT Sans"/>
                  <a:ea typeface="PT Sans"/>
                  <a:cs typeface="PT Sans"/>
                  <a:sym typeface="PT Sans"/>
                </a:rPr>
                <a:t> </a:t>
              </a:r>
              <a:r>
                <a:rPr lang="en-US" sz="2999">
                  <a:solidFill>
                    <a:srgbClr val="FFFFFF"/>
                  </a:solidFill>
                  <a:latin typeface="PT Sans"/>
                  <a:ea typeface="PT Sans"/>
                  <a:cs typeface="PT Sans"/>
                  <a:sym typeface="PT Sans"/>
                </a:rPr>
                <a:t>stron</a:t>
              </a:r>
              <a:r>
                <a:rPr lang="en-US" sz="2999" u="none">
                  <a:solidFill>
                    <a:srgbClr val="FFFFFF"/>
                  </a:solidFill>
                  <a:latin typeface="PT Sans"/>
                  <a:ea typeface="PT Sans"/>
                  <a:cs typeface="PT Sans"/>
                  <a:sym typeface="PT Sans"/>
                </a:rPr>
                <a:t>g</a:t>
              </a:r>
              <a:r>
                <a:rPr lang="en-US" sz="2999">
                  <a:solidFill>
                    <a:srgbClr val="FFFFFF"/>
                  </a:solidFill>
                  <a:latin typeface="PT Sans"/>
                  <a:ea typeface="PT Sans"/>
                  <a:cs typeface="PT Sans"/>
                  <a:sym typeface="PT Sans"/>
                </a:rPr>
                <a:t> </a:t>
              </a:r>
              <a:r>
                <a:rPr lang="en-US" sz="2999" u="none">
                  <a:solidFill>
                    <a:srgbClr val="FFFFFF"/>
                  </a:solidFill>
                  <a:latin typeface="PT Sans"/>
                  <a:ea typeface="PT Sans"/>
                  <a:cs typeface="PT Sans"/>
                  <a:sym typeface="PT Sans"/>
                </a:rPr>
                <a:t>po</a:t>
              </a:r>
              <a:r>
                <a:rPr lang="en-US" sz="2999">
                  <a:solidFill>
                    <a:srgbClr val="FFFFFF"/>
                  </a:solidFill>
                  <a:latin typeface="PT Sans"/>
                  <a:ea typeface="PT Sans"/>
                  <a:cs typeface="PT Sans"/>
                  <a:sym typeface="PT Sans"/>
                </a:rPr>
                <a:t>te</a:t>
              </a:r>
              <a:r>
                <a:rPr lang="en-US" sz="2999" u="none">
                  <a:solidFill>
                    <a:srgbClr val="FFFFFF"/>
                  </a:solidFill>
                  <a:latin typeface="PT Sans"/>
                  <a:ea typeface="PT Sans"/>
                  <a:cs typeface="PT Sans"/>
                  <a:sym typeface="PT Sans"/>
                </a:rPr>
                <a:t>nti</a:t>
              </a:r>
              <a:r>
                <a:rPr lang="en-US" sz="2999">
                  <a:solidFill>
                    <a:srgbClr val="FFFFFF"/>
                  </a:solidFill>
                  <a:latin typeface="PT Sans"/>
                  <a:ea typeface="PT Sans"/>
                  <a:cs typeface="PT Sans"/>
                  <a:sym typeface="PT Sans"/>
                </a:rPr>
                <a:t>a</a:t>
              </a:r>
              <a:r>
                <a:rPr lang="en-US" sz="2999" u="none">
                  <a:solidFill>
                    <a:srgbClr val="FFFFFF"/>
                  </a:solidFill>
                  <a:latin typeface="PT Sans"/>
                  <a:ea typeface="PT Sans"/>
                  <a:cs typeface="PT Sans"/>
                  <a:sym typeface="PT Sans"/>
                </a:rPr>
                <a:t>l for int</a:t>
              </a:r>
              <a:r>
                <a:rPr lang="en-US" sz="2999">
                  <a:solidFill>
                    <a:srgbClr val="FFFFFF"/>
                  </a:solidFill>
                  <a:latin typeface="PT Sans"/>
                  <a:ea typeface="PT Sans"/>
                  <a:cs typeface="PT Sans"/>
                  <a:sym typeface="PT Sans"/>
                </a:rPr>
                <a:t>e</a:t>
              </a:r>
              <a:r>
                <a:rPr lang="en-US" sz="2999" u="none">
                  <a:solidFill>
                    <a:srgbClr val="FFFFFF"/>
                  </a:solidFill>
                  <a:latin typeface="PT Sans"/>
                  <a:ea typeface="PT Sans"/>
                  <a:cs typeface="PT Sans"/>
                  <a:sym typeface="PT Sans"/>
                </a:rPr>
                <a:t>grating</a:t>
              </a:r>
              <a:r>
                <a:rPr lang="en-US" sz="2999">
                  <a:solidFill>
                    <a:srgbClr val="FFFFFF"/>
                  </a:solidFill>
                  <a:latin typeface="PT Sans"/>
                  <a:ea typeface="PT Sans"/>
                  <a:cs typeface="PT Sans"/>
                  <a:sym typeface="PT Sans"/>
                </a:rPr>
                <a:t> th</a:t>
              </a:r>
              <a:r>
                <a:rPr lang="en-US" sz="2999" u="none">
                  <a:solidFill>
                    <a:srgbClr val="FFFFFF"/>
                  </a:solidFill>
                  <a:latin typeface="PT Sans"/>
                  <a:ea typeface="PT Sans"/>
                  <a:cs typeface="PT Sans"/>
                  <a:sym typeface="PT Sans"/>
                </a:rPr>
                <a:t>is</a:t>
              </a:r>
              <a:r>
                <a:rPr lang="en-US" sz="2999">
                  <a:solidFill>
                    <a:srgbClr val="FFFFFF"/>
                  </a:solidFill>
                  <a:latin typeface="PT Sans"/>
                  <a:ea typeface="PT Sans"/>
                  <a:cs typeface="PT Sans"/>
                  <a:sym typeface="PT Sans"/>
                </a:rPr>
                <a:t> s</a:t>
              </a:r>
              <a:r>
                <a:rPr lang="en-US" sz="2999" u="none">
                  <a:solidFill>
                    <a:srgbClr val="FFFFFF"/>
                  </a:solidFill>
                  <a:latin typeface="PT Sans"/>
                  <a:ea typeface="PT Sans"/>
                  <a:cs typeface="PT Sans"/>
                  <a:sym typeface="PT Sans"/>
                </a:rPr>
                <a:t>olu</a:t>
              </a:r>
              <a:r>
                <a:rPr lang="en-US" sz="2999">
                  <a:solidFill>
                    <a:srgbClr val="FFFFFF"/>
                  </a:solidFill>
                  <a:latin typeface="PT Sans"/>
                  <a:ea typeface="PT Sans"/>
                  <a:cs typeface="PT Sans"/>
                  <a:sym typeface="PT Sans"/>
                </a:rPr>
                <a:t>t</a:t>
              </a:r>
              <a:r>
                <a:rPr lang="en-US" sz="2999" u="none">
                  <a:solidFill>
                    <a:srgbClr val="FFFFFF"/>
                  </a:solidFill>
                  <a:latin typeface="PT Sans"/>
                  <a:ea typeface="PT Sans"/>
                  <a:cs typeface="PT Sans"/>
                  <a:sym typeface="PT Sans"/>
                </a:rPr>
                <a:t>ion</a:t>
              </a:r>
              <a:r>
                <a:rPr lang="en-US" sz="2999">
                  <a:solidFill>
                    <a:srgbClr val="FFFFFF"/>
                  </a:solidFill>
                  <a:latin typeface="PT Sans"/>
                  <a:ea typeface="PT Sans"/>
                  <a:cs typeface="PT Sans"/>
                  <a:sym typeface="PT Sans"/>
                </a:rPr>
                <a:t> </a:t>
              </a:r>
              <a:r>
                <a:rPr lang="en-US" sz="2999" u="none">
                  <a:solidFill>
                    <a:srgbClr val="FFFFFF"/>
                  </a:solidFill>
                  <a:latin typeface="PT Sans"/>
                  <a:ea typeface="PT Sans"/>
                  <a:cs typeface="PT Sans"/>
                  <a:sym typeface="PT Sans"/>
                </a:rPr>
                <a:t>wi</a:t>
              </a:r>
              <a:r>
                <a:rPr lang="en-US" sz="2999">
                  <a:solidFill>
                    <a:srgbClr val="FFFFFF"/>
                  </a:solidFill>
                  <a:latin typeface="PT Sans"/>
                  <a:ea typeface="PT Sans"/>
                  <a:cs typeface="PT Sans"/>
                  <a:sym typeface="PT Sans"/>
                </a:rPr>
                <a:t>t</a:t>
              </a:r>
              <a:r>
                <a:rPr lang="en-US" sz="2999" u="none">
                  <a:solidFill>
                    <a:srgbClr val="FFFFFF"/>
                  </a:solidFill>
                  <a:latin typeface="PT Sans"/>
                  <a:ea typeface="PT Sans"/>
                  <a:cs typeface="PT Sans"/>
                  <a:sym typeface="PT Sans"/>
                </a:rPr>
                <a:t>h l</a:t>
              </a:r>
              <a:r>
                <a:rPr lang="en-US" sz="2999">
                  <a:solidFill>
                    <a:srgbClr val="FFFFFF"/>
                  </a:solidFill>
                  <a:latin typeface="PT Sans"/>
                  <a:ea typeface="PT Sans"/>
                  <a:cs typeface="PT Sans"/>
                  <a:sym typeface="PT Sans"/>
                </a:rPr>
                <a:t>ive </a:t>
              </a:r>
              <a:r>
                <a:rPr lang="en-US" sz="2999" u="none">
                  <a:solidFill>
                    <a:srgbClr val="FFFFFF"/>
                  </a:solidFill>
                  <a:latin typeface="PT Sans"/>
                  <a:ea typeface="PT Sans"/>
                  <a:cs typeface="PT Sans"/>
                  <a:sym typeface="PT Sans"/>
                </a:rPr>
                <a:t>t</a:t>
              </a:r>
              <a:r>
                <a:rPr lang="en-US" sz="2999">
                  <a:solidFill>
                    <a:srgbClr val="FFFFFF"/>
                  </a:solidFill>
                  <a:latin typeface="PT Sans"/>
                  <a:ea typeface="PT Sans"/>
                  <a:cs typeface="PT Sans"/>
                  <a:sym typeface="PT Sans"/>
                </a:rPr>
                <a:t>ra</a:t>
              </a:r>
              <a:r>
                <a:rPr lang="en-US" sz="2999" u="none">
                  <a:solidFill>
                    <a:srgbClr val="FFFFFF"/>
                  </a:solidFill>
                  <a:latin typeface="PT Sans"/>
                  <a:ea typeface="PT Sans"/>
                  <a:cs typeface="PT Sans"/>
                  <a:sym typeface="PT Sans"/>
                </a:rPr>
                <a:t>f</a:t>
              </a:r>
              <a:r>
                <a:rPr lang="en-US" sz="2999">
                  <a:solidFill>
                    <a:srgbClr val="FFFFFF"/>
                  </a:solidFill>
                  <a:latin typeface="PT Sans"/>
                  <a:ea typeface="PT Sans"/>
                  <a:cs typeface="PT Sans"/>
                  <a:sym typeface="PT Sans"/>
                </a:rPr>
                <a:t>fi</a:t>
              </a:r>
              <a:r>
                <a:rPr lang="en-US" sz="2999" u="none">
                  <a:solidFill>
                    <a:srgbClr val="FFFFFF"/>
                  </a:solidFill>
                  <a:latin typeface="PT Sans"/>
                  <a:ea typeface="PT Sans"/>
                  <a:cs typeface="PT Sans"/>
                  <a:sym typeface="PT Sans"/>
                </a:rPr>
                <a:t>c</a:t>
              </a:r>
              <a:r>
                <a:rPr lang="en-US" sz="2999">
                  <a:solidFill>
                    <a:srgbClr val="FFFFFF"/>
                  </a:solidFill>
                  <a:latin typeface="PT Sans"/>
                  <a:ea typeface="PT Sans"/>
                  <a:cs typeface="PT Sans"/>
                  <a:sym typeface="PT Sans"/>
                </a:rPr>
                <a:t> </a:t>
              </a:r>
              <a:r>
                <a:rPr lang="en-US" sz="2999" u="none">
                  <a:solidFill>
                    <a:srgbClr val="FFFFFF"/>
                  </a:solidFill>
                  <a:latin typeface="PT Sans"/>
                  <a:ea typeface="PT Sans"/>
                  <a:cs typeface="PT Sans"/>
                  <a:sym typeface="PT Sans"/>
                </a:rPr>
                <a:t>mon</a:t>
              </a:r>
              <a:r>
                <a:rPr lang="en-US" sz="2999">
                  <a:solidFill>
                    <a:srgbClr val="FFFFFF"/>
                  </a:solidFill>
                  <a:latin typeface="PT Sans"/>
                  <a:ea typeface="PT Sans"/>
                  <a:cs typeface="PT Sans"/>
                  <a:sym typeface="PT Sans"/>
                </a:rPr>
                <a:t>i</a:t>
              </a:r>
              <a:r>
                <a:rPr lang="en-US" sz="2999" u="none">
                  <a:solidFill>
                    <a:srgbClr val="FFFFFF"/>
                  </a:solidFill>
                  <a:latin typeface="PT Sans"/>
                  <a:ea typeface="PT Sans"/>
                  <a:cs typeface="PT Sans"/>
                  <a:sym typeface="PT Sans"/>
                </a:rPr>
                <a:t>tori</a:t>
              </a:r>
              <a:r>
                <a:rPr lang="en-US" sz="2999">
                  <a:solidFill>
                    <a:srgbClr val="FFFFFF"/>
                  </a:solidFill>
                  <a:latin typeface="PT Sans"/>
                  <a:ea typeface="PT Sans"/>
                  <a:cs typeface="PT Sans"/>
                  <a:sym typeface="PT Sans"/>
                </a:rPr>
                <a:t>n</a:t>
              </a:r>
              <a:r>
                <a:rPr lang="en-US" sz="2999" u="none">
                  <a:solidFill>
                    <a:srgbClr val="FFFFFF"/>
                  </a:solidFill>
                  <a:latin typeface="PT Sans"/>
                  <a:ea typeface="PT Sans"/>
                  <a:cs typeface="PT Sans"/>
                  <a:sym typeface="PT Sans"/>
                </a:rPr>
                <a:t>g</a:t>
              </a:r>
              <a:r>
                <a:rPr lang="en-US" sz="2999">
                  <a:solidFill>
                    <a:srgbClr val="FFFFFF"/>
                  </a:solidFill>
                  <a:latin typeface="PT Sans"/>
                  <a:ea typeface="PT Sans"/>
                  <a:cs typeface="PT Sans"/>
                  <a:sym typeface="PT Sans"/>
                </a:rPr>
                <a:t> s</a:t>
              </a:r>
              <a:r>
                <a:rPr lang="en-US" sz="2999" u="none">
                  <a:solidFill>
                    <a:srgbClr val="FFFFFF"/>
                  </a:solidFill>
                  <a:latin typeface="PT Sans"/>
                  <a:ea typeface="PT Sans"/>
                  <a:cs typeface="PT Sans"/>
                  <a:sym typeface="PT Sans"/>
                </a:rPr>
                <a:t>y</a:t>
              </a:r>
              <a:r>
                <a:rPr lang="en-US" sz="2999">
                  <a:solidFill>
                    <a:srgbClr val="FFFFFF"/>
                  </a:solidFill>
                  <a:latin typeface="PT Sans"/>
                  <a:ea typeface="PT Sans"/>
                  <a:cs typeface="PT Sans"/>
                  <a:sym typeface="PT Sans"/>
                </a:rPr>
                <a:t>st</a:t>
              </a:r>
              <a:r>
                <a:rPr lang="en-US" sz="2999" u="none">
                  <a:solidFill>
                    <a:srgbClr val="FFFFFF"/>
                  </a:solidFill>
                  <a:latin typeface="PT Sans"/>
                  <a:ea typeface="PT Sans"/>
                  <a:cs typeface="PT Sans"/>
                  <a:sym typeface="PT Sans"/>
                </a:rPr>
                <a:t>ems."</a:t>
              </a:r>
            </a:p>
            <a:p>
              <a:pPr algn="l" marL="647695" indent="-323848" lvl="1">
                <a:lnSpc>
                  <a:spcPts val="4199"/>
                </a:lnSpc>
                <a:spcBef>
                  <a:spcPct val="0"/>
                </a:spcBef>
                <a:buFont typeface="Arial"/>
                <a:buChar char="•"/>
              </a:pPr>
              <a:r>
                <a:rPr lang="en-US" sz="2999" u="none">
                  <a:solidFill>
                    <a:srgbClr val="FFFFFF"/>
                  </a:solidFill>
                  <a:latin typeface="PT Sans"/>
                  <a:ea typeface="PT Sans"/>
                  <a:cs typeface="PT Sans"/>
                  <a:sym typeface="PT Sans"/>
                </a:rPr>
                <a:t>"Collabor</a:t>
              </a:r>
              <a:r>
                <a:rPr lang="en-US" sz="2999">
                  <a:solidFill>
                    <a:srgbClr val="FFFFFF"/>
                  </a:solidFill>
                  <a:latin typeface="PT Sans"/>
                  <a:ea typeface="PT Sans"/>
                  <a:cs typeface="PT Sans"/>
                  <a:sym typeface="PT Sans"/>
                </a:rPr>
                <a:t>at</a:t>
              </a:r>
              <a:r>
                <a:rPr lang="en-US" sz="2999" u="none">
                  <a:solidFill>
                    <a:srgbClr val="FFFFFF"/>
                  </a:solidFill>
                  <a:latin typeface="PT Sans"/>
                  <a:ea typeface="PT Sans"/>
                  <a:cs typeface="PT Sans"/>
                  <a:sym typeface="PT Sans"/>
                </a:rPr>
                <a:t>ion</a:t>
              </a:r>
              <a:r>
                <a:rPr lang="en-US" sz="2999">
                  <a:solidFill>
                    <a:srgbClr val="FFFFFF"/>
                  </a:solidFill>
                  <a:latin typeface="PT Sans"/>
                  <a:ea typeface="PT Sans"/>
                  <a:cs typeface="PT Sans"/>
                  <a:sym typeface="PT Sans"/>
                </a:rPr>
                <a:t> </a:t>
              </a:r>
              <a:r>
                <a:rPr lang="en-US" sz="2999" u="none">
                  <a:solidFill>
                    <a:srgbClr val="FFFFFF"/>
                  </a:solidFill>
                  <a:latin typeface="PT Sans"/>
                  <a:ea typeface="PT Sans"/>
                  <a:cs typeface="PT Sans"/>
                  <a:sym typeface="PT Sans"/>
                </a:rPr>
                <a:t>wi</a:t>
              </a:r>
              <a:r>
                <a:rPr lang="en-US" sz="2999">
                  <a:solidFill>
                    <a:srgbClr val="FFFFFF"/>
                  </a:solidFill>
                  <a:latin typeface="PT Sans"/>
                  <a:ea typeface="PT Sans"/>
                  <a:cs typeface="PT Sans"/>
                  <a:sym typeface="PT Sans"/>
                </a:rPr>
                <a:t>th p</a:t>
              </a:r>
              <a:r>
                <a:rPr lang="en-US" sz="2999" u="none">
                  <a:solidFill>
                    <a:srgbClr val="FFFFFF"/>
                  </a:solidFill>
                  <a:latin typeface="PT Sans"/>
                  <a:ea typeface="PT Sans"/>
                  <a:cs typeface="PT Sans"/>
                  <a:sym typeface="PT Sans"/>
                </a:rPr>
                <a:t>ub</a:t>
              </a:r>
              <a:r>
                <a:rPr lang="en-US" sz="2999">
                  <a:solidFill>
                    <a:srgbClr val="FFFFFF"/>
                  </a:solidFill>
                  <a:latin typeface="PT Sans"/>
                  <a:ea typeface="PT Sans"/>
                  <a:cs typeface="PT Sans"/>
                  <a:sym typeface="PT Sans"/>
                </a:rPr>
                <a:t>lic</a:t>
              </a:r>
              <a:r>
                <a:rPr lang="en-US" sz="2999" u="none">
                  <a:solidFill>
                    <a:srgbClr val="FFFFFF"/>
                  </a:solidFill>
                  <a:latin typeface="PT Sans"/>
                  <a:ea typeface="PT Sans"/>
                  <a:cs typeface="PT Sans"/>
                  <a:sym typeface="PT Sans"/>
                </a:rPr>
                <a:t> s</a:t>
              </a:r>
              <a:r>
                <a:rPr lang="en-US" sz="2999">
                  <a:solidFill>
                    <a:srgbClr val="FFFFFF"/>
                  </a:solidFill>
                  <a:latin typeface="PT Sans"/>
                  <a:ea typeface="PT Sans"/>
                  <a:cs typeface="PT Sans"/>
                  <a:sym typeface="PT Sans"/>
                </a:rPr>
                <a:t>a</a:t>
              </a:r>
              <a:r>
                <a:rPr lang="en-US" sz="2999" u="none">
                  <a:solidFill>
                    <a:srgbClr val="FFFFFF"/>
                  </a:solidFill>
                  <a:latin typeface="PT Sans"/>
                  <a:ea typeface="PT Sans"/>
                  <a:cs typeface="PT Sans"/>
                  <a:sym typeface="PT Sans"/>
                </a:rPr>
                <a:t>fe</a:t>
              </a:r>
              <a:r>
                <a:rPr lang="en-US" sz="2999">
                  <a:solidFill>
                    <a:srgbClr val="FFFFFF"/>
                  </a:solidFill>
                  <a:latin typeface="PT Sans"/>
                  <a:ea typeface="PT Sans"/>
                  <a:cs typeface="PT Sans"/>
                  <a:sym typeface="PT Sans"/>
                </a:rPr>
                <a:t>t</a:t>
              </a:r>
              <a:r>
                <a:rPr lang="en-US" sz="2999" u="none">
                  <a:solidFill>
                    <a:srgbClr val="FFFFFF"/>
                  </a:solidFill>
                  <a:latin typeface="PT Sans"/>
                  <a:ea typeface="PT Sans"/>
                  <a:cs typeface="PT Sans"/>
                  <a:sym typeface="PT Sans"/>
                </a:rPr>
                <a:t>y </a:t>
              </a:r>
              <a:r>
                <a:rPr lang="en-US" sz="2999">
                  <a:solidFill>
                    <a:srgbClr val="FFFFFF"/>
                  </a:solidFill>
                  <a:latin typeface="PT Sans"/>
                  <a:ea typeface="PT Sans"/>
                  <a:cs typeface="PT Sans"/>
                  <a:sym typeface="PT Sans"/>
                </a:rPr>
                <a:t>o</a:t>
              </a:r>
              <a:r>
                <a:rPr lang="en-US" sz="2999" u="none">
                  <a:solidFill>
                    <a:srgbClr val="FFFFFF"/>
                  </a:solidFill>
                  <a:latin typeface="PT Sans"/>
                  <a:ea typeface="PT Sans"/>
                  <a:cs typeface="PT Sans"/>
                  <a:sym typeface="PT Sans"/>
                </a:rPr>
                <a:t>rga</a:t>
              </a:r>
              <a:r>
                <a:rPr lang="en-US" sz="2999">
                  <a:solidFill>
                    <a:srgbClr val="FFFFFF"/>
                  </a:solidFill>
                  <a:latin typeface="PT Sans"/>
                  <a:ea typeface="PT Sans"/>
                  <a:cs typeface="PT Sans"/>
                  <a:sym typeface="PT Sans"/>
                </a:rPr>
                <a:t>ni</a:t>
              </a:r>
              <a:r>
                <a:rPr lang="en-US" sz="2999" u="none">
                  <a:solidFill>
                    <a:srgbClr val="FFFFFF"/>
                  </a:solidFill>
                  <a:latin typeface="PT Sans"/>
                  <a:ea typeface="PT Sans"/>
                  <a:cs typeface="PT Sans"/>
                  <a:sym typeface="PT Sans"/>
                </a:rPr>
                <a:t>z</a:t>
              </a:r>
              <a:r>
                <a:rPr lang="en-US" sz="2999">
                  <a:solidFill>
                    <a:srgbClr val="FFFFFF"/>
                  </a:solidFill>
                  <a:latin typeface="PT Sans"/>
                  <a:ea typeface="PT Sans"/>
                  <a:cs typeface="PT Sans"/>
                  <a:sym typeface="PT Sans"/>
                </a:rPr>
                <a:t>at</a:t>
              </a:r>
              <a:r>
                <a:rPr lang="en-US" sz="2999" u="none">
                  <a:solidFill>
                    <a:srgbClr val="FFFFFF"/>
                  </a:solidFill>
                  <a:latin typeface="PT Sans"/>
                  <a:ea typeface="PT Sans"/>
                  <a:cs typeface="PT Sans"/>
                  <a:sym typeface="PT Sans"/>
                </a:rPr>
                <a:t>i</a:t>
              </a:r>
              <a:r>
                <a:rPr lang="en-US" sz="2999">
                  <a:solidFill>
                    <a:srgbClr val="FFFFFF"/>
                  </a:solidFill>
                  <a:latin typeface="PT Sans"/>
                  <a:ea typeface="PT Sans"/>
                  <a:cs typeface="PT Sans"/>
                  <a:sym typeface="PT Sans"/>
                </a:rPr>
                <a:t>o</a:t>
              </a:r>
              <a:r>
                <a:rPr lang="en-US" sz="2999" u="none">
                  <a:solidFill>
                    <a:srgbClr val="FFFFFF"/>
                  </a:solidFill>
                  <a:latin typeface="PT Sans"/>
                  <a:ea typeface="PT Sans"/>
                  <a:cs typeface="PT Sans"/>
                  <a:sym typeface="PT Sans"/>
                </a:rPr>
                <a:t>ns</a:t>
              </a:r>
              <a:r>
                <a:rPr lang="en-US" sz="2999">
                  <a:solidFill>
                    <a:srgbClr val="FFFFFF"/>
                  </a:solidFill>
                  <a:latin typeface="PT Sans"/>
                  <a:ea typeface="PT Sans"/>
                  <a:cs typeface="PT Sans"/>
                  <a:sym typeface="PT Sans"/>
                </a:rPr>
                <a:t> </a:t>
              </a:r>
              <a:r>
                <a:rPr lang="en-US" sz="2999" u="none">
                  <a:solidFill>
                    <a:srgbClr val="FFFFFF"/>
                  </a:solidFill>
                  <a:latin typeface="PT Sans"/>
                  <a:ea typeface="PT Sans"/>
                  <a:cs typeface="PT Sans"/>
                  <a:sym typeface="PT Sans"/>
                </a:rPr>
                <a:t>co</a:t>
              </a:r>
              <a:r>
                <a:rPr lang="en-US" sz="2999">
                  <a:solidFill>
                    <a:srgbClr val="FFFFFF"/>
                  </a:solidFill>
                  <a:latin typeface="PT Sans"/>
                  <a:ea typeface="PT Sans"/>
                  <a:cs typeface="PT Sans"/>
                  <a:sym typeface="PT Sans"/>
                </a:rPr>
                <a:t>u</a:t>
              </a:r>
              <a:r>
                <a:rPr lang="en-US" sz="2999" u="none">
                  <a:solidFill>
                    <a:srgbClr val="FFFFFF"/>
                  </a:solidFill>
                  <a:latin typeface="PT Sans"/>
                  <a:ea typeface="PT Sans"/>
                  <a:cs typeface="PT Sans"/>
                  <a:sym typeface="PT Sans"/>
                </a:rPr>
                <a:t>ld h</a:t>
              </a:r>
              <a:r>
                <a:rPr lang="en-US" sz="2999">
                  <a:solidFill>
                    <a:srgbClr val="FFFFFF"/>
                  </a:solidFill>
                  <a:latin typeface="PT Sans"/>
                  <a:ea typeface="PT Sans"/>
                  <a:cs typeface="PT Sans"/>
                  <a:sym typeface="PT Sans"/>
                </a:rPr>
                <a:t>e</a:t>
              </a:r>
              <a:r>
                <a:rPr lang="en-US" sz="2999" u="none">
                  <a:solidFill>
                    <a:srgbClr val="FFFFFF"/>
                  </a:solidFill>
                  <a:latin typeface="PT Sans"/>
                  <a:ea typeface="PT Sans"/>
                  <a:cs typeface="PT Sans"/>
                  <a:sym typeface="PT Sans"/>
                </a:rPr>
                <a:t>lp</a:t>
              </a:r>
              <a:r>
                <a:rPr lang="en-US" sz="2999">
                  <a:solidFill>
                    <a:srgbClr val="FFFFFF"/>
                  </a:solidFill>
                  <a:latin typeface="PT Sans"/>
                  <a:ea typeface="PT Sans"/>
                  <a:cs typeface="PT Sans"/>
                  <a:sym typeface="PT Sans"/>
                </a:rPr>
                <a:t> </a:t>
              </a:r>
              <a:r>
                <a:rPr lang="en-US" sz="2999" u="none">
                  <a:solidFill>
                    <a:srgbClr val="FFFFFF"/>
                  </a:solidFill>
                  <a:latin typeface="PT Sans"/>
                  <a:ea typeface="PT Sans"/>
                  <a:cs typeface="PT Sans"/>
                  <a:sym typeface="PT Sans"/>
                </a:rPr>
                <a:t>expand</a:t>
              </a:r>
              <a:r>
                <a:rPr lang="en-US" sz="2999">
                  <a:solidFill>
                    <a:srgbClr val="FFFFFF"/>
                  </a:solidFill>
                  <a:latin typeface="PT Sans"/>
                  <a:ea typeface="PT Sans"/>
                  <a:cs typeface="PT Sans"/>
                  <a:sym typeface="PT Sans"/>
                </a:rPr>
                <a:t> th</a:t>
              </a:r>
              <a:r>
                <a:rPr lang="en-US" sz="2999" u="none">
                  <a:solidFill>
                    <a:srgbClr val="FFFFFF"/>
                  </a:solidFill>
                  <a:latin typeface="PT Sans"/>
                  <a:ea typeface="PT Sans"/>
                  <a:cs typeface="PT Sans"/>
                  <a:sym typeface="PT Sans"/>
                </a:rPr>
                <a:t>e</a:t>
              </a:r>
              <a:r>
                <a:rPr lang="en-US" sz="2999">
                  <a:solidFill>
                    <a:srgbClr val="FFFFFF"/>
                  </a:solidFill>
                  <a:latin typeface="PT Sans"/>
                  <a:ea typeface="PT Sans"/>
                  <a:cs typeface="PT Sans"/>
                  <a:sym typeface="PT Sans"/>
                </a:rPr>
                <a:t> </a:t>
              </a:r>
              <a:r>
                <a:rPr lang="en-US" sz="2999" u="none">
                  <a:solidFill>
                    <a:srgbClr val="FFFFFF"/>
                  </a:solidFill>
                  <a:latin typeface="PT Sans"/>
                  <a:ea typeface="PT Sans"/>
                  <a:cs typeface="PT Sans"/>
                  <a:sym typeface="PT Sans"/>
                </a:rPr>
                <a:t>sy</a:t>
              </a:r>
              <a:r>
                <a:rPr lang="en-US" sz="2999">
                  <a:solidFill>
                    <a:srgbClr val="FFFFFF"/>
                  </a:solidFill>
                  <a:latin typeface="PT Sans"/>
                  <a:ea typeface="PT Sans"/>
                  <a:cs typeface="PT Sans"/>
                  <a:sym typeface="PT Sans"/>
                </a:rPr>
                <a:t>s</a:t>
              </a:r>
              <a:r>
                <a:rPr lang="en-US" sz="2999" u="none">
                  <a:solidFill>
                    <a:srgbClr val="FFFFFF"/>
                  </a:solidFill>
                  <a:latin typeface="PT Sans"/>
                  <a:ea typeface="PT Sans"/>
                  <a:cs typeface="PT Sans"/>
                  <a:sym typeface="PT Sans"/>
                </a:rPr>
                <a:t>t</a:t>
              </a:r>
              <a:r>
                <a:rPr lang="en-US" sz="2999">
                  <a:solidFill>
                    <a:srgbClr val="FFFFFF"/>
                  </a:solidFill>
                  <a:latin typeface="PT Sans"/>
                  <a:ea typeface="PT Sans"/>
                  <a:cs typeface="PT Sans"/>
                  <a:sym typeface="PT Sans"/>
                </a:rPr>
                <a:t>e</a:t>
              </a:r>
              <a:r>
                <a:rPr lang="en-US" sz="2999" u="none">
                  <a:solidFill>
                    <a:srgbClr val="FFFFFF"/>
                  </a:solidFill>
                  <a:latin typeface="PT Sans"/>
                  <a:ea typeface="PT Sans"/>
                  <a:cs typeface="PT Sans"/>
                  <a:sym typeface="PT Sans"/>
                </a:rPr>
                <a:t>m’</a:t>
              </a:r>
              <a:r>
                <a:rPr lang="en-US" sz="2999">
                  <a:solidFill>
                    <a:srgbClr val="FFFFFF"/>
                  </a:solidFill>
                  <a:latin typeface="PT Sans"/>
                  <a:ea typeface="PT Sans"/>
                  <a:cs typeface="PT Sans"/>
                  <a:sym typeface="PT Sans"/>
                </a:rPr>
                <a:t>s</a:t>
              </a:r>
              <a:r>
                <a:rPr lang="en-US" sz="2999" u="none">
                  <a:solidFill>
                    <a:srgbClr val="FFFFFF"/>
                  </a:solidFill>
                  <a:latin typeface="PT Sans"/>
                  <a:ea typeface="PT Sans"/>
                  <a:cs typeface="PT Sans"/>
                  <a:sym typeface="PT Sans"/>
                </a:rPr>
                <a:t> impact</a:t>
              </a:r>
              <a:r>
                <a:rPr lang="en-US" sz="2999">
                  <a:solidFill>
                    <a:srgbClr val="FFFFFF"/>
                  </a:solidFill>
                  <a:latin typeface="PT Sans"/>
                  <a:ea typeface="PT Sans"/>
                  <a:cs typeface="PT Sans"/>
                  <a:sym typeface="PT Sans"/>
                </a:rPr>
                <a:t>."</a:t>
              </a:r>
            </a:p>
          </p:txBody>
        </p:sp>
      </p:grpSp>
      <p:sp>
        <p:nvSpPr>
          <p:cNvPr name="TextBox 71" id="71"/>
          <p:cNvSpPr txBox="true"/>
          <p:nvPr/>
        </p:nvSpPr>
        <p:spPr>
          <a:xfrm rot="0">
            <a:off x="2201213" y="1364369"/>
            <a:ext cx="4290747" cy="1279524"/>
          </a:xfrm>
          <a:prstGeom prst="rect">
            <a:avLst/>
          </a:prstGeom>
        </p:spPr>
        <p:txBody>
          <a:bodyPr anchor="t" rtlCol="false" tIns="0" lIns="0" bIns="0" rIns="0">
            <a:spAutoFit/>
          </a:bodyPr>
          <a:lstStyle/>
          <a:p>
            <a:pPr algn="l">
              <a:lnSpc>
                <a:spcPts val="4999"/>
              </a:lnSpc>
              <a:spcBef>
                <a:spcPct val="0"/>
              </a:spcBef>
            </a:pPr>
            <a:r>
              <a:rPr lang="en-US" b="true" sz="4999" spc="99" u="none">
                <a:solidFill>
                  <a:srgbClr val="A87CDF"/>
                </a:solidFill>
                <a:latin typeface="Montserrat Bold"/>
                <a:ea typeface="Montserrat Bold"/>
                <a:cs typeface="Montserrat Bold"/>
                <a:sym typeface="Montserrat Bold"/>
              </a:rPr>
              <a:t>SWOT ANALYSIS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F3B9B"/>
        </a:solidFill>
      </p:bgPr>
    </p:bg>
    <p:spTree>
      <p:nvGrpSpPr>
        <p:cNvPr id="1" name=""/>
        <p:cNvGrpSpPr/>
        <p:nvPr/>
      </p:nvGrpSpPr>
      <p:grpSpPr>
        <a:xfrm>
          <a:off x="0" y="0"/>
          <a:ext cx="0" cy="0"/>
          <a:chOff x="0" y="0"/>
          <a:chExt cx="0" cy="0"/>
        </a:xfrm>
      </p:grpSpPr>
      <p:grpSp>
        <p:nvGrpSpPr>
          <p:cNvPr name="Group 2" id="2"/>
          <p:cNvGrpSpPr/>
          <p:nvPr/>
        </p:nvGrpSpPr>
        <p:grpSpPr>
          <a:xfrm rot="0">
            <a:off x="7447454" y="8748451"/>
            <a:ext cx="11545794" cy="2038350"/>
            <a:chOff x="0" y="0"/>
            <a:chExt cx="15394392" cy="2717800"/>
          </a:xfrm>
        </p:grpSpPr>
        <p:grpSp>
          <p:nvGrpSpPr>
            <p:cNvPr name="Group 3" id="3"/>
            <p:cNvGrpSpPr/>
            <p:nvPr/>
          </p:nvGrpSpPr>
          <p:grpSpPr>
            <a:xfrm rot="0">
              <a:off x="0" y="0"/>
              <a:ext cx="15394392" cy="2717800"/>
              <a:chOff x="0" y="0"/>
              <a:chExt cx="3040868" cy="536849"/>
            </a:xfrm>
          </p:grpSpPr>
          <p:sp>
            <p:nvSpPr>
              <p:cNvPr name="Freeform 4" id="4"/>
              <p:cNvSpPr/>
              <p:nvPr/>
            </p:nvSpPr>
            <p:spPr>
              <a:xfrm flipH="false" flipV="false" rot="0">
                <a:off x="0" y="0"/>
                <a:ext cx="3040867" cy="536849"/>
              </a:xfrm>
              <a:custGeom>
                <a:avLst/>
                <a:gdLst/>
                <a:ahLst/>
                <a:cxnLst/>
                <a:rect r="r" b="b" t="t" l="l"/>
                <a:pathLst>
                  <a:path h="536849" w="3040867">
                    <a:moveTo>
                      <a:pt x="0" y="0"/>
                    </a:moveTo>
                    <a:lnTo>
                      <a:pt x="3040867" y="0"/>
                    </a:lnTo>
                    <a:lnTo>
                      <a:pt x="3040867" y="536849"/>
                    </a:lnTo>
                    <a:lnTo>
                      <a:pt x="0" y="536849"/>
                    </a:lnTo>
                    <a:close/>
                  </a:path>
                </a:pathLst>
              </a:custGeom>
              <a:solidFill>
                <a:srgbClr val="6D738D"/>
              </a:solidFill>
            </p:spPr>
          </p:sp>
          <p:sp>
            <p:nvSpPr>
              <p:cNvPr name="TextBox 5" id="5"/>
              <p:cNvSpPr txBox="true"/>
              <p:nvPr/>
            </p:nvSpPr>
            <p:spPr>
              <a:xfrm>
                <a:off x="0" y="-123825"/>
                <a:ext cx="3040868" cy="660674"/>
              </a:xfrm>
              <a:prstGeom prst="rect">
                <a:avLst/>
              </a:prstGeom>
            </p:spPr>
            <p:txBody>
              <a:bodyPr anchor="ctr" rtlCol="false" tIns="50800" lIns="50800" bIns="50800" rIns="50800"/>
              <a:lstStyle/>
              <a:p>
                <a:pPr algn="ctr">
                  <a:lnSpc>
                    <a:spcPts val="4420"/>
                  </a:lnSpc>
                </a:pPr>
              </a:p>
            </p:txBody>
          </p:sp>
        </p:grpSp>
        <p:grpSp>
          <p:nvGrpSpPr>
            <p:cNvPr name="Group 6" id="6"/>
            <p:cNvGrpSpPr/>
            <p:nvPr/>
          </p:nvGrpSpPr>
          <p:grpSpPr>
            <a:xfrm rot="0">
              <a:off x="8054100" y="858825"/>
              <a:ext cx="2788000" cy="93675"/>
              <a:chOff x="0" y="0"/>
              <a:chExt cx="547795" cy="18406"/>
            </a:xfrm>
          </p:grpSpPr>
          <p:sp>
            <p:nvSpPr>
              <p:cNvPr name="Freeform 7" id="7"/>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8" id="8"/>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9" id="9"/>
            <p:cNvGrpSpPr/>
            <p:nvPr/>
          </p:nvGrpSpPr>
          <p:grpSpPr>
            <a:xfrm rot="0">
              <a:off x="344500" y="858825"/>
              <a:ext cx="2788000" cy="93675"/>
              <a:chOff x="0" y="0"/>
              <a:chExt cx="547795" cy="18406"/>
            </a:xfrm>
          </p:grpSpPr>
          <p:sp>
            <p:nvSpPr>
              <p:cNvPr name="Freeform 10" id="10"/>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1" id="11"/>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2" id="12"/>
            <p:cNvGrpSpPr/>
            <p:nvPr/>
          </p:nvGrpSpPr>
          <p:grpSpPr>
            <a:xfrm rot="0">
              <a:off x="11908900" y="858825"/>
              <a:ext cx="2788000" cy="93675"/>
              <a:chOff x="0" y="0"/>
              <a:chExt cx="547795" cy="18406"/>
            </a:xfrm>
          </p:grpSpPr>
          <p:sp>
            <p:nvSpPr>
              <p:cNvPr name="Freeform 13" id="13"/>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4" id="14"/>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5" id="15"/>
            <p:cNvGrpSpPr/>
            <p:nvPr/>
          </p:nvGrpSpPr>
          <p:grpSpPr>
            <a:xfrm rot="0">
              <a:off x="4199300" y="858825"/>
              <a:ext cx="2788000" cy="93675"/>
              <a:chOff x="0" y="0"/>
              <a:chExt cx="547795" cy="18406"/>
            </a:xfrm>
          </p:grpSpPr>
          <p:sp>
            <p:nvSpPr>
              <p:cNvPr name="Freeform 16" id="16"/>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7" id="17"/>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grpSp>
        <p:nvGrpSpPr>
          <p:cNvPr name="Group 18" id="18"/>
          <p:cNvGrpSpPr/>
          <p:nvPr/>
        </p:nvGrpSpPr>
        <p:grpSpPr>
          <a:xfrm rot="0">
            <a:off x="3001575" y="-4846778"/>
            <a:ext cx="19161165" cy="13025544"/>
            <a:chOff x="0" y="0"/>
            <a:chExt cx="25548220" cy="17367392"/>
          </a:xfrm>
        </p:grpSpPr>
        <p:sp>
          <p:nvSpPr>
            <p:cNvPr name="AutoShape 19" id="19"/>
            <p:cNvSpPr/>
            <p:nvPr/>
          </p:nvSpPr>
          <p:spPr>
            <a:xfrm flipH="true" flipV="true">
              <a:off x="1009437" y="5905873"/>
              <a:ext cx="1601434" cy="1817594"/>
            </a:xfrm>
            <a:prstGeom prst="line">
              <a:avLst/>
            </a:prstGeom>
            <a:ln cap="rnd" w="457200">
              <a:solidFill>
                <a:srgbClr val="4C62AF"/>
              </a:solidFill>
              <a:prstDash val="solid"/>
              <a:headEnd type="none" len="sm" w="sm"/>
              <a:tailEnd type="none" len="sm" w="sm"/>
            </a:ln>
          </p:spPr>
        </p:sp>
        <p:sp>
          <p:nvSpPr>
            <p:cNvPr name="AutoShape 20" id="20"/>
            <p:cNvSpPr/>
            <p:nvPr/>
          </p:nvSpPr>
          <p:spPr>
            <a:xfrm flipH="true" flipV="true">
              <a:off x="5655590" y="11179158"/>
              <a:ext cx="1601434" cy="1817594"/>
            </a:xfrm>
            <a:prstGeom prst="line">
              <a:avLst/>
            </a:prstGeom>
            <a:ln cap="rnd" w="457200">
              <a:solidFill>
                <a:srgbClr val="4C62AF"/>
              </a:solidFill>
              <a:prstDash val="solid"/>
              <a:headEnd type="none" len="sm" w="sm"/>
              <a:tailEnd type="none" len="sm" w="sm"/>
            </a:ln>
          </p:spPr>
        </p:sp>
        <p:sp>
          <p:nvSpPr>
            <p:cNvPr name="AutoShape 21" id="21"/>
            <p:cNvSpPr/>
            <p:nvPr/>
          </p:nvSpPr>
          <p:spPr>
            <a:xfrm flipH="true" flipV="true">
              <a:off x="968066" y="10796240"/>
              <a:ext cx="1601434" cy="1817594"/>
            </a:xfrm>
            <a:prstGeom prst="line">
              <a:avLst/>
            </a:prstGeom>
            <a:ln cap="rnd" w="457200">
              <a:solidFill>
                <a:srgbClr val="4C62AF"/>
              </a:solidFill>
              <a:prstDash val="solid"/>
              <a:headEnd type="none" len="sm" w="sm"/>
              <a:tailEnd type="none" len="sm" w="sm"/>
            </a:ln>
          </p:spPr>
        </p:sp>
        <p:sp>
          <p:nvSpPr>
            <p:cNvPr name="AutoShape 22" id="22"/>
            <p:cNvSpPr/>
            <p:nvPr/>
          </p:nvSpPr>
          <p:spPr>
            <a:xfrm flipH="true" flipV="true">
              <a:off x="1192312" y="8442358"/>
              <a:ext cx="1069568" cy="1213937"/>
            </a:xfrm>
            <a:prstGeom prst="line">
              <a:avLst/>
            </a:prstGeom>
            <a:ln cap="rnd" w="457200">
              <a:solidFill>
                <a:srgbClr val="4C62AF"/>
              </a:solidFill>
              <a:prstDash val="solid"/>
              <a:headEnd type="none" len="sm" w="sm"/>
              <a:tailEnd type="none" len="sm" w="sm"/>
            </a:ln>
          </p:spPr>
        </p:sp>
        <p:sp>
          <p:nvSpPr>
            <p:cNvPr name="AutoShape 23" id="23"/>
            <p:cNvSpPr/>
            <p:nvPr/>
          </p:nvSpPr>
          <p:spPr>
            <a:xfrm flipH="true" flipV="true">
              <a:off x="3683004" y="8940315"/>
              <a:ext cx="1069568" cy="1213937"/>
            </a:xfrm>
            <a:prstGeom prst="line">
              <a:avLst/>
            </a:prstGeom>
            <a:ln cap="rnd" w="457200">
              <a:solidFill>
                <a:srgbClr val="4C62AF"/>
              </a:solidFill>
              <a:prstDash val="solid"/>
              <a:headEnd type="none" len="sm" w="sm"/>
              <a:tailEnd type="none" len="sm" w="sm"/>
            </a:ln>
          </p:spPr>
        </p:sp>
        <p:sp>
          <p:nvSpPr>
            <p:cNvPr name="AutoShape 24" id="24"/>
            <p:cNvSpPr/>
            <p:nvPr/>
          </p:nvSpPr>
          <p:spPr>
            <a:xfrm flipH="true" flipV="true">
              <a:off x="8721963" y="7684267"/>
              <a:ext cx="1069568" cy="1213937"/>
            </a:xfrm>
            <a:prstGeom prst="line">
              <a:avLst/>
            </a:prstGeom>
            <a:ln cap="rnd" w="457200">
              <a:solidFill>
                <a:srgbClr val="4C62AF"/>
              </a:solidFill>
              <a:prstDash val="solid"/>
              <a:headEnd type="none" len="sm" w="sm"/>
              <a:tailEnd type="none" len="sm" w="sm"/>
            </a:ln>
          </p:spPr>
        </p:sp>
        <p:sp>
          <p:nvSpPr>
            <p:cNvPr name="AutoShape 25" id="25"/>
            <p:cNvSpPr/>
            <p:nvPr/>
          </p:nvSpPr>
          <p:spPr>
            <a:xfrm flipH="true" flipV="true">
              <a:off x="171522" y="12469523"/>
              <a:ext cx="637702" cy="723778"/>
            </a:xfrm>
            <a:prstGeom prst="line">
              <a:avLst/>
            </a:prstGeom>
            <a:ln cap="rnd" w="457200">
              <a:solidFill>
                <a:srgbClr val="4C62AF"/>
              </a:solidFill>
              <a:prstDash val="solid"/>
              <a:headEnd type="none" len="sm" w="sm"/>
              <a:tailEnd type="none" len="sm" w="sm"/>
            </a:ln>
          </p:spPr>
        </p:sp>
        <p:sp>
          <p:nvSpPr>
            <p:cNvPr name="AutoShape 26" id="26"/>
            <p:cNvSpPr/>
            <p:nvPr/>
          </p:nvSpPr>
          <p:spPr>
            <a:xfrm flipH="true" flipV="true">
              <a:off x="11652322" y="8427303"/>
              <a:ext cx="637702" cy="723778"/>
            </a:xfrm>
            <a:prstGeom prst="line">
              <a:avLst/>
            </a:prstGeom>
            <a:ln cap="rnd" w="457200">
              <a:solidFill>
                <a:srgbClr val="4C62AF"/>
              </a:solidFill>
              <a:prstDash val="solid"/>
              <a:headEnd type="none" len="sm" w="sm"/>
              <a:tailEnd type="none" len="sm" w="sm"/>
            </a:ln>
          </p:spPr>
        </p:sp>
        <p:sp>
          <p:nvSpPr>
            <p:cNvPr name="AutoShape 27" id="27"/>
            <p:cNvSpPr/>
            <p:nvPr/>
          </p:nvSpPr>
          <p:spPr>
            <a:xfrm flipH="true" flipV="true">
              <a:off x="7626352" y="5901267"/>
              <a:ext cx="637702" cy="723778"/>
            </a:xfrm>
            <a:prstGeom prst="line">
              <a:avLst/>
            </a:prstGeom>
            <a:ln cap="rnd" w="457200">
              <a:solidFill>
                <a:srgbClr val="4C62AF"/>
              </a:solidFill>
              <a:prstDash val="solid"/>
              <a:headEnd type="none" len="sm" w="sm"/>
              <a:tailEnd type="none" len="sm" w="sm"/>
            </a:ln>
          </p:spPr>
        </p:sp>
        <p:sp>
          <p:nvSpPr>
            <p:cNvPr name="AutoShape 28" id="28"/>
            <p:cNvSpPr/>
            <p:nvPr/>
          </p:nvSpPr>
          <p:spPr>
            <a:xfrm flipH="true" flipV="true">
              <a:off x="3965615" y="11589998"/>
              <a:ext cx="1069568" cy="1213937"/>
            </a:xfrm>
            <a:prstGeom prst="line">
              <a:avLst/>
            </a:prstGeom>
            <a:ln cap="rnd" w="457200">
              <a:solidFill>
                <a:srgbClr val="4C62AF"/>
              </a:solidFill>
              <a:prstDash val="solid"/>
              <a:headEnd type="none" len="sm" w="sm"/>
              <a:tailEnd type="none" len="sm" w="sm"/>
            </a:ln>
          </p:spPr>
        </p:sp>
        <p:sp>
          <p:nvSpPr>
            <p:cNvPr name="AutoShape 29" id="29"/>
            <p:cNvSpPr/>
            <p:nvPr/>
          </p:nvSpPr>
          <p:spPr>
            <a:xfrm flipH="true" flipV="true">
              <a:off x="9428268" y="5449610"/>
              <a:ext cx="1069568" cy="1213937"/>
            </a:xfrm>
            <a:prstGeom prst="line">
              <a:avLst/>
            </a:prstGeom>
            <a:ln cap="rnd" w="457200">
              <a:solidFill>
                <a:srgbClr val="4C62AF"/>
              </a:solidFill>
              <a:prstDash val="solid"/>
              <a:headEnd type="none" len="sm" w="sm"/>
              <a:tailEnd type="none" len="sm" w="sm"/>
            </a:ln>
          </p:spPr>
        </p:sp>
        <p:sp>
          <p:nvSpPr>
            <p:cNvPr name="AutoShape 30" id="30"/>
            <p:cNvSpPr/>
            <p:nvPr/>
          </p:nvSpPr>
          <p:spPr>
            <a:xfrm flipH="true" flipV="true">
              <a:off x="3542740" y="6371458"/>
              <a:ext cx="1069568" cy="1213937"/>
            </a:xfrm>
            <a:prstGeom prst="line">
              <a:avLst/>
            </a:prstGeom>
            <a:ln cap="rnd" w="457200">
              <a:solidFill>
                <a:srgbClr val="4C62AF"/>
              </a:solidFill>
              <a:prstDash val="solid"/>
              <a:headEnd type="none" len="sm" w="sm"/>
              <a:tailEnd type="none" len="sm" w="sm"/>
            </a:ln>
          </p:spPr>
        </p:sp>
        <p:sp>
          <p:nvSpPr>
            <p:cNvPr name="AutoShape 31" id="31"/>
            <p:cNvSpPr/>
            <p:nvPr/>
          </p:nvSpPr>
          <p:spPr>
            <a:xfrm flipH="true" flipV="true">
              <a:off x="6316043" y="9519097"/>
              <a:ext cx="1069568" cy="1213937"/>
            </a:xfrm>
            <a:prstGeom prst="line">
              <a:avLst/>
            </a:prstGeom>
            <a:ln cap="rnd" w="457200">
              <a:solidFill>
                <a:srgbClr val="4C62AF"/>
              </a:solidFill>
              <a:prstDash val="solid"/>
              <a:headEnd type="none" len="sm" w="sm"/>
              <a:tailEnd type="none" len="sm" w="sm"/>
            </a:ln>
          </p:spPr>
        </p:sp>
        <p:sp>
          <p:nvSpPr>
            <p:cNvPr name="AutoShape 32" id="32"/>
            <p:cNvSpPr/>
            <p:nvPr/>
          </p:nvSpPr>
          <p:spPr>
            <a:xfrm flipH="true" flipV="true">
              <a:off x="5866075" y="6480733"/>
              <a:ext cx="1601434" cy="1817594"/>
            </a:xfrm>
            <a:prstGeom prst="line">
              <a:avLst/>
            </a:prstGeom>
            <a:ln cap="rnd" w="457200">
              <a:solidFill>
                <a:srgbClr val="4C62AF"/>
              </a:solidFill>
              <a:prstDash val="solid"/>
              <a:headEnd type="none" len="sm" w="sm"/>
              <a:tailEnd type="none" len="sm" w="sm"/>
            </a:ln>
          </p:spPr>
        </p:sp>
        <p:sp>
          <p:nvSpPr>
            <p:cNvPr name="AutoShape 33" id="33"/>
            <p:cNvSpPr/>
            <p:nvPr/>
          </p:nvSpPr>
          <p:spPr>
            <a:xfrm flipH="true" flipV="true">
              <a:off x="9168512" y="9928842"/>
              <a:ext cx="1601434" cy="1817594"/>
            </a:xfrm>
            <a:prstGeom prst="line">
              <a:avLst/>
            </a:prstGeom>
            <a:ln cap="rnd" w="457200">
              <a:solidFill>
                <a:srgbClr val="4C62AF"/>
              </a:solidFill>
              <a:prstDash val="solid"/>
              <a:headEnd type="none" len="sm" w="sm"/>
              <a:tailEnd type="none" len="sm" w="sm"/>
            </a:ln>
          </p:spPr>
        </p:sp>
        <p:sp>
          <p:nvSpPr>
            <p:cNvPr name="AutoShape 34" id="34"/>
            <p:cNvSpPr/>
            <p:nvPr/>
          </p:nvSpPr>
          <p:spPr>
            <a:xfrm flipH="true" flipV="true">
              <a:off x="13814664" y="15202126"/>
              <a:ext cx="1601434" cy="1817594"/>
            </a:xfrm>
            <a:prstGeom prst="line">
              <a:avLst/>
            </a:prstGeom>
            <a:ln cap="rnd" w="457200">
              <a:solidFill>
                <a:srgbClr val="4C62AF"/>
              </a:solidFill>
              <a:prstDash val="solid"/>
              <a:headEnd type="none" len="sm" w="sm"/>
              <a:tailEnd type="none" len="sm" w="sm"/>
            </a:ln>
          </p:spPr>
        </p:sp>
        <p:sp>
          <p:nvSpPr>
            <p:cNvPr name="AutoShape 35" id="35"/>
            <p:cNvSpPr/>
            <p:nvPr/>
          </p:nvSpPr>
          <p:spPr>
            <a:xfrm flipH="true" flipV="true">
              <a:off x="9127141" y="14819208"/>
              <a:ext cx="1601434" cy="1817594"/>
            </a:xfrm>
            <a:prstGeom prst="line">
              <a:avLst/>
            </a:prstGeom>
            <a:ln cap="rnd" w="457200">
              <a:solidFill>
                <a:srgbClr val="4C62AF"/>
              </a:solidFill>
              <a:prstDash val="solid"/>
              <a:headEnd type="none" len="sm" w="sm"/>
              <a:tailEnd type="none" len="sm" w="sm"/>
            </a:ln>
          </p:spPr>
        </p:sp>
        <p:sp>
          <p:nvSpPr>
            <p:cNvPr name="AutoShape 36" id="36"/>
            <p:cNvSpPr/>
            <p:nvPr/>
          </p:nvSpPr>
          <p:spPr>
            <a:xfrm flipH="true" flipV="true">
              <a:off x="9351387" y="12465326"/>
              <a:ext cx="1069568" cy="1213937"/>
            </a:xfrm>
            <a:prstGeom prst="line">
              <a:avLst/>
            </a:prstGeom>
            <a:ln cap="rnd" w="457200">
              <a:solidFill>
                <a:srgbClr val="4C62AF"/>
              </a:solidFill>
              <a:prstDash val="solid"/>
              <a:headEnd type="none" len="sm" w="sm"/>
              <a:tailEnd type="none" len="sm" w="sm"/>
            </a:ln>
          </p:spPr>
        </p:sp>
        <p:sp>
          <p:nvSpPr>
            <p:cNvPr name="AutoShape 37" id="37"/>
            <p:cNvSpPr/>
            <p:nvPr/>
          </p:nvSpPr>
          <p:spPr>
            <a:xfrm flipH="true" flipV="true">
              <a:off x="11842079" y="12963284"/>
              <a:ext cx="1069568" cy="1213937"/>
            </a:xfrm>
            <a:prstGeom prst="line">
              <a:avLst/>
            </a:prstGeom>
            <a:ln cap="rnd" w="457200">
              <a:solidFill>
                <a:srgbClr val="4C62AF"/>
              </a:solidFill>
              <a:prstDash val="solid"/>
              <a:headEnd type="none" len="sm" w="sm"/>
              <a:tailEnd type="none" len="sm" w="sm"/>
            </a:ln>
          </p:spPr>
        </p:sp>
        <p:sp>
          <p:nvSpPr>
            <p:cNvPr name="AutoShape 38" id="38"/>
            <p:cNvSpPr/>
            <p:nvPr/>
          </p:nvSpPr>
          <p:spPr>
            <a:xfrm flipH="true" flipV="true">
              <a:off x="16881038" y="11707235"/>
              <a:ext cx="1069568" cy="1213937"/>
            </a:xfrm>
            <a:prstGeom prst="line">
              <a:avLst/>
            </a:prstGeom>
            <a:ln cap="rnd" w="457200">
              <a:solidFill>
                <a:srgbClr val="4C62AF"/>
              </a:solidFill>
              <a:prstDash val="solid"/>
              <a:headEnd type="none" len="sm" w="sm"/>
              <a:tailEnd type="none" len="sm" w="sm"/>
            </a:ln>
          </p:spPr>
        </p:sp>
        <p:sp>
          <p:nvSpPr>
            <p:cNvPr name="AutoShape 39" id="39"/>
            <p:cNvSpPr/>
            <p:nvPr/>
          </p:nvSpPr>
          <p:spPr>
            <a:xfrm flipH="true" flipV="true">
              <a:off x="8330597" y="16492491"/>
              <a:ext cx="637702" cy="723778"/>
            </a:xfrm>
            <a:prstGeom prst="line">
              <a:avLst/>
            </a:prstGeom>
            <a:ln cap="rnd" w="457200">
              <a:solidFill>
                <a:srgbClr val="4C62AF"/>
              </a:solidFill>
              <a:prstDash val="solid"/>
              <a:headEnd type="none" len="sm" w="sm"/>
              <a:tailEnd type="none" len="sm" w="sm"/>
            </a:ln>
          </p:spPr>
        </p:sp>
        <p:sp>
          <p:nvSpPr>
            <p:cNvPr name="AutoShape 40" id="40"/>
            <p:cNvSpPr/>
            <p:nvPr/>
          </p:nvSpPr>
          <p:spPr>
            <a:xfrm flipH="true" flipV="true">
              <a:off x="19811397" y="12450271"/>
              <a:ext cx="637702" cy="723778"/>
            </a:xfrm>
            <a:prstGeom prst="line">
              <a:avLst/>
            </a:prstGeom>
            <a:ln cap="rnd" w="457200">
              <a:solidFill>
                <a:srgbClr val="4C62AF"/>
              </a:solidFill>
              <a:prstDash val="solid"/>
              <a:headEnd type="none" len="sm" w="sm"/>
              <a:tailEnd type="none" len="sm" w="sm"/>
            </a:ln>
          </p:spPr>
        </p:sp>
        <p:sp>
          <p:nvSpPr>
            <p:cNvPr name="AutoShape 41" id="41"/>
            <p:cNvSpPr/>
            <p:nvPr/>
          </p:nvSpPr>
          <p:spPr>
            <a:xfrm flipH="true" flipV="true">
              <a:off x="15785427" y="9924235"/>
              <a:ext cx="637702" cy="723778"/>
            </a:xfrm>
            <a:prstGeom prst="line">
              <a:avLst/>
            </a:prstGeom>
            <a:ln cap="rnd" w="457200">
              <a:solidFill>
                <a:srgbClr val="4C62AF"/>
              </a:solidFill>
              <a:prstDash val="solid"/>
              <a:headEnd type="none" len="sm" w="sm"/>
              <a:tailEnd type="none" len="sm" w="sm"/>
            </a:ln>
          </p:spPr>
        </p:sp>
        <p:sp>
          <p:nvSpPr>
            <p:cNvPr name="AutoShape 42" id="42"/>
            <p:cNvSpPr/>
            <p:nvPr/>
          </p:nvSpPr>
          <p:spPr>
            <a:xfrm flipH="true" flipV="true">
              <a:off x="12124690" y="15612966"/>
              <a:ext cx="1069568" cy="1213937"/>
            </a:xfrm>
            <a:prstGeom prst="line">
              <a:avLst/>
            </a:prstGeom>
            <a:ln cap="rnd" w="457200">
              <a:solidFill>
                <a:srgbClr val="4C62AF"/>
              </a:solidFill>
              <a:prstDash val="solid"/>
              <a:headEnd type="none" len="sm" w="sm"/>
              <a:tailEnd type="none" len="sm" w="sm"/>
            </a:ln>
          </p:spPr>
        </p:sp>
        <p:sp>
          <p:nvSpPr>
            <p:cNvPr name="AutoShape 43" id="43"/>
            <p:cNvSpPr/>
            <p:nvPr/>
          </p:nvSpPr>
          <p:spPr>
            <a:xfrm flipH="true" flipV="true">
              <a:off x="17587343" y="9472579"/>
              <a:ext cx="1069568" cy="1213937"/>
            </a:xfrm>
            <a:prstGeom prst="line">
              <a:avLst/>
            </a:prstGeom>
            <a:ln cap="rnd" w="457200">
              <a:solidFill>
                <a:srgbClr val="4C62AF"/>
              </a:solidFill>
              <a:prstDash val="solid"/>
              <a:headEnd type="none" len="sm" w="sm"/>
              <a:tailEnd type="none" len="sm" w="sm"/>
            </a:ln>
          </p:spPr>
        </p:sp>
        <p:sp>
          <p:nvSpPr>
            <p:cNvPr name="AutoShape 44" id="44"/>
            <p:cNvSpPr/>
            <p:nvPr/>
          </p:nvSpPr>
          <p:spPr>
            <a:xfrm flipH="true" flipV="true">
              <a:off x="11701815" y="10394426"/>
              <a:ext cx="1069568" cy="1213937"/>
            </a:xfrm>
            <a:prstGeom prst="line">
              <a:avLst/>
            </a:prstGeom>
            <a:ln cap="rnd" w="457200">
              <a:solidFill>
                <a:srgbClr val="4C62AF"/>
              </a:solidFill>
              <a:prstDash val="solid"/>
              <a:headEnd type="none" len="sm" w="sm"/>
              <a:tailEnd type="none" len="sm" w="sm"/>
            </a:ln>
          </p:spPr>
        </p:sp>
        <p:sp>
          <p:nvSpPr>
            <p:cNvPr name="AutoShape 45" id="45"/>
            <p:cNvSpPr/>
            <p:nvPr/>
          </p:nvSpPr>
          <p:spPr>
            <a:xfrm flipH="true" flipV="true">
              <a:off x="14475118" y="13542066"/>
              <a:ext cx="1069568" cy="1213937"/>
            </a:xfrm>
            <a:prstGeom prst="line">
              <a:avLst/>
            </a:prstGeom>
            <a:ln cap="rnd" w="457200">
              <a:solidFill>
                <a:srgbClr val="4C62AF"/>
              </a:solidFill>
              <a:prstDash val="solid"/>
              <a:headEnd type="none" len="sm" w="sm"/>
              <a:tailEnd type="none" len="sm" w="sm"/>
            </a:ln>
          </p:spPr>
        </p:sp>
        <p:sp>
          <p:nvSpPr>
            <p:cNvPr name="AutoShape 46" id="46"/>
            <p:cNvSpPr/>
            <p:nvPr/>
          </p:nvSpPr>
          <p:spPr>
            <a:xfrm flipH="true" flipV="true">
              <a:off x="14025150" y="10503701"/>
              <a:ext cx="1601434" cy="1817594"/>
            </a:xfrm>
            <a:prstGeom prst="line">
              <a:avLst/>
            </a:prstGeom>
            <a:ln cap="rnd" w="457200">
              <a:solidFill>
                <a:srgbClr val="4C62AF"/>
              </a:solidFill>
              <a:prstDash val="solid"/>
              <a:headEnd type="none" len="sm" w="sm"/>
              <a:tailEnd type="none" len="sm" w="sm"/>
            </a:ln>
          </p:spPr>
        </p:sp>
        <p:sp>
          <p:nvSpPr>
            <p:cNvPr name="AutoShape 47" id="47"/>
            <p:cNvSpPr/>
            <p:nvPr/>
          </p:nvSpPr>
          <p:spPr>
            <a:xfrm flipH="true" flipV="true">
              <a:off x="14096112" y="607386"/>
              <a:ext cx="1601434" cy="1817594"/>
            </a:xfrm>
            <a:prstGeom prst="line">
              <a:avLst/>
            </a:prstGeom>
            <a:ln cap="rnd" w="457200">
              <a:solidFill>
                <a:srgbClr val="4C62AF"/>
              </a:solidFill>
              <a:prstDash val="solid"/>
              <a:headEnd type="none" len="sm" w="sm"/>
              <a:tailEnd type="none" len="sm" w="sm"/>
            </a:ln>
          </p:spPr>
        </p:sp>
        <p:sp>
          <p:nvSpPr>
            <p:cNvPr name="AutoShape 48" id="48"/>
            <p:cNvSpPr/>
            <p:nvPr/>
          </p:nvSpPr>
          <p:spPr>
            <a:xfrm flipH="true" flipV="true">
              <a:off x="18742264" y="5880671"/>
              <a:ext cx="1601434" cy="1817594"/>
            </a:xfrm>
            <a:prstGeom prst="line">
              <a:avLst/>
            </a:prstGeom>
            <a:ln cap="rnd" w="457200">
              <a:solidFill>
                <a:srgbClr val="4C62AF"/>
              </a:solidFill>
              <a:prstDash val="solid"/>
              <a:headEnd type="none" len="sm" w="sm"/>
              <a:tailEnd type="none" len="sm" w="sm"/>
            </a:ln>
          </p:spPr>
        </p:sp>
        <p:sp>
          <p:nvSpPr>
            <p:cNvPr name="AutoShape 49" id="49"/>
            <p:cNvSpPr/>
            <p:nvPr/>
          </p:nvSpPr>
          <p:spPr>
            <a:xfrm flipH="true" flipV="true">
              <a:off x="14054741" y="5497753"/>
              <a:ext cx="1601434" cy="1817594"/>
            </a:xfrm>
            <a:prstGeom prst="line">
              <a:avLst/>
            </a:prstGeom>
            <a:ln cap="rnd" w="457200">
              <a:solidFill>
                <a:srgbClr val="4C62AF"/>
              </a:solidFill>
              <a:prstDash val="solid"/>
              <a:headEnd type="none" len="sm" w="sm"/>
              <a:tailEnd type="none" len="sm" w="sm"/>
            </a:ln>
          </p:spPr>
        </p:sp>
        <p:sp>
          <p:nvSpPr>
            <p:cNvPr name="AutoShape 50" id="50"/>
            <p:cNvSpPr/>
            <p:nvPr/>
          </p:nvSpPr>
          <p:spPr>
            <a:xfrm flipH="true" flipV="true">
              <a:off x="14278987" y="3143871"/>
              <a:ext cx="1069568" cy="1213937"/>
            </a:xfrm>
            <a:prstGeom prst="line">
              <a:avLst/>
            </a:prstGeom>
            <a:ln cap="rnd" w="457200">
              <a:solidFill>
                <a:srgbClr val="4C62AF"/>
              </a:solidFill>
              <a:prstDash val="solid"/>
              <a:headEnd type="none" len="sm" w="sm"/>
              <a:tailEnd type="none" len="sm" w="sm"/>
            </a:ln>
          </p:spPr>
        </p:sp>
        <p:sp>
          <p:nvSpPr>
            <p:cNvPr name="AutoShape 51" id="51"/>
            <p:cNvSpPr/>
            <p:nvPr/>
          </p:nvSpPr>
          <p:spPr>
            <a:xfrm flipH="true" flipV="true">
              <a:off x="16769679" y="3641828"/>
              <a:ext cx="1069568" cy="1213937"/>
            </a:xfrm>
            <a:prstGeom prst="line">
              <a:avLst/>
            </a:prstGeom>
            <a:ln cap="rnd" w="457200">
              <a:solidFill>
                <a:srgbClr val="4C62AF"/>
              </a:solidFill>
              <a:prstDash val="solid"/>
              <a:headEnd type="none" len="sm" w="sm"/>
              <a:tailEnd type="none" len="sm" w="sm"/>
            </a:ln>
          </p:spPr>
        </p:sp>
        <p:sp>
          <p:nvSpPr>
            <p:cNvPr name="AutoShape 52" id="52"/>
            <p:cNvSpPr/>
            <p:nvPr/>
          </p:nvSpPr>
          <p:spPr>
            <a:xfrm flipH="true" flipV="true">
              <a:off x="21808638" y="2385779"/>
              <a:ext cx="1069568" cy="1213937"/>
            </a:xfrm>
            <a:prstGeom prst="line">
              <a:avLst/>
            </a:prstGeom>
            <a:ln cap="rnd" w="457200">
              <a:solidFill>
                <a:srgbClr val="4C62AF"/>
              </a:solidFill>
              <a:prstDash val="solid"/>
              <a:headEnd type="none" len="sm" w="sm"/>
              <a:tailEnd type="none" len="sm" w="sm"/>
            </a:ln>
          </p:spPr>
        </p:sp>
        <p:sp>
          <p:nvSpPr>
            <p:cNvPr name="AutoShape 53" id="53"/>
            <p:cNvSpPr/>
            <p:nvPr/>
          </p:nvSpPr>
          <p:spPr>
            <a:xfrm flipH="true" flipV="true">
              <a:off x="13258197" y="7171035"/>
              <a:ext cx="637702" cy="723778"/>
            </a:xfrm>
            <a:prstGeom prst="line">
              <a:avLst/>
            </a:prstGeom>
            <a:ln cap="rnd" w="457200">
              <a:solidFill>
                <a:srgbClr val="4C62AF"/>
              </a:solidFill>
              <a:prstDash val="solid"/>
              <a:headEnd type="none" len="sm" w="sm"/>
              <a:tailEnd type="none" len="sm" w="sm"/>
            </a:ln>
          </p:spPr>
        </p:sp>
        <p:sp>
          <p:nvSpPr>
            <p:cNvPr name="AutoShape 54" id="54"/>
            <p:cNvSpPr/>
            <p:nvPr/>
          </p:nvSpPr>
          <p:spPr>
            <a:xfrm flipH="true" flipV="true">
              <a:off x="24738997" y="3128816"/>
              <a:ext cx="637702" cy="723778"/>
            </a:xfrm>
            <a:prstGeom prst="line">
              <a:avLst/>
            </a:prstGeom>
            <a:ln cap="rnd" w="457200">
              <a:solidFill>
                <a:srgbClr val="4C62AF"/>
              </a:solidFill>
              <a:prstDash val="solid"/>
              <a:headEnd type="none" len="sm" w="sm"/>
              <a:tailEnd type="none" len="sm" w="sm"/>
            </a:ln>
          </p:spPr>
        </p:sp>
        <p:sp>
          <p:nvSpPr>
            <p:cNvPr name="AutoShape 55" id="55"/>
            <p:cNvSpPr/>
            <p:nvPr/>
          </p:nvSpPr>
          <p:spPr>
            <a:xfrm flipH="true" flipV="true">
              <a:off x="20713027" y="602780"/>
              <a:ext cx="637702" cy="723778"/>
            </a:xfrm>
            <a:prstGeom prst="line">
              <a:avLst/>
            </a:prstGeom>
            <a:ln cap="rnd" w="457200">
              <a:solidFill>
                <a:srgbClr val="4C62AF"/>
              </a:solidFill>
              <a:prstDash val="solid"/>
              <a:headEnd type="none" len="sm" w="sm"/>
              <a:tailEnd type="none" len="sm" w="sm"/>
            </a:ln>
          </p:spPr>
        </p:sp>
        <p:sp>
          <p:nvSpPr>
            <p:cNvPr name="AutoShape 56" id="56"/>
            <p:cNvSpPr/>
            <p:nvPr/>
          </p:nvSpPr>
          <p:spPr>
            <a:xfrm flipH="true" flipV="true">
              <a:off x="17052290" y="6291511"/>
              <a:ext cx="1069568" cy="1213937"/>
            </a:xfrm>
            <a:prstGeom prst="line">
              <a:avLst/>
            </a:prstGeom>
            <a:ln cap="rnd" w="457200">
              <a:solidFill>
                <a:srgbClr val="4C62AF"/>
              </a:solidFill>
              <a:prstDash val="solid"/>
              <a:headEnd type="none" len="sm" w="sm"/>
              <a:tailEnd type="none" len="sm" w="sm"/>
            </a:ln>
          </p:spPr>
        </p:sp>
        <p:sp>
          <p:nvSpPr>
            <p:cNvPr name="AutoShape 57" id="57"/>
            <p:cNvSpPr/>
            <p:nvPr/>
          </p:nvSpPr>
          <p:spPr>
            <a:xfrm flipH="true" flipV="true">
              <a:off x="22514943" y="151123"/>
              <a:ext cx="1069568" cy="1213937"/>
            </a:xfrm>
            <a:prstGeom prst="line">
              <a:avLst/>
            </a:prstGeom>
            <a:ln cap="rnd" w="457200">
              <a:solidFill>
                <a:srgbClr val="4C62AF"/>
              </a:solidFill>
              <a:prstDash val="solid"/>
              <a:headEnd type="none" len="sm" w="sm"/>
              <a:tailEnd type="none" len="sm" w="sm"/>
            </a:ln>
          </p:spPr>
        </p:sp>
        <p:sp>
          <p:nvSpPr>
            <p:cNvPr name="AutoShape 58" id="58"/>
            <p:cNvSpPr/>
            <p:nvPr/>
          </p:nvSpPr>
          <p:spPr>
            <a:xfrm flipH="true" flipV="true">
              <a:off x="16629415" y="1072971"/>
              <a:ext cx="1069568" cy="1213937"/>
            </a:xfrm>
            <a:prstGeom prst="line">
              <a:avLst/>
            </a:prstGeom>
            <a:ln cap="rnd" w="457200">
              <a:solidFill>
                <a:srgbClr val="4C62AF"/>
              </a:solidFill>
              <a:prstDash val="solid"/>
              <a:headEnd type="none" len="sm" w="sm"/>
              <a:tailEnd type="none" len="sm" w="sm"/>
            </a:ln>
          </p:spPr>
        </p:sp>
        <p:sp>
          <p:nvSpPr>
            <p:cNvPr name="AutoShape 59" id="59"/>
            <p:cNvSpPr/>
            <p:nvPr/>
          </p:nvSpPr>
          <p:spPr>
            <a:xfrm flipH="true" flipV="true">
              <a:off x="19402718" y="4220610"/>
              <a:ext cx="1069568" cy="1213937"/>
            </a:xfrm>
            <a:prstGeom prst="line">
              <a:avLst/>
            </a:prstGeom>
            <a:ln cap="rnd" w="457200">
              <a:solidFill>
                <a:srgbClr val="4C62AF"/>
              </a:solidFill>
              <a:prstDash val="solid"/>
              <a:headEnd type="none" len="sm" w="sm"/>
              <a:tailEnd type="none" len="sm" w="sm"/>
            </a:ln>
          </p:spPr>
        </p:sp>
        <p:sp>
          <p:nvSpPr>
            <p:cNvPr name="AutoShape 60" id="60"/>
            <p:cNvSpPr/>
            <p:nvPr/>
          </p:nvSpPr>
          <p:spPr>
            <a:xfrm flipH="true" flipV="true">
              <a:off x="18952750" y="1182246"/>
              <a:ext cx="1601434" cy="1817594"/>
            </a:xfrm>
            <a:prstGeom prst="line">
              <a:avLst/>
            </a:prstGeom>
            <a:ln cap="rnd" w="457200">
              <a:solidFill>
                <a:srgbClr val="4C62AF"/>
              </a:solidFill>
              <a:prstDash val="solid"/>
              <a:headEnd type="none" len="sm" w="sm"/>
              <a:tailEnd type="none" len="sm" w="sm"/>
            </a:ln>
          </p:spPr>
        </p:sp>
      </p:grpSp>
      <p:grpSp>
        <p:nvGrpSpPr>
          <p:cNvPr name="Group 61" id="61"/>
          <p:cNvGrpSpPr/>
          <p:nvPr/>
        </p:nvGrpSpPr>
        <p:grpSpPr>
          <a:xfrm rot="0">
            <a:off x="6963336" y="3807422"/>
            <a:ext cx="18329941" cy="5930491"/>
            <a:chOff x="0" y="0"/>
            <a:chExt cx="24439921" cy="7907321"/>
          </a:xfrm>
        </p:grpSpPr>
        <p:sp>
          <p:nvSpPr>
            <p:cNvPr name="Freeform 62" id="62"/>
            <p:cNvSpPr/>
            <p:nvPr/>
          </p:nvSpPr>
          <p:spPr>
            <a:xfrm flipH="false" flipV="false" rot="5400000">
              <a:off x="58462" y="1466152"/>
              <a:ext cx="4176507" cy="4293431"/>
            </a:xfrm>
            <a:custGeom>
              <a:avLst/>
              <a:gdLst/>
              <a:ahLst/>
              <a:cxnLst/>
              <a:rect r="r" b="b" t="t" l="l"/>
              <a:pathLst>
                <a:path h="4293431" w="4176507">
                  <a:moveTo>
                    <a:pt x="0" y="0"/>
                  </a:moveTo>
                  <a:lnTo>
                    <a:pt x="4176507" y="0"/>
                  </a:lnTo>
                  <a:lnTo>
                    <a:pt x="4176507" y="4293431"/>
                  </a:lnTo>
                  <a:lnTo>
                    <a:pt x="0" y="4293431"/>
                  </a:lnTo>
                  <a:lnTo>
                    <a:pt x="0" y="0"/>
                  </a:lnTo>
                  <a:close/>
                </a:path>
              </a:pathLst>
            </a:custGeom>
            <a:blipFill>
              <a:blip r:embed="rId2"/>
              <a:stretch>
                <a:fillRect l="0" t="-3672" r="0" b="-5473"/>
              </a:stretch>
            </a:blipFill>
          </p:spPr>
        </p:sp>
        <p:sp>
          <p:nvSpPr>
            <p:cNvPr name="Freeform 63" id="63"/>
            <p:cNvSpPr/>
            <p:nvPr/>
          </p:nvSpPr>
          <p:spPr>
            <a:xfrm flipH="false" flipV="false" rot="0">
              <a:off x="3531138" y="0"/>
              <a:ext cx="20908783" cy="7907321"/>
            </a:xfrm>
            <a:custGeom>
              <a:avLst/>
              <a:gdLst/>
              <a:ahLst/>
              <a:cxnLst/>
              <a:rect r="r" b="b" t="t" l="l"/>
              <a:pathLst>
                <a:path h="7907321" w="20908783">
                  <a:moveTo>
                    <a:pt x="0" y="0"/>
                  </a:moveTo>
                  <a:lnTo>
                    <a:pt x="20908783" y="0"/>
                  </a:lnTo>
                  <a:lnTo>
                    <a:pt x="20908783" y="7907321"/>
                  </a:lnTo>
                  <a:lnTo>
                    <a:pt x="0" y="79073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64" id="64"/>
          <p:cNvGrpSpPr/>
          <p:nvPr/>
        </p:nvGrpSpPr>
        <p:grpSpPr>
          <a:xfrm rot="-5400000">
            <a:off x="-1791551" y="748449"/>
            <a:ext cx="11215802" cy="8623300"/>
            <a:chOff x="0" y="0"/>
            <a:chExt cx="2953956" cy="2271157"/>
          </a:xfrm>
        </p:grpSpPr>
        <p:sp>
          <p:nvSpPr>
            <p:cNvPr name="Freeform 65" id="65"/>
            <p:cNvSpPr/>
            <p:nvPr/>
          </p:nvSpPr>
          <p:spPr>
            <a:xfrm flipH="false" flipV="false" rot="0">
              <a:off x="0" y="0"/>
              <a:ext cx="2953956" cy="2271157"/>
            </a:xfrm>
            <a:custGeom>
              <a:avLst/>
              <a:gdLst/>
              <a:ahLst/>
              <a:cxnLst/>
              <a:rect r="r" b="b" t="t" l="l"/>
              <a:pathLst>
                <a:path h="2271157" w="2953956">
                  <a:moveTo>
                    <a:pt x="0" y="0"/>
                  </a:moveTo>
                  <a:lnTo>
                    <a:pt x="2953956" y="0"/>
                  </a:lnTo>
                  <a:lnTo>
                    <a:pt x="2953956" y="2271157"/>
                  </a:lnTo>
                  <a:lnTo>
                    <a:pt x="0" y="2271157"/>
                  </a:lnTo>
                  <a:close/>
                </a:path>
              </a:pathLst>
            </a:custGeom>
            <a:solidFill>
              <a:srgbClr val="0B1541"/>
            </a:solidFill>
          </p:spPr>
        </p:sp>
        <p:sp>
          <p:nvSpPr>
            <p:cNvPr name="TextBox 66" id="66"/>
            <p:cNvSpPr txBox="true"/>
            <p:nvPr/>
          </p:nvSpPr>
          <p:spPr>
            <a:xfrm>
              <a:off x="0" y="-123825"/>
              <a:ext cx="2953956" cy="2394982"/>
            </a:xfrm>
            <a:prstGeom prst="rect">
              <a:avLst/>
            </a:prstGeom>
          </p:spPr>
          <p:txBody>
            <a:bodyPr anchor="ctr" rtlCol="false" tIns="50800" lIns="50800" bIns="50800" rIns="50800"/>
            <a:lstStyle/>
            <a:p>
              <a:pPr algn="ctr">
                <a:lnSpc>
                  <a:spcPts val="4420"/>
                </a:lnSpc>
              </a:pPr>
            </a:p>
          </p:txBody>
        </p:sp>
      </p:grpSp>
      <p:sp>
        <p:nvSpPr>
          <p:cNvPr name="Freeform 67" id="67"/>
          <p:cNvSpPr/>
          <p:nvPr/>
        </p:nvSpPr>
        <p:spPr>
          <a:xfrm flipH="false" flipV="false" rot="0">
            <a:off x="1028700" y="1475172"/>
            <a:ext cx="937546" cy="953143"/>
          </a:xfrm>
          <a:custGeom>
            <a:avLst/>
            <a:gdLst/>
            <a:ahLst/>
            <a:cxnLst/>
            <a:rect r="r" b="b" t="t" l="l"/>
            <a:pathLst>
              <a:path h="953143" w="937546">
                <a:moveTo>
                  <a:pt x="0" y="0"/>
                </a:moveTo>
                <a:lnTo>
                  <a:pt x="937546" y="0"/>
                </a:lnTo>
                <a:lnTo>
                  <a:pt x="937546" y="953143"/>
                </a:lnTo>
                <a:lnTo>
                  <a:pt x="0" y="95314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68" id="68"/>
          <p:cNvGrpSpPr/>
          <p:nvPr/>
        </p:nvGrpSpPr>
        <p:grpSpPr>
          <a:xfrm rot="0">
            <a:off x="1028700" y="3022834"/>
            <a:ext cx="5934636" cy="4953828"/>
            <a:chOff x="0" y="0"/>
            <a:chExt cx="7912848" cy="6605105"/>
          </a:xfrm>
        </p:grpSpPr>
        <p:sp>
          <p:nvSpPr>
            <p:cNvPr name="TextBox 69" id="69"/>
            <p:cNvSpPr txBox="true"/>
            <p:nvPr/>
          </p:nvSpPr>
          <p:spPr>
            <a:xfrm rot="0">
              <a:off x="0" y="66675"/>
              <a:ext cx="7912848" cy="664845"/>
            </a:xfrm>
            <a:prstGeom prst="rect">
              <a:avLst/>
            </a:prstGeom>
          </p:spPr>
          <p:txBody>
            <a:bodyPr anchor="t" rtlCol="false" tIns="0" lIns="0" bIns="0" rIns="0">
              <a:spAutoFit/>
            </a:bodyPr>
            <a:lstStyle/>
            <a:p>
              <a:pPr algn="l" marL="0" indent="0" lvl="0">
                <a:lnSpc>
                  <a:spcPts val="3600"/>
                </a:lnSpc>
                <a:spcBef>
                  <a:spcPct val="0"/>
                </a:spcBef>
              </a:pPr>
              <a:r>
                <a:rPr lang="en-US" b="true" sz="3600" spc="72">
                  <a:solidFill>
                    <a:srgbClr val="A87CDF"/>
                  </a:solidFill>
                  <a:latin typeface="Montserrat Bold"/>
                  <a:ea typeface="Montserrat Bold"/>
                  <a:cs typeface="Montserrat Bold"/>
                  <a:sym typeface="Montserrat Bold"/>
                </a:rPr>
                <a:t>THREATS:</a:t>
              </a:r>
            </a:p>
          </p:txBody>
        </p:sp>
        <p:sp>
          <p:nvSpPr>
            <p:cNvPr name="TextBox 70" id="70"/>
            <p:cNvSpPr txBox="true"/>
            <p:nvPr/>
          </p:nvSpPr>
          <p:spPr>
            <a:xfrm rot="0">
              <a:off x="0" y="1071079"/>
              <a:ext cx="7912848" cy="5534026"/>
            </a:xfrm>
            <a:prstGeom prst="rect">
              <a:avLst/>
            </a:prstGeom>
          </p:spPr>
          <p:txBody>
            <a:bodyPr anchor="t" rtlCol="false" tIns="0" lIns="0" bIns="0" rIns="0">
              <a:spAutoFit/>
            </a:bodyPr>
            <a:lstStyle/>
            <a:p>
              <a:pPr algn="l">
                <a:lnSpc>
                  <a:spcPts val="4199"/>
                </a:lnSpc>
              </a:pPr>
            </a:p>
            <a:p>
              <a:pPr algn="l" marL="647695" indent="-323848" lvl="1">
                <a:lnSpc>
                  <a:spcPts val="4199"/>
                </a:lnSpc>
                <a:spcBef>
                  <a:spcPct val="0"/>
                </a:spcBef>
                <a:buFont typeface="Arial"/>
                <a:buChar char="•"/>
              </a:pPr>
              <a:r>
                <a:rPr lang="en-US" sz="2999">
                  <a:solidFill>
                    <a:srgbClr val="FFFFFF"/>
                  </a:solidFill>
                  <a:latin typeface="PT Sans"/>
                  <a:ea typeface="PT Sans"/>
                  <a:cs typeface="PT Sans"/>
                  <a:sym typeface="PT Sans"/>
                </a:rPr>
                <a:t>"Competition</a:t>
              </a:r>
              <a:r>
                <a:rPr lang="en-US" sz="2999">
                  <a:solidFill>
                    <a:srgbClr val="FFFFFF"/>
                  </a:solidFill>
                  <a:latin typeface="PT Sans"/>
                  <a:ea typeface="PT Sans"/>
                  <a:cs typeface="PT Sans"/>
                  <a:sym typeface="PT Sans"/>
                </a:rPr>
                <a:t> </a:t>
              </a:r>
              <a:r>
                <a:rPr lang="en-US" sz="2999" u="none">
                  <a:solidFill>
                    <a:srgbClr val="FFFFFF"/>
                  </a:solidFill>
                  <a:latin typeface="PT Sans"/>
                  <a:ea typeface="PT Sans"/>
                  <a:cs typeface="PT Sans"/>
                  <a:sym typeface="PT Sans"/>
                </a:rPr>
                <a:t>f</a:t>
              </a:r>
              <a:r>
                <a:rPr lang="en-US" sz="2999">
                  <a:solidFill>
                    <a:srgbClr val="FFFFFF"/>
                  </a:solidFill>
                  <a:latin typeface="PT Sans"/>
                  <a:ea typeface="PT Sans"/>
                  <a:cs typeface="PT Sans"/>
                  <a:sym typeface="PT Sans"/>
                </a:rPr>
                <a:t>r</a:t>
              </a:r>
              <a:r>
                <a:rPr lang="en-US" sz="2999" u="none">
                  <a:solidFill>
                    <a:srgbClr val="FFFFFF"/>
                  </a:solidFill>
                  <a:latin typeface="PT Sans"/>
                  <a:ea typeface="PT Sans"/>
                  <a:cs typeface="PT Sans"/>
                  <a:sym typeface="PT Sans"/>
                </a:rPr>
                <a:t>om</a:t>
              </a:r>
              <a:r>
                <a:rPr lang="en-US" sz="2999">
                  <a:solidFill>
                    <a:srgbClr val="FFFFFF"/>
                  </a:solidFill>
                  <a:latin typeface="PT Sans"/>
                  <a:ea typeface="PT Sans"/>
                  <a:cs typeface="PT Sans"/>
                  <a:sym typeface="PT Sans"/>
                </a:rPr>
                <a:t> </a:t>
              </a:r>
              <a:r>
                <a:rPr lang="en-US" sz="2999" u="none">
                  <a:solidFill>
                    <a:srgbClr val="FFFFFF"/>
                  </a:solidFill>
                  <a:latin typeface="PT Sans"/>
                  <a:ea typeface="PT Sans"/>
                  <a:cs typeface="PT Sans"/>
                  <a:sym typeface="PT Sans"/>
                </a:rPr>
                <a:t>other</a:t>
              </a:r>
              <a:r>
                <a:rPr lang="en-US" sz="2999">
                  <a:solidFill>
                    <a:srgbClr val="FFFFFF"/>
                  </a:solidFill>
                  <a:latin typeface="PT Sans"/>
                  <a:ea typeface="PT Sans"/>
                  <a:cs typeface="PT Sans"/>
                  <a:sym typeface="PT Sans"/>
                </a:rPr>
                <a:t> </a:t>
              </a:r>
              <a:r>
                <a:rPr lang="en-US" sz="2999" u="none">
                  <a:solidFill>
                    <a:srgbClr val="FFFFFF"/>
                  </a:solidFill>
                  <a:latin typeface="PT Sans"/>
                  <a:ea typeface="PT Sans"/>
                  <a:cs typeface="PT Sans"/>
                  <a:sym typeface="PT Sans"/>
                </a:rPr>
                <a:t>AI-b</a:t>
              </a:r>
              <a:r>
                <a:rPr lang="en-US" sz="2999">
                  <a:solidFill>
                    <a:srgbClr val="FFFFFF"/>
                  </a:solidFill>
                  <a:latin typeface="PT Sans"/>
                  <a:ea typeface="PT Sans"/>
                  <a:cs typeface="PT Sans"/>
                  <a:sym typeface="PT Sans"/>
                </a:rPr>
                <a:t>as</a:t>
              </a:r>
              <a:r>
                <a:rPr lang="en-US" sz="2999" u="none">
                  <a:solidFill>
                    <a:srgbClr val="FFFFFF"/>
                  </a:solidFill>
                  <a:latin typeface="PT Sans"/>
                  <a:ea typeface="PT Sans"/>
                  <a:cs typeface="PT Sans"/>
                  <a:sym typeface="PT Sans"/>
                </a:rPr>
                <a:t>ed</a:t>
              </a:r>
              <a:r>
                <a:rPr lang="en-US" sz="2999">
                  <a:solidFill>
                    <a:srgbClr val="FFFFFF"/>
                  </a:solidFill>
                  <a:latin typeface="PT Sans"/>
                  <a:ea typeface="PT Sans"/>
                  <a:cs typeface="PT Sans"/>
                  <a:sym typeface="PT Sans"/>
                </a:rPr>
                <a:t> ro</a:t>
              </a:r>
              <a:r>
                <a:rPr lang="en-US" sz="2999" u="none">
                  <a:solidFill>
                    <a:srgbClr val="FFFFFF"/>
                  </a:solidFill>
                  <a:latin typeface="PT Sans"/>
                  <a:ea typeface="PT Sans"/>
                  <a:cs typeface="PT Sans"/>
                  <a:sym typeface="PT Sans"/>
                </a:rPr>
                <a:t>ad </a:t>
              </a:r>
              <a:r>
                <a:rPr lang="en-US" sz="2999">
                  <a:solidFill>
                    <a:srgbClr val="FFFFFF"/>
                  </a:solidFill>
                  <a:latin typeface="PT Sans"/>
                  <a:ea typeface="PT Sans"/>
                  <a:cs typeface="PT Sans"/>
                  <a:sym typeface="PT Sans"/>
                </a:rPr>
                <a:t>s</a:t>
              </a:r>
              <a:r>
                <a:rPr lang="en-US" sz="2999" u="none">
                  <a:solidFill>
                    <a:srgbClr val="FFFFFF"/>
                  </a:solidFill>
                  <a:latin typeface="PT Sans"/>
                  <a:ea typeface="PT Sans"/>
                  <a:cs typeface="PT Sans"/>
                  <a:sym typeface="PT Sans"/>
                </a:rPr>
                <a:t>af</a:t>
              </a:r>
              <a:r>
                <a:rPr lang="en-US" sz="2999">
                  <a:solidFill>
                    <a:srgbClr val="FFFFFF"/>
                  </a:solidFill>
                  <a:latin typeface="PT Sans"/>
                  <a:ea typeface="PT Sans"/>
                  <a:cs typeface="PT Sans"/>
                  <a:sym typeface="PT Sans"/>
                </a:rPr>
                <a:t>e</a:t>
              </a:r>
              <a:r>
                <a:rPr lang="en-US" sz="2999" u="none">
                  <a:solidFill>
                    <a:srgbClr val="FFFFFF"/>
                  </a:solidFill>
                  <a:latin typeface="PT Sans"/>
                  <a:ea typeface="PT Sans"/>
                  <a:cs typeface="PT Sans"/>
                  <a:sym typeface="PT Sans"/>
                </a:rPr>
                <a:t>ty</a:t>
              </a:r>
              <a:r>
                <a:rPr lang="en-US" sz="2999">
                  <a:solidFill>
                    <a:srgbClr val="FFFFFF"/>
                  </a:solidFill>
                  <a:latin typeface="PT Sans"/>
                  <a:ea typeface="PT Sans"/>
                  <a:cs typeface="PT Sans"/>
                  <a:sym typeface="PT Sans"/>
                </a:rPr>
                <a:t> </a:t>
              </a:r>
              <a:r>
                <a:rPr lang="en-US" sz="2999" u="none">
                  <a:solidFill>
                    <a:srgbClr val="FFFFFF"/>
                  </a:solidFill>
                  <a:latin typeface="PT Sans"/>
                  <a:ea typeface="PT Sans"/>
                  <a:cs typeface="PT Sans"/>
                  <a:sym typeface="PT Sans"/>
                </a:rPr>
                <a:t>solu</a:t>
              </a:r>
              <a:r>
                <a:rPr lang="en-US" sz="2999">
                  <a:solidFill>
                    <a:srgbClr val="FFFFFF"/>
                  </a:solidFill>
                  <a:latin typeface="PT Sans"/>
                  <a:ea typeface="PT Sans"/>
                  <a:cs typeface="PT Sans"/>
                  <a:sym typeface="PT Sans"/>
                </a:rPr>
                <a:t>ti</a:t>
              </a:r>
              <a:r>
                <a:rPr lang="en-US" sz="2999" u="none">
                  <a:solidFill>
                    <a:srgbClr val="FFFFFF"/>
                  </a:solidFill>
                  <a:latin typeface="PT Sans"/>
                  <a:ea typeface="PT Sans"/>
                  <a:cs typeface="PT Sans"/>
                  <a:sym typeface="PT Sans"/>
                </a:rPr>
                <a:t>on</a:t>
              </a:r>
              <a:r>
                <a:rPr lang="en-US" sz="2999">
                  <a:solidFill>
                    <a:srgbClr val="FFFFFF"/>
                  </a:solidFill>
                  <a:latin typeface="PT Sans"/>
                  <a:ea typeface="PT Sans"/>
                  <a:cs typeface="PT Sans"/>
                  <a:sym typeface="PT Sans"/>
                </a:rPr>
                <a:t>s ma</a:t>
              </a:r>
              <a:r>
                <a:rPr lang="en-US" sz="2999" u="none">
                  <a:solidFill>
                    <a:srgbClr val="FFFFFF"/>
                  </a:solidFill>
                  <a:latin typeface="PT Sans"/>
                  <a:ea typeface="PT Sans"/>
                  <a:cs typeface="PT Sans"/>
                  <a:sym typeface="PT Sans"/>
                </a:rPr>
                <a:t>y</a:t>
              </a:r>
              <a:r>
                <a:rPr lang="en-US" sz="2999">
                  <a:solidFill>
                    <a:srgbClr val="FFFFFF"/>
                  </a:solidFill>
                  <a:latin typeface="PT Sans"/>
                  <a:ea typeface="PT Sans"/>
                  <a:cs typeface="PT Sans"/>
                  <a:sym typeface="PT Sans"/>
                </a:rPr>
                <a:t> </a:t>
              </a:r>
              <a:r>
                <a:rPr lang="en-US" sz="2999" u="none">
                  <a:solidFill>
                    <a:srgbClr val="FFFFFF"/>
                  </a:solidFill>
                  <a:latin typeface="PT Sans"/>
                  <a:ea typeface="PT Sans"/>
                  <a:cs typeface="PT Sans"/>
                  <a:sym typeface="PT Sans"/>
                </a:rPr>
                <a:t>po</a:t>
              </a:r>
              <a:r>
                <a:rPr lang="en-US" sz="2999">
                  <a:solidFill>
                    <a:srgbClr val="FFFFFF"/>
                  </a:solidFill>
                  <a:latin typeface="PT Sans"/>
                  <a:ea typeface="PT Sans"/>
                  <a:cs typeface="PT Sans"/>
                  <a:sym typeface="PT Sans"/>
                </a:rPr>
                <a:t>se</a:t>
              </a:r>
              <a:r>
                <a:rPr lang="en-US" sz="2999" u="none">
                  <a:solidFill>
                    <a:srgbClr val="FFFFFF"/>
                  </a:solidFill>
                  <a:latin typeface="PT Sans"/>
                  <a:ea typeface="PT Sans"/>
                  <a:cs typeface="PT Sans"/>
                  <a:sym typeface="PT Sans"/>
                </a:rPr>
                <a:t> a</a:t>
              </a:r>
              <a:r>
                <a:rPr lang="en-US" sz="2999">
                  <a:solidFill>
                    <a:srgbClr val="FFFFFF"/>
                  </a:solidFill>
                  <a:latin typeface="PT Sans"/>
                  <a:ea typeface="PT Sans"/>
                  <a:cs typeface="PT Sans"/>
                  <a:sym typeface="PT Sans"/>
                </a:rPr>
                <a:t> c</a:t>
              </a:r>
              <a:r>
                <a:rPr lang="en-US" sz="2999" u="none">
                  <a:solidFill>
                    <a:srgbClr val="FFFFFF"/>
                  </a:solidFill>
                  <a:latin typeface="PT Sans"/>
                  <a:ea typeface="PT Sans"/>
                  <a:cs typeface="PT Sans"/>
                  <a:sym typeface="PT Sans"/>
                </a:rPr>
                <a:t>h</a:t>
              </a:r>
              <a:r>
                <a:rPr lang="en-US" sz="2999">
                  <a:solidFill>
                    <a:srgbClr val="FFFFFF"/>
                  </a:solidFill>
                  <a:latin typeface="PT Sans"/>
                  <a:ea typeface="PT Sans"/>
                  <a:cs typeface="PT Sans"/>
                  <a:sym typeface="PT Sans"/>
                </a:rPr>
                <a:t>alle</a:t>
              </a:r>
              <a:r>
                <a:rPr lang="en-US" sz="2999" u="none">
                  <a:solidFill>
                    <a:srgbClr val="FFFFFF"/>
                  </a:solidFill>
                  <a:latin typeface="PT Sans"/>
                  <a:ea typeface="PT Sans"/>
                  <a:cs typeface="PT Sans"/>
                  <a:sym typeface="PT Sans"/>
                </a:rPr>
                <a:t>nge</a:t>
              </a:r>
              <a:r>
                <a:rPr lang="en-US" sz="2999">
                  <a:solidFill>
                    <a:srgbClr val="FFFFFF"/>
                  </a:solidFill>
                  <a:latin typeface="PT Sans"/>
                  <a:ea typeface="PT Sans"/>
                  <a:cs typeface="PT Sans"/>
                  <a:sym typeface="PT Sans"/>
                </a:rPr>
                <a:t>."</a:t>
              </a:r>
            </a:p>
            <a:p>
              <a:pPr algn="l" marL="647695" indent="-323848" lvl="1">
                <a:lnSpc>
                  <a:spcPts val="4199"/>
                </a:lnSpc>
                <a:spcBef>
                  <a:spcPct val="0"/>
                </a:spcBef>
                <a:buFont typeface="Arial"/>
                <a:buChar char="•"/>
              </a:pPr>
              <a:r>
                <a:rPr lang="en-US" sz="2999">
                  <a:solidFill>
                    <a:srgbClr val="FFFFFF"/>
                  </a:solidFill>
                  <a:latin typeface="PT Sans"/>
                  <a:ea typeface="PT Sans"/>
                  <a:cs typeface="PT Sans"/>
                  <a:sym typeface="PT Sans"/>
                </a:rPr>
                <a:t>"</a:t>
              </a:r>
              <a:r>
                <a:rPr lang="en-US" sz="2999" u="none">
                  <a:solidFill>
                    <a:srgbClr val="FFFFFF"/>
                  </a:solidFill>
                  <a:latin typeface="PT Sans"/>
                  <a:ea typeface="PT Sans"/>
                  <a:cs typeface="PT Sans"/>
                  <a:sym typeface="PT Sans"/>
                </a:rPr>
                <a:t>Ens</a:t>
              </a:r>
              <a:r>
                <a:rPr lang="en-US" sz="2999">
                  <a:solidFill>
                    <a:srgbClr val="FFFFFF"/>
                  </a:solidFill>
                  <a:latin typeface="PT Sans"/>
                  <a:ea typeface="PT Sans"/>
                  <a:cs typeface="PT Sans"/>
                  <a:sym typeface="PT Sans"/>
                </a:rPr>
                <a:t>urin</a:t>
              </a:r>
              <a:r>
                <a:rPr lang="en-US" sz="2999" u="none">
                  <a:solidFill>
                    <a:srgbClr val="FFFFFF"/>
                  </a:solidFill>
                  <a:latin typeface="PT Sans"/>
                  <a:ea typeface="PT Sans"/>
                  <a:cs typeface="PT Sans"/>
                  <a:sym typeface="PT Sans"/>
                </a:rPr>
                <a:t>g</a:t>
              </a:r>
              <a:r>
                <a:rPr lang="en-US" sz="2999">
                  <a:solidFill>
                    <a:srgbClr val="FFFFFF"/>
                  </a:solidFill>
                  <a:latin typeface="PT Sans"/>
                  <a:ea typeface="PT Sans"/>
                  <a:cs typeface="PT Sans"/>
                  <a:sym typeface="PT Sans"/>
                </a:rPr>
                <a:t> </a:t>
              </a:r>
              <a:r>
                <a:rPr lang="en-US" sz="2999" u="none">
                  <a:solidFill>
                    <a:srgbClr val="FFFFFF"/>
                  </a:solidFill>
                  <a:latin typeface="PT Sans"/>
                  <a:ea typeface="PT Sans"/>
                  <a:cs typeface="PT Sans"/>
                  <a:sym typeface="PT Sans"/>
                </a:rPr>
                <a:t>th</a:t>
              </a:r>
              <a:r>
                <a:rPr lang="en-US" sz="2999">
                  <a:solidFill>
                    <a:srgbClr val="FFFFFF"/>
                  </a:solidFill>
                  <a:latin typeface="PT Sans"/>
                  <a:ea typeface="PT Sans"/>
                  <a:cs typeface="PT Sans"/>
                  <a:sym typeface="PT Sans"/>
                </a:rPr>
                <a:t>e</a:t>
              </a:r>
              <a:r>
                <a:rPr lang="en-US" sz="2999" u="none">
                  <a:solidFill>
                    <a:srgbClr val="FFFFFF"/>
                  </a:solidFill>
                  <a:latin typeface="PT Sans"/>
                  <a:ea typeface="PT Sans"/>
                  <a:cs typeface="PT Sans"/>
                  <a:sym typeface="PT Sans"/>
                </a:rPr>
                <a:t> con</a:t>
              </a:r>
              <a:r>
                <a:rPr lang="en-US" sz="2999">
                  <a:solidFill>
                    <a:srgbClr val="FFFFFF"/>
                  </a:solidFill>
                  <a:latin typeface="PT Sans"/>
                  <a:ea typeface="PT Sans"/>
                  <a:cs typeface="PT Sans"/>
                  <a:sym typeface="PT Sans"/>
                </a:rPr>
                <a:t>si</a:t>
              </a:r>
              <a:r>
                <a:rPr lang="en-US" sz="2999" u="none">
                  <a:solidFill>
                    <a:srgbClr val="FFFFFF"/>
                  </a:solidFill>
                  <a:latin typeface="PT Sans"/>
                  <a:ea typeface="PT Sans"/>
                  <a:cs typeface="PT Sans"/>
                  <a:sym typeface="PT Sans"/>
                </a:rPr>
                <a:t>ste</a:t>
              </a:r>
              <a:r>
                <a:rPr lang="en-US" sz="2999">
                  <a:solidFill>
                    <a:srgbClr val="FFFFFF"/>
                  </a:solidFill>
                  <a:latin typeface="PT Sans"/>
                  <a:ea typeface="PT Sans"/>
                  <a:cs typeface="PT Sans"/>
                  <a:sym typeface="PT Sans"/>
                </a:rPr>
                <a:t>n</a:t>
              </a:r>
              <a:r>
                <a:rPr lang="en-US" sz="2999" u="none">
                  <a:solidFill>
                    <a:srgbClr val="FFFFFF"/>
                  </a:solidFill>
                  <a:latin typeface="PT Sans"/>
                  <a:ea typeface="PT Sans"/>
                  <a:cs typeface="PT Sans"/>
                  <a:sym typeface="PT Sans"/>
                </a:rPr>
                <a:t>cy</a:t>
              </a:r>
              <a:r>
                <a:rPr lang="en-US" sz="2999">
                  <a:solidFill>
                    <a:srgbClr val="FFFFFF"/>
                  </a:solidFill>
                  <a:latin typeface="PT Sans"/>
                  <a:ea typeface="PT Sans"/>
                  <a:cs typeface="PT Sans"/>
                  <a:sym typeface="PT Sans"/>
                </a:rPr>
                <a:t> </a:t>
              </a:r>
              <a:r>
                <a:rPr lang="en-US" sz="2999" u="none">
                  <a:solidFill>
                    <a:srgbClr val="FFFFFF"/>
                  </a:solidFill>
                  <a:latin typeface="PT Sans"/>
                  <a:ea typeface="PT Sans"/>
                  <a:cs typeface="PT Sans"/>
                  <a:sym typeface="PT Sans"/>
                </a:rPr>
                <a:t>a</a:t>
              </a:r>
              <a:r>
                <a:rPr lang="en-US" sz="2999">
                  <a:solidFill>
                    <a:srgbClr val="FFFFFF"/>
                  </a:solidFill>
                  <a:latin typeface="PT Sans"/>
                  <a:ea typeface="PT Sans"/>
                  <a:cs typeface="PT Sans"/>
                  <a:sym typeface="PT Sans"/>
                </a:rPr>
                <a:t>n</a:t>
              </a:r>
              <a:r>
                <a:rPr lang="en-US" sz="2999" u="none">
                  <a:solidFill>
                    <a:srgbClr val="FFFFFF"/>
                  </a:solidFill>
                  <a:latin typeface="PT Sans"/>
                  <a:ea typeface="PT Sans"/>
                  <a:cs typeface="PT Sans"/>
                  <a:sym typeface="PT Sans"/>
                </a:rPr>
                <a:t>d </a:t>
              </a:r>
              <a:r>
                <a:rPr lang="en-US" sz="2999">
                  <a:solidFill>
                    <a:srgbClr val="FFFFFF"/>
                  </a:solidFill>
                  <a:latin typeface="PT Sans"/>
                  <a:ea typeface="PT Sans"/>
                  <a:cs typeface="PT Sans"/>
                  <a:sym typeface="PT Sans"/>
                </a:rPr>
                <a:t>re</a:t>
              </a:r>
              <a:r>
                <a:rPr lang="en-US" sz="2999" u="none">
                  <a:solidFill>
                    <a:srgbClr val="FFFFFF"/>
                  </a:solidFill>
                  <a:latin typeface="PT Sans"/>
                  <a:ea typeface="PT Sans"/>
                  <a:cs typeface="PT Sans"/>
                  <a:sym typeface="PT Sans"/>
                </a:rPr>
                <a:t>li</a:t>
              </a:r>
              <a:r>
                <a:rPr lang="en-US" sz="2999">
                  <a:solidFill>
                    <a:srgbClr val="FFFFFF"/>
                  </a:solidFill>
                  <a:latin typeface="PT Sans"/>
                  <a:ea typeface="PT Sans"/>
                  <a:cs typeface="PT Sans"/>
                  <a:sym typeface="PT Sans"/>
                </a:rPr>
                <a:t>a</a:t>
              </a:r>
              <a:r>
                <a:rPr lang="en-US" sz="2999" u="none">
                  <a:solidFill>
                    <a:srgbClr val="FFFFFF"/>
                  </a:solidFill>
                  <a:latin typeface="PT Sans"/>
                  <a:ea typeface="PT Sans"/>
                  <a:cs typeface="PT Sans"/>
                  <a:sym typeface="PT Sans"/>
                </a:rPr>
                <a:t>bili</a:t>
              </a:r>
              <a:r>
                <a:rPr lang="en-US" sz="2999">
                  <a:solidFill>
                    <a:srgbClr val="FFFFFF"/>
                  </a:solidFill>
                  <a:latin typeface="PT Sans"/>
                  <a:ea typeface="PT Sans"/>
                  <a:cs typeface="PT Sans"/>
                  <a:sym typeface="PT Sans"/>
                </a:rPr>
                <a:t>t</a:t>
              </a:r>
              <a:r>
                <a:rPr lang="en-US" sz="2999" u="none">
                  <a:solidFill>
                    <a:srgbClr val="FFFFFF"/>
                  </a:solidFill>
                  <a:latin typeface="PT Sans"/>
                  <a:ea typeface="PT Sans"/>
                  <a:cs typeface="PT Sans"/>
                  <a:sym typeface="PT Sans"/>
                </a:rPr>
                <a:t>y of</a:t>
              </a:r>
              <a:r>
                <a:rPr lang="en-US" sz="2999">
                  <a:solidFill>
                    <a:srgbClr val="FFFFFF"/>
                  </a:solidFill>
                  <a:latin typeface="PT Sans"/>
                  <a:ea typeface="PT Sans"/>
                  <a:cs typeface="PT Sans"/>
                  <a:sym typeface="PT Sans"/>
                </a:rPr>
                <a:t> the </a:t>
              </a:r>
              <a:r>
                <a:rPr lang="en-US" sz="2999" u="none">
                  <a:solidFill>
                    <a:srgbClr val="FFFFFF"/>
                  </a:solidFill>
                  <a:latin typeface="PT Sans"/>
                  <a:ea typeface="PT Sans"/>
                  <a:cs typeface="PT Sans"/>
                  <a:sym typeface="PT Sans"/>
                </a:rPr>
                <a:t>d</a:t>
              </a:r>
              <a:r>
                <a:rPr lang="en-US" sz="2999">
                  <a:solidFill>
                    <a:srgbClr val="FFFFFF"/>
                  </a:solidFill>
                  <a:latin typeface="PT Sans"/>
                  <a:ea typeface="PT Sans"/>
                  <a:cs typeface="PT Sans"/>
                  <a:sym typeface="PT Sans"/>
                </a:rPr>
                <a:t>at</a:t>
              </a:r>
              <a:r>
                <a:rPr lang="en-US" sz="2999" u="none">
                  <a:solidFill>
                    <a:srgbClr val="FFFFFF"/>
                  </a:solidFill>
                  <a:latin typeface="PT Sans"/>
                  <a:ea typeface="PT Sans"/>
                  <a:cs typeface="PT Sans"/>
                  <a:sym typeface="PT Sans"/>
                </a:rPr>
                <a:t>a rema</a:t>
              </a:r>
              <a:r>
                <a:rPr lang="en-US" sz="2999">
                  <a:solidFill>
                    <a:srgbClr val="FFFFFF"/>
                  </a:solidFill>
                  <a:latin typeface="PT Sans"/>
                  <a:ea typeface="PT Sans"/>
                  <a:cs typeface="PT Sans"/>
                  <a:sym typeface="PT Sans"/>
                </a:rPr>
                <a:t>ins a </a:t>
              </a:r>
              <a:r>
                <a:rPr lang="en-US" sz="2999" u="none">
                  <a:solidFill>
                    <a:srgbClr val="FFFFFF"/>
                  </a:solidFill>
                  <a:latin typeface="PT Sans"/>
                  <a:ea typeface="PT Sans"/>
                  <a:cs typeface="PT Sans"/>
                  <a:sym typeface="PT Sans"/>
                </a:rPr>
                <a:t>l</a:t>
              </a:r>
              <a:r>
                <a:rPr lang="en-US" sz="2999">
                  <a:solidFill>
                    <a:srgbClr val="FFFFFF"/>
                  </a:solidFill>
                  <a:latin typeface="PT Sans"/>
                  <a:ea typeface="PT Sans"/>
                  <a:cs typeface="PT Sans"/>
                  <a:sym typeface="PT Sans"/>
                </a:rPr>
                <a:t>o</a:t>
              </a:r>
              <a:r>
                <a:rPr lang="en-US" sz="2999" u="none">
                  <a:solidFill>
                    <a:srgbClr val="FFFFFF"/>
                  </a:solidFill>
                  <a:latin typeface="PT Sans"/>
                  <a:ea typeface="PT Sans"/>
                  <a:cs typeface="PT Sans"/>
                  <a:sym typeface="PT Sans"/>
                </a:rPr>
                <a:t>ng-t</a:t>
              </a:r>
              <a:r>
                <a:rPr lang="en-US" sz="2999">
                  <a:solidFill>
                    <a:srgbClr val="FFFFFF"/>
                  </a:solidFill>
                  <a:latin typeface="PT Sans"/>
                  <a:ea typeface="PT Sans"/>
                  <a:cs typeface="PT Sans"/>
                  <a:sym typeface="PT Sans"/>
                </a:rPr>
                <a:t>er</a:t>
              </a:r>
              <a:r>
                <a:rPr lang="en-US" sz="2999" u="none">
                  <a:solidFill>
                    <a:srgbClr val="FFFFFF"/>
                  </a:solidFill>
                  <a:latin typeface="PT Sans"/>
                  <a:ea typeface="PT Sans"/>
                  <a:cs typeface="PT Sans"/>
                  <a:sym typeface="PT Sans"/>
                </a:rPr>
                <a:t>m</a:t>
              </a:r>
              <a:r>
                <a:rPr lang="en-US" sz="2999">
                  <a:solidFill>
                    <a:srgbClr val="FFFFFF"/>
                  </a:solidFill>
                  <a:latin typeface="PT Sans"/>
                  <a:ea typeface="PT Sans"/>
                  <a:cs typeface="PT Sans"/>
                  <a:sym typeface="PT Sans"/>
                </a:rPr>
                <a:t> o</a:t>
              </a:r>
              <a:r>
                <a:rPr lang="en-US" sz="2999" u="none">
                  <a:solidFill>
                    <a:srgbClr val="FFFFFF"/>
                  </a:solidFill>
                  <a:latin typeface="PT Sans"/>
                  <a:ea typeface="PT Sans"/>
                  <a:cs typeface="PT Sans"/>
                  <a:sym typeface="PT Sans"/>
                </a:rPr>
                <a:t>bj</a:t>
              </a:r>
              <a:r>
                <a:rPr lang="en-US" sz="2999">
                  <a:solidFill>
                    <a:srgbClr val="FFFFFF"/>
                  </a:solidFill>
                  <a:latin typeface="PT Sans"/>
                  <a:ea typeface="PT Sans"/>
                  <a:cs typeface="PT Sans"/>
                  <a:sym typeface="PT Sans"/>
                </a:rPr>
                <a:t>ec</a:t>
              </a:r>
              <a:r>
                <a:rPr lang="en-US" sz="2999" u="none">
                  <a:solidFill>
                    <a:srgbClr val="FFFFFF"/>
                  </a:solidFill>
                  <a:latin typeface="PT Sans"/>
                  <a:ea typeface="PT Sans"/>
                  <a:cs typeface="PT Sans"/>
                  <a:sym typeface="PT Sans"/>
                </a:rPr>
                <a:t>t</a:t>
              </a:r>
              <a:r>
                <a:rPr lang="en-US" sz="2999">
                  <a:solidFill>
                    <a:srgbClr val="FFFFFF"/>
                  </a:solidFill>
                  <a:latin typeface="PT Sans"/>
                  <a:ea typeface="PT Sans"/>
                  <a:cs typeface="PT Sans"/>
                  <a:sym typeface="PT Sans"/>
                </a:rPr>
                <a:t>i</a:t>
              </a:r>
              <a:r>
                <a:rPr lang="en-US" sz="2999" u="none">
                  <a:solidFill>
                    <a:srgbClr val="FFFFFF"/>
                  </a:solidFill>
                  <a:latin typeface="PT Sans"/>
                  <a:ea typeface="PT Sans"/>
                  <a:cs typeface="PT Sans"/>
                  <a:sym typeface="PT Sans"/>
                </a:rPr>
                <a:t>v</a:t>
              </a:r>
              <a:r>
                <a:rPr lang="en-US" sz="2999">
                  <a:solidFill>
                    <a:srgbClr val="FFFFFF"/>
                  </a:solidFill>
                  <a:latin typeface="PT Sans"/>
                  <a:ea typeface="PT Sans"/>
                  <a:cs typeface="PT Sans"/>
                  <a:sym typeface="PT Sans"/>
                </a:rPr>
                <a:t>e."</a:t>
              </a:r>
            </a:p>
            <a:p>
              <a:pPr algn="l" marL="647695" indent="-323848" lvl="1">
                <a:lnSpc>
                  <a:spcPts val="4199"/>
                </a:lnSpc>
                <a:spcBef>
                  <a:spcPct val="0"/>
                </a:spcBef>
                <a:buFont typeface="Arial"/>
                <a:buChar char="•"/>
              </a:pPr>
            </a:p>
          </p:txBody>
        </p:sp>
      </p:grpSp>
      <p:sp>
        <p:nvSpPr>
          <p:cNvPr name="TextBox 71" id="71"/>
          <p:cNvSpPr txBox="true"/>
          <p:nvPr/>
        </p:nvSpPr>
        <p:spPr>
          <a:xfrm rot="0">
            <a:off x="2201213" y="1364369"/>
            <a:ext cx="4290747" cy="1279524"/>
          </a:xfrm>
          <a:prstGeom prst="rect">
            <a:avLst/>
          </a:prstGeom>
        </p:spPr>
        <p:txBody>
          <a:bodyPr anchor="t" rtlCol="false" tIns="0" lIns="0" bIns="0" rIns="0">
            <a:spAutoFit/>
          </a:bodyPr>
          <a:lstStyle/>
          <a:p>
            <a:pPr algn="l">
              <a:lnSpc>
                <a:spcPts val="4999"/>
              </a:lnSpc>
              <a:spcBef>
                <a:spcPct val="0"/>
              </a:spcBef>
            </a:pPr>
            <a:r>
              <a:rPr lang="en-US" b="true" sz="4999" spc="99" u="none">
                <a:solidFill>
                  <a:srgbClr val="A87CDF"/>
                </a:solidFill>
                <a:latin typeface="Montserrat Bold"/>
                <a:ea typeface="Montserrat Bold"/>
                <a:cs typeface="Montserrat Bold"/>
                <a:sym typeface="Montserrat Bold"/>
              </a:rPr>
              <a:t>SWOT ANALYSIS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4AD00"/>
        </a:solidFill>
      </p:bgPr>
    </p:bg>
    <p:spTree>
      <p:nvGrpSpPr>
        <p:cNvPr id="1" name=""/>
        <p:cNvGrpSpPr/>
        <p:nvPr/>
      </p:nvGrpSpPr>
      <p:grpSpPr>
        <a:xfrm>
          <a:off x="0" y="0"/>
          <a:ext cx="0" cy="0"/>
          <a:chOff x="0" y="0"/>
          <a:chExt cx="0" cy="0"/>
        </a:xfrm>
      </p:grpSpPr>
      <p:grpSp>
        <p:nvGrpSpPr>
          <p:cNvPr name="Group 2" id="2"/>
          <p:cNvGrpSpPr/>
          <p:nvPr/>
        </p:nvGrpSpPr>
        <p:grpSpPr>
          <a:xfrm rot="0">
            <a:off x="8450309" y="-1543299"/>
            <a:ext cx="70256" cy="13664400"/>
            <a:chOff x="0" y="0"/>
            <a:chExt cx="93675" cy="18219200"/>
          </a:xfrm>
        </p:grpSpPr>
        <p:grpSp>
          <p:nvGrpSpPr>
            <p:cNvPr name="Group 3" id="3"/>
            <p:cNvGrpSpPr/>
            <p:nvPr/>
          </p:nvGrpSpPr>
          <p:grpSpPr>
            <a:xfrm rot="-5400000">
              <a:off x="-1347162" y="16778362"/>
              <a:ext cx="2788000" cy="93675"/>
              <a:chOff x="0" y="0"/>
              <a:chExt cx="547795" cy="18406"/>
            </a:xfrm>
          </p:grpSpPr>
          <p:sp>
            <p:nvSpPr>
              <p:cNvPr name="Freeform 4" id="4"/>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5" id="5"/>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6" id="6"/>
            <p:cNvGrpSpPr/>
            <p:nvPr/>
          </p:nvGrpSpPr>
          <p:grpSpPr>
            <a:xfrm rot="-5400000">
              <a:off x="-1347162" y="5207962"/>
              <a:ext cx="2788000" cy="93675"/>
              <a:chOff x="0" y="0"/>
              <a:chExt cx="547795" cy="18406"/>
            </a:xfrm>
          </p:grpSpPr>
          <p:sp>
            <p:nvSpPr>
              <p:cNvPr name="Freeform 7" id="7"/>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8" id="8"/>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9" id="9"/>
            <p:cNvGrpSpPr/>
            <p:nvPr/>
          </p:nvGrpSpPr>
          <p:grpSpPr>
            <a:xfrm rot="-5400000">
              <a:off x="-1347162" y="1347162"/>
              <a:ext cx="2788000" cy="93675"/>
              <a:chOff x="0" y="0"/>
              <a:chExt cx="547795" cy="18406"/>
            </a:xfrm>
          </p:grpSpPr>
          <p:sp>
            <p:nvSpPr>
              <p:cNvPr name="Freeform 10" id="10"/>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1" id="11"/>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2" id="12"/>
            <p:cNvGrpSpPr/>
            <p:nvPr/>
          </p:nvGrpSpPr>
          <p:grpSpPr>
            <a:xfrm rot="-5400000">
              <a:off x="-1347162" y="9062762"/>
              <a:ext cx="2788000" cy="93675"/>
              <a:chOff x="0" y="0"/>
              <a:chExt cx="547795" cy="18406"/>
            </a:xfrm>
          </p:grpSpPr>
          <p:sp>
            <p:nvSpPr>
              <p:cNvPr name="Freeform 13" id="13"/>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4" id="14"/>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5" id="15"/>
            <p:cNvGrpSpPr/>
            <p:nvPr/>
          </p:nvGrpSpPr>
          <p:grpSpPr>
            <a:xfrm rot="-5400000">
              <a:off x="-1347162" y="12951962"/>
              <a:ext cx="2788000" cy="93675"/>
              <a:chOff x="0" y="0"/>
              <a:chExt cx="547795" cy="18406"/>
            </a:xfrm>
          </p:grpSpPr>
          <p:sp>
            <p:nvSpPr>
              <p:cNvPr name="Freeform 16" id="16"/>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7" id="17"/>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grpSp>
        <p:nvGrpSpPr>
          <p:cNvPr name="Group 18" id="18"/>
          <p:cNvGrpSpPr/>
          <p:nvPr/>
        </p:nvGrpSpPr>
        <p:grpSpPr>
          <a:xfrm rot="0">
            <a:off x="6455287" y="5810970"/>
            <a:ext cx="3189273" cy="6543739"/>
            <a:chOff x="0" y="0"/>
            <a:chExt cx="4252364" cy="8724985"/>
          </a:xfrm>
        </p:grpSpPr>
        <p:grpSp>
          <p:nvGrpSpPr>
            <p:cNvPr name="Group 19" id="19"/>
            <p:cNvGrpSpPr/>
            <p:nvPr/>
          </p:nvGrpSpPr>
          <p:grpSpPr>
            <a:xfrm rot="0">
              <a:off x="693030" y="3907822"/>
              <a:ext cx="259157" cy="922763"/>
              <a:chOff x="0" y="0"/>
              <a:chExt cx="39938" cy="142206"/>
            </a:xfrm>
          </p:grpSpPr>
          <p:sp>
            <p:nvSpPr>
              <p:cNvPr name="Freeform 20" id="20"/>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21" id="21"/>
              <p:cNvSpPr txBox="true"/>
              <p:nvPr/>
            </p:nvSpPr>
            <p:spPr>
              <a:xfrm>
                <a:off x="0" y="-123825"/>
                <a:ext cx="39938" cy="266031"/>
              </a:xfrm>
              <a:prstGeom prst="rect">
                <a:avLst/>
              </a:prstGeom>
            </p:spPr>
            <p:txBody>
              <a:bodyPr anchor="ctr" rtlCol="false" tIns="65114" lIns="65114" bIns="65114" rIns="65114"/>
              <a:lstStyle/>
              <a:p>
                <a:pPr algn="ctr" marL="0" indent="0" lvl="0">
                  <a:lnSpc>
                    <a:spcPts val="4419"/>
                  </a:lnSpc>
                  <a:spcBef>
                    <a:spcPct val="0"/>
                  </a:spcBef>
                </a:pPr>
              </a:p>
            </p:txBody>
          </p:sp>
        </p:grpSp>
        <p:grpSp>
          <p:nvGrpSpPr>
            <p:cNvPr name="Group 22" id="22"/>
            <p:cNvGrpSpPr/>
            <p:nvPr/>
          </p:nvGrpSpPr>
          <p:grpSpPr>
            <a:xfrm rot="0">
              <a:off x="693030" y="7167221"/>
              <a:ext cx="259157" cy="922763"/>
              <a:chOff x="0" y="0"/>
              <a:chExt cx="39938" cy="142206"/>
            </a:xfrm>
          </p:grpSpPr>
          <p:sp>
            <p:nvSpPr>
              <p:cNvPr name="Freeform 23" id="23"/>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24" id="24"/>
              <p:cNvSpPr txBox="true"/>
              <p:nvPr/>
            </p:nvSpPr>
            <p:spPr>
              <a:xfrm>
                <a:off x="0" y="-123825"/>
                <a:ext cx="39938" cy="266031"/>
              </a:xfrm>
              <a:prstGeom prst="rect">
                <a:avLst/>
              </a:prstGeom>
            </p:spPr>
            <p:txBody>
              <a:bodyPr anchor="ctr" rtlCol="false" tIns="65114" lIns="65114" bIns="65114" rIns="65114"/>
              <a:lstStyle/>
              <a:p>
                <a:pPr algn="ctr" marL="0" indent="0" lvl="0">
                  <a:lnSpc>
                    <a:spcPts val="4419"/>
                  </a:lnSpc>
                  <a:spcBef>
                    <a:spcPct val="0"/>
                  </a:spcBef>
                </a:pPr>
              </a:p>
            </p:txBody>
          </p:sp>
        </p:grpSp>
        <p:grpSp>
          <p:nvGrpSpPr>
            <p:cNvPr name="Group 25" id="25"/>
            <p:cNvGrpSpPr/>
            <p:nvPr/>
          </p:nvGrpSpPr>
          <p:grpSpPr>
            <a:xfrm rot="0">
              <a:off x="3363328" y="3907822"/>
              <a:ext cx="259157" cy="922763"/>
              <a:chOff x="0" y="0"/>
              <a:chExt cx="39938" cy="142206"/>
            </a:xfrm>
          </p:grpSpPr>
          <p:sp>
            <p:nvSpPr>
              <p:cNvPr name="Freeform 26" id="26"/>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27" id="27"/>
              <p:cNvSpPr txBox="true"/>
              <p:nvPr/>
            </p:nvSpPr>
            <p:spPr>
              <a:xfrm>
                <a:off x="0" y="-123825"/>
                <a:ext cx="39938" cy="266031"/>
              </a:xfrm>
              <a:prstGeom prst="rect">
                <a:avLst/>
              </a:prstGeom>
            </p:spPr>
            <p:txBody>
              <a:bodyPr anchor="ctr" rtlCol="false" tIns="65114" lIns="65114" bIns="65114" rIns="65114"/>
              <a:lstStyle/>
              <a:p>
                <a:pPr algn="ctr" marL="0" indent="0" lvl="0">
                  <a:lnSpc>
                    <a:spcPts val="4419"/>
                  </a:lnSpc>
                  <a:spcBef>
                    <a:spcPct val="0"/>
                  </a:spcBef>
                </a:pPr>
              </a:p>
            </p:txBody>
          </p:sp>
        </p:grpSp>
        <p:grpSp>
          <p:nvGrpSpPr>
            <p:cNvPr name="Group 28" id="28"/>
            <p:cNvGrpSpPr/>
            <p:nvPr/>
          </p:nvGrpSpPr>
          <p:grpSpPr>
            <a:xfrm rot="0">
              <a:off x="3363328" y="7167221"/>
              <a:ext cx="259157" cy="922763"/>
              <a:chOff x="0" y="0"/>
              <a:chExt cx="39938" cy="142206"/>
            </a:xfrm>
          </p:grpSpPr>
          <p:sp>
            <p:nvSpPr>
              <p:cNvPr name="Freeform 29" id="29"/>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30" id="30"/>
              <p:cNvSpPr txBox="true"/>
              <p:nvPr/>
            </p:nvSpPr>
            <p:spPr>
              <a:xfrm>
                <a:off x="0" y="-123825"/>
                <a:ext cx="39938" cy="266031"/>
              </a:xfrm>
              <a:prstGeom prst="rect">
                <a:avLst/>
              </a:prstGeom>
            </p:spPr>
            <p:txBody>
              <a:bodyPr anchor="ctr" rtlCol="false" tIns="65114" lIns="65114" bIns="65114" rIns="65114"/>
              <a:lstStyle/>
              <a:p>
                <a:pPr algn="ctr" marL="0" indent="0" lvl="0">
                  <a:lnSpc>
                    <a:spcPts val="4419"/>
                  </a:lnSpc>
                  <a:spcBef>
                    <a:spcPct val="0"/>
                  </a:spcBef>
                </a:pPr>
              </a:p>
            </p:txBody>
          </p:sp>
        </p:grpSp>
        <p:sp>
          <p:nvSpPr>
            <p:cNvPr name="Freeform 31" id="31"/>
            <p:cNvSpPr/>
            <p:nvPr/>
          </p:nvSpPr>
          <p:spPr>
            <a:xfrm flipH="false" flipV="false" rot="-10800000">
              <a:off x="0" y="0"/>
              <a:ext cx="4252364" cy="3907822"/>
            </a:xfrm>
            <a:custGeom>
              <a:avLst/>
              <a:gdLst/>
              <a:ahLst/>
              <a:cxnLst/>
              <a:rect r="r" b="b" t="t" l="l"/>
              <a:pathLst>
                <a:path h="3907822" w="4252364">
                  <a:moveTo>
                    <a:pt x="0" y="0"/>
                  </a:moveTo>
                  <a:lnTo>
                    <a:pt x="4252364" y="0"/>
                  </a:lnTo>
                  <a:lnTo>
                    <a:pt x="4252364" y="3907822"/>
                  </a:lnTo>
                  <a:lnTo>
                    <a:pt x="0" y="3907822"/>
                  </a:lnTo>
                  <a:lnTo>
                    <a:pt x="0" y="0"/>
                  </a:lnTo>
                  <a:close/>
                </a:path>
              </a:pathLst>
            </a:custGeom>
            <a:blipFill>
              <a:blip r:embed="rId2"/>
              <a:stretch>
                <a:fillRect l="0" t="-20079" r="0" b="-2015"/>
              </a:stretch>
            </a:blipFill>
          </p:spPr>
        </p:sp>
        <p:grpSp>
          <p:nvGrpSpPr>
            <p:cNvPr name="Group 32" id="32"/>
            <p:cNvGrpSpPr/>
            <p:nvPr/>
          </p:nvGrpSpPr>
          <p:grpSpPr>
            <a:xfrm rot="-10800000">
              <a:off x="798715" y="3343189"/>
              <a:ext cx="2703356" cy="5381796"/>
              <a:chOff x="0" y="0"/>
              <a:chExt cx="544375" cy="1083733"/>
            </a:xfrm>
          </p:grpSpPr>
          <p:sp>
            <p:nvSpPr>
              <p:cNvPr name="Freeform 33" id="33"/>
              <p:cNvSpPr/>
              <p:nvPr/>
            </p:nvSpPr>
            <p:spPr>
              <a:xfrm flipH="false" flipV="false" rot="0">
                <a:off x="0" y="0"/>
                <a:ext cx="544375" cy="1083733"/>
              </a:xfrm>
              <a:custGeom>
                <a:avLst/>
                <a:gdLst/>
                <a:ahLst/>
                <a:cxnLst/>
                <a:rect r="r" b="b" t="t" l="l"/>
                <a:pathLst>
                  <a:path h="1083733" w="544375">
                    <a:moveTo>
                      <a:pt x="152737" y="0"/>
                    </a:moveTo>
                    <a:lnTo>
                      <a:pt x="391638" y="0"/>
                    </a:lnTo>
                    <a:cubicBezTo>
                      <a:pt x="432147" y="0"/>
                      <a:pt x="470996" y="16092"/>
                      <a:pt x="499640" y="44736"/>
                    </a:cubicBezTo>
                    <a:cubicBezTo>
                      <a:pt x="528283" y="73379"/>
                      <a:pt x="544375" y="112229"/>
                      <a:pt x="544375" y="152737"/>
                    </a:cubicBezTo>
                    <a:lnTo>
                      <a:pt x="544375" y="930996"/>
                    </a:lnTo>
                    <a:cubicBezTo>
                      <a:pt x="544375" y="971505"/>
                      <a:pt x="528283" y="1010354"/>
                      <a:pt x="499640" y="1038998"/>
                    </a:cubicBezTo>
                    <a:cubicBezTo>
                      <a:pt x="470996" y="1067642"/>
                      <a:pt x="432147" y="1083733"/>
                      <a:pt x="391638" y="1083733"/>
                    </a:cubicBezTo>
                    <a:lnTo>
                      <a:pt x="152737" y="1083733"/>
                    </a:lnTo>
                    <a:cubicBezTo>
                      <a:pt x="112229" y="1083733"/>
                      <a:pt x="73379" y="1067642"/>
                      <a:pt x="44736" y="1038998"/>
                    </a:cubicBezTo>
                    <a:cubicBezTo>
                      <a:pt x="16092" y="1010354"/>
                      <a:pt x="0" y="971505"/>
                      <a:pt x="0" y="930996"/>
                    </a:cubicBezTo>
                    <a:lnTo>
                      <a:pt x="0" y="152737"/>
                    </a:lnTo>
                    <a:cubicBezTo>
                      <a:pt x="0" y="112229"/>
                      <a:pt x="16092" y="73379"/>
                      <a:pt x="44736" y="44736"/>
                    </a:cubicBezTo>
                    <a:cubicBezTo>
                      <a:pt x="73379" y="16092"/>
                      <a:pt x="112229" y="0"/>
                      <a:pt x="152737" y="0"/>
                    </a:cubicBezTo>
                    <a:close/>
                  </a:path>
                </a:pathLst>
              </a:custGeom>
              <a:solidFill>
                <a:srgbClr val="F88219"/>
              </a:solidFill>
            </p:spPr>
          </p:sp>
          <p:sp>
            <p:nvSpPr>
              <p:cNvPr name="TextBox 34" id="34"/>
              <p:cNvSpPr txBox="true"/>
              <p:nvPr/>
            </p:nvSpPr>
            <p:spPr>
              <a:xfrm>
                <a:off x="0" y="-123825"/>
                <a:ext cx="544375" cy="1207558"/>
              </a:xfrm>
              <a:prstGeom prst="rect">
                <a:avLst/>
              </a:prstGeom>
            </p:spPr>
            <p:txBody>
              <a:bodyPr anchor="ctr" rtlCol="false" tIns="49831" lIns="49831" bIns="49831" rIns="49831"/>
              <a:lstStyle/>
              <a:p>
                <a:pPr algn="ctr">
                  <a:lnSpc>
                    <a:spcPts val="4419"/>
                  </a:lnSpc>
                </a:pPr>
              </a:p>
            </p:txBody>
          </p:sp>
        </p:grpSp>
        <p:grpSp>
          <p:nvGrpSpPr>
            <p:cNvPr name="Group 35" id="35"/>
            <p:cNvGrpSpPr/>
            <p:nvPr/>
          </p:nvGrpSpPr>
          <p:grpSpPr>
            <a:xfrm rot="-10800000">
              <a:off x="1259656" y="5884593"/>
              <a:ext cx="1781474" cy="1744101"/>
              <a:chOff x="0" y="0"/>
              <a:chExt cx="358736" cy="351210"/>
            </a:xfrm>
          </p:grpSpPr>
          <p:sp>
            <p:nvSpPr>
              <p:cNvPr name="Freeform 36" id="36"/>
              <p:cNvSpPr/>
              <p:nvPr/>
            </p:nvSpPr>
            <p:spPr>
              <a:xfrm flipH="false" flipV="false" rot="0">
                <a:off x="0" y="0"/>
                <a:ext cx="358736" cy="351210"/>
              </a:xfrm>
              <a:custGeom>
                <a:avLst/>
                <a:gdLst/>
                <a:ahLst/>
                <a:cxnLst/>
                <a:rect r="r" b="b" t="t" l="l"/>
                <a:pathLst>
                  <a:path h="351210" w="358736">
                    <a:moveTo>
                      <a:pt x="115888" y="0"/>
                    </a:moveTo>
                    <a:lnTo>
                      <a:pt x="242848" y="0"/>
                    </a:lnTo>
                    <a:cubicBezTo>
                      <a:pt x="306851" y="0"/>
                      <a:pt x="358736" y="51885"/>
                      <a:pt x="358736" y="115888"/>
                    </a:cubicBezTo>
                    <a:lnTo>
                      <a:pt x="358736" y="235322"/>
                    </a:lnTo>
                    <a:cubicBezTo>
                      <a:pt x="358736" y="299325"/>
                      <a:pt x="306851" y="351210"/>
                      <a:pt x="242848" y="351210"/>
                    </a:cubicBezTo>
                    <a:lnTo>
                      <a:pt x="115888" y="351210"/>
                    </a:lnTo>
                    <a:cubicBezTo>
                      <a:pt x="51885" y="351210"/>
                      <a:pt x="0" y="299325"/>
                      <a:pt x="0" y="235322"/>
                    </a:cubicBezTo>
                    <a:lnTo>
                      <a:pt x="0" y="115888"/>
                    </a:lnTo>
                    <a:cubicBezTo>
                      <a:pt x="0" y="51885"/>
                      <a:pt x="51885" y="0"/>
                      <a:pt x="115888" y="0"/>
                    </a:cubicBezTo>
                    <a:close/>
                  </a:path>
                </a:pathLst>
              </a:custGeom>
              <a:solidFill>
                <a:srgbClr val="F99B47"/>
              </a:solidFill>
            </p:spPr>
          </p:sp>
          <p:sp>
            <p:nvSpPr>
              <p:cNvPr name="TextBox 37" id="37"/>
              <p:cNvSpPr txBox="true"/>
              <p:nvPr/>
            </p:nvSpPr>
            <p:spPr>
              <a:xfrm>
                <a:off x="0" y="-123825"/>
                <a:ext cx="358736" cy="475035"/>
              </a:xfrm>
              <a:prstGeom prst="rect">
                <a:avLst/>
              </a:prstGeom>
            </p:spPr>
            <p:txBody>
              <a:bodyPr anchor="ctr" rtlCol="false" tIns="49831" lIns="49831" bIns="49831" rIns="49831"/>
              <a:lstStyle/>
              <a:p>
                <a:pPr algn="ctr">
                  <a:lnSpc>
                    <a:spcPts val="4419"/>
                  </a:lnSpc>
                </a:pPr>
              </a:p>
            </p:txBody>
          </p:sp>
        </p:grpSp>
        <p:grpSp>
          <p:nvGrpSpPr>
            <p:cNvPr name="Group 38" id="38"/>
            <p:cNvGrpSpPr/>
            <p:nvPr/>
          </p:nvGrpSpPr>
          <p:grpSpPr>
            <a:xfrm rot="-10800000">
              <a:off x="910836" y="3567430"/>
              <a:ext cx="2479114" cy="1295618"/>
              <a:chOff x="0" y="0"/>
              <a:chExt cx="499220" cy="260899"/>
            </a:xfrm>
          </p:grpSpPr>
          <p:sp>
            <p:nvSpPr>
              <p:cNvPr name="Freeform 39" id="39"/>
              <p:cNvSpPr/>
              <p:nvPr/>
            </p:nvSpPr>
            <p:spPr>
              <a:xfrm flipH="false" flipV="false" rot="0">
                <a:off x="0" y="0"/>
                <a:ext cx="499220" cy="260899"/>
              </a:xfrm>
              <a:custGeom>
                <a:avLst/>
                <a:gdLst/>
                <a:ahLst/>
                <a:cxnLst/>
                <a:rect r="r" b="b" t="t" l="l"/>
                <a:pathLst>
                  <a:path h="260899" w="499220">
                    <a:moveTo>
                      <a:pt x="124914" y="0"/>
                    </a:moveTo>
                    <a:lnTo>
                      <a:pt x="374305" y="0"/>
                    </a:lnTo>
                    <a:cubicBezTo>
                      <a:pt x="443294" y="0"/>
                      <a:pt x="499220" y="55926"/>
                      <a:pt x="499220" y="124914"/>
                    </a:cubicBezTo>
                    <a:lnTo>
                      <a:pt x="499220" y="135984"/>
                    </a:lnTo>
                    <a:cubicBezTo>
                      <a:pt x="499220" y="169114"/>
                      <a:pt x="486059" y="200886"/>
                      <a:pt x="462633" y="224312"/>
                    </a:cubicBezTo>
                    <a:cubicBezTo>
                      <a:pt x="439207" y="247738"/>
                      <a:pt x="407435" y="260899"/>
                      <a:pt x="374305" y="260899"/>
                    </a:cubicBezTo>
                    <a:lnTo>
                      <a:pt x="124914" y="260899"/>
                    </a:lnTo>
                    <a:cubicBezTo>
                      <a:pt x="55926" y="260899"/>
                      <a:pt x="0" y="204973"/>
                      <a:pt x="0" y="135984"/>
                    </a:cubicBezTo>
                    <a:lnTo>
                      <a:pt x="0" y="124914"/>
                    </a:lnTo>
                    <a:cubicBezTo>
                      <a:pt x="0" y="91785"/>
                      <a:pt x="13161" y="60013"/>
                      <a:pt x="36587" y="36587"/>
                    </a:cubicBezTo>
                    <a:cubicBezTo>
                      <a:pt x="60013" y="13161"/>
                      <a:pt x="91785" y="0"/>
                      <a:pt x="124914" y="0"/>
                    </a:cubicBezTo>
                    <a:close/>
                  </a:path>
                </a:pathLst>
              </a:custGeom>
              <a:solidFill>
                <a:srgbClr val="F99B47"/>
              </a:solidFill>
            </p:spPr>
          </p:sp>
          <p:sp>
            <p:nvSpPr>
              <p:cNvPr name="TextBox 40" id="40"/>
              <p:cNvSpPr txBox="true"/>
              <p:nvPr/>
            </p:nvSpPr>
            <p:spPr>
              <a:xfrm>
                <a:off x="0" y="-123825"/>
                <a:ext cx="499220" cy="384724"/>
              </a:xfrm>
              <a:prstGeom prst="rect">
                <a:avLst/>
              </a:prstGeom>
            </p:spPr>
            <p:txBody>
              <a:bodyPr anchor="ctr" rtlCol="false" tIns="49831" lIns="49831" bIns="49831" rIns="49831"/>
              <a:lstStyle/>
              <a:p>
                <a:pPr algn="ctr">
                  <a:lnSpc>
                    <a:spcPts val="4419"/>
                  </a:lnSpc>
                </a:pPr>
              </a:p>
            </p:txBody>
          </p:sp>
        </p:grpSp>
        <p:grpSp>
          <p:nvGrpSpPr>
            <p:cNvPr name="Group 41" id="41"/>
            <p:cNvGrpSpPr/>
            <p:nvPr/>
          </p:nvGrpSpPr>
          <p:grpSpPr>
            <a:xfrm rot="-10800000">
              <a:off x="2378372" y="3419182"/>
              <a:ext cx="824710" cy="99663"/>
              <a:chOff x="0" y="0"/>
              <a:chExt cx="166072" cy="20069"/>
            </a:xfrm>
          </p:grpSpPr>
          <p:sp>
            <p:nvSpPr>
              <p:cNvPr name="Freeform 42" id="42"/>
              <p:cNvSpPr/>
              <p:nvPr/>
            </p:nvSpPr>
            <p:spPr>
              <a:xfrm flipH="false" flipV="false" rot="0">
                <a:off x="0" y="0"/>
                <a:ext cx="166072" cy="20069"/>
              </a:xfrm>
              <a:custGeom>
                <a:avLst/>
                <a:gdLst/>
                <a:ahLst/>
                <a:cxnLst/>
                <a:rect r="r" b="b" t="t" l="l"/>
                <a:pathLst>
                  <a:path h="20069" w="166072">
                    <a:moveTo>
                      <a:pt x="10035" y="0"/>
                    </a:moveTo>
                    <a:lnTo>
                      <a:pt x="156038" y="0"/>
                    </a:lnTo>
                    <a:cubicBezTo>
                      <a:pt x="161579" y="0"/>
                      <a:pt x="166072" y="4493"/>
                      <a:pt x="166072" y="10035"/>
                    </a:cubicBezTo>
                    <a:lnTo>
                      <a:pt x="166072" y="10035"/>
                    </a:lnTo>
                    <a:cubicBezTo>
                      <a:pt x="166072" y="12696"/>
                      <a:pt x="165015" y="15248"/>
                      <a:pt x="163133" y="17130"/>
                    </a:cubicBezTo>
                    <a:cubicBezTo>
                      <a:pt x="161251" y="19012"/>
                      <a:pt x="158699" y="20069"/>
                      <a:pt x="156038" y="20069"/>
                    </a:cubicBezTo>
                    <a:lnTo>
                      <a:pt x="10035" y="20069"/>
                    </a:lnTo>
                    <a:cubicBezTo>
                      <a:pt x="7373" y="20069"/>
                      <a:pt x="4821" y="19012"/>
                      <a:pt x="2939" y="17130"/>
                    </a:cubicBezTo>
                    <a:cubicBezTo>
                      <a:pt x="1057" y="15248"/>
                      <a:pt x="0" y="12696"/>
                      <a:pt x="0" y="10035"/>
                    </a:cubicBezTo>
                    <a:lnTo>
                      <a:pt x="0" y="10035"/>
                    </a:lnTo>
                    <a:cubicBezTo>
                      <a:pt x="0" y="7373"/>
                      <a:pt x="1057" y="4821"/>
                      <a:pt x="2939" y="2939"/>
                    </a:cubicBezTo>
                    <a:cubicBezTo>
                      <a:pt x="4821" y="1057"/>
                      <a:pt x="7373" y="0"/>
                      <a:pt x="10035" y="0"/>
                    </a:cubicBezTo>
                    <a:close/>
                  </a:path>
                </a:pathLst>
              </a:custGeom>
              <a:solidFill>
                <a:srgbClr val="EAEA28"/>
              </a:solidFill>
            </p:spPr>
          </p:sp>
          <p:sp>
            <p:nvSpPr>
              <p:cNvPr name="TextBox 43" id="43"/>
              <p:cNvSpPr txBox="true"/>
              <p:nvPr/>
            </p:nvSpPr>
            <p:spPr>
              <a:xfrm>
                <a:off x="0" y="-123825"/>
                <a:ext cx="166072" cy="143894"/>
              </a:xfrm>
              <a:prstGeom prst="rect">
                <a:avLst/>
              </a:prstGeom>
            </p:spPr>
            <p:txBody>
              <a:bodyPr anchor="ctr" rtlCol="false" tIns="49831" lIns="49831" bIns="49831" rIns="49831"/>
              <a:lstStyle/>
              <a:p>
                <a:pPr algn="ctr">
                  <a:lnSpc>
                    <a:spcPts val="4419"/>
                  </a:lnSpc>
                </a:pPr>
              </a:p>
            </p:txBody>
          </p:sp>
        </p:grpSp>
        <p:grpSp>
          <p:nvGrpSpPr>
            <p:cNvPr name="Group 44" id="44"/>
            <p:cNvGrpSpPr/>
            <p:nvPr/>
          </p:nvGrpSpPr>
          <p:grpSpPr>
            <a:xfrm rot="-10800000">
              <a:off x="1097704" y="3419182"/>
              <a:ext cx="824710" cy="99663"/>
              <a:chOff x="0" y="0"/>
              <a:chExt cx="166072" cy="20069"/>
            </a:xfrm>
          </p:grpSpPr>
          <p:sp>
            <p:nvSpPr>
              <p:cNvPr name="Freeform 45" id="45"/>
              <p:cNvSpPr/>
              <p:nvPr/>
            </p:nvSpPr>
            <p:spPr>
              <a:xfrm flipH="false" flipV="false" rot="0">
                <a:off x="0" y="0"/>
                <a:ext cx="166072" cy="20069"/>
              </a:xfrm>
              <a:custGeom>
                <a:avLst/>
                <a:gdLst/>
                <a:ahLst/>
                <a:cxnLst/>
                <a:rect r="r" b="b" t="t" l="l"/>
                <a:pathLst>
                  <a:path h="20069" w="166072">
                    <a:moveTo>
                      <a:pt x="10035" y="0"/>
                    </a:moveTo>
                    <a:lnTo>
                      <a:pt x="156038" y="0"/>
                    </a:lnTo>
                    <a:cubicBezTo>
                      <a:pt x="161579" y="0"/>
                      <a:pt x="166072" y="4493"/>
                      <a:pt x="166072" y="10035"/>
                    </a:cubicBezTo>
                    <a:lnTo>
                      <a:pt x="166072" y="10035"/>
                    </a:lnTo>
                    <a:cubicBezTo>
                      <a:pt x="166072" y="12696"/>
                      <a:pt x="165015" y="15248"/>
                      <a:pt x="163133" y="17130"/>
                    </a:cubicBezTo>
                    <a:cubicBezTo>
                      <a:pt x="161251" y="19012"/>
                      <a:pt x="158699" y="20069"/>
                      <a:pt x="156038" y="20069"/>
                    </a:cubicBezTo>
                    <a:lnTo>
                      <a:pt x="10035" y="20069"/>
                    </a:lnTo>
                    <a:cubicBezTo>
                      <a:pt x="7373" y="20069"/>
                      <a:pt x="4821" y="19012"/>
                      <a:pt x="2939" y="17130"/>
                    </a:cubicBezTo>
                    <a:cubicBezTo>
                      <a:pt x="1057" y="15248"/>
                      <a:pt x="0" y="12696"/>
                      <a:pt x="0" y="10035"/>
                    </a:cubicBezTo>
                    <a:lnTo>
                      <a:pt x="0" y="10035"/>
                    </a:lnTo>
                    <a:cubicBezTo>
                      <a:pt x="0" y="7373"/>
                      <a:pt x="1057" y="4821"/>
                      <a:pt x="2939" y="2939"/>
                    </a:cubicBezTo>
                    <a:cubicBezTo>
                      <a:pt x="4821" y="1057"/>
                      <a:pt x="7373" y="0"/>
                      <a:pt x="10035" y="0"/>
                    </a:cubicBezTo>
                    <a:close/>
                  </a:path>
                </a:pathLst>
              </a:custGeom>
              <a:solidFill>
                <a:srgbClr val="EAEA28"/>
              </a:solidFill>
            </p:spPr>
          </p:sp>
          <p:sp>
            <p:nvSpPr>
              <p:cNvPr name="TextBox 46" id="46"/>
              <p:cNvSpPr txBox="true"/>
              <p:nvPr/>
            </p:nvSpPr>
            <p:spPr>
              <a:xfrm>
                <a:off x="0" y="-123825"/>
                <a:ext cx="166072" cy="143894"/>
              </a:xfrm>
              <a:prstGeom prst="rect">
                <a:avLst/>
              </a:prstGeom>
            </p:spPr>
            <p:txBody>
              <a:bodyPr anchor="ctr" rtlCol="false" tIns="49831" lIns="49831" bIns="49831" rIns="49831"/>
              <a:lstStyle/>
              <a:p>
                <a:pPr algn="ctr">
                  <a:lnSpc>
                    <a:spcPts val="4419"/>
                  </a:lnSpc>
                </a:pPr>
              </a:p>
            </p:txBody>
          </p:sp>
        </p:grpSp>
        <p:grpSp>
          <p:nvGrpSpPr>
            <p:cNvPr name="Group 47" id="47"/>
            <p:cNvGrpSpPr/>
            <p:nvPr/>
          </p:nvGrpSpPr>
          <p:grpSpPr>
            <a:xfrm rot="-9870462">
              <a:off x="3355431" y="5280259"/>
              <a:ext cx="450227" cy="166499"/>
              <a:chOff x="0" y="0"/>
              <a:chExt cx="90662" cy="33528"/>
            </a:xfrm>
          </p:grpSpPr>
          <p:sp>
            <p:nvSpPr>
              <p:cNvPr name="Freeform 48" id="48"/>
              <p:cNvSpPr/>
              <p:nvPr/>
            </p:nvSpPr>
            <p:spPr>
              <a:xfrm flipH="false" flipV="false" rot="0">
                <a:off x="0" y="0"/>
                <a:ext cx="90662" cy="33528"/>
              </a:xfrm>
              <a:custGeom>
                <a:avLst/>
                <a:gdLst/>
                <a:ahLst/>
                <a:cxnLst/>
                <a:rect r="r" b="b" t="t" l="l"/>
                <a:pathLst>
                  <a:path h="33528" w="90662">
                    <a:moveTo>
                      <a:pt x="45331" y="0"/>
                    </a:moveTo>
                    <a:cubicBezTo>
                      <a:pt x="20295" y="0"/>
                      <a:pt x="0" y="7506"/>
                      <a:pt x="0" y="16764"/>
                    </a:cubicBezTo>
                    <a:cubicBezTo>
                      <a:pt x="0" y="26023"/>
                      <a:pt x="20295" y="33528"/>
                      <a:pt x="45331" y="33528"/>
                    </a:cubicBezTo>
                    <a:cubicBezTo>
                      <a:pt x="70367" y="33528"/>
                      <a:pt x="90662" y="26023"/>
                      <a:pt x="90662" y="16764"/>
                    </a:cubicBezTo>
                    <a:cubicBezTo>
                      <a:pt x="90662" y="7506"/>
                      <a:pt x="70367" y="0"/>
                      <a:pt x="45331" y="0"/>
                    </a:cubicBezTo>
                    <a:close/>
                  </a:path>
                </a:pathLst>
              </a:custGeom>
              <a:solidFill>
                <a:srgbClr val="CC5E00"/>
              </a:solidFill>
            </p:spPr>
          </p:sp>
          <p:sp>
            <p:nvSpPr>
              <p:cNvPr name="TextBox 49" id="49"/>
              <p:cNvSpPr txBox="true"/>
              <p:nvPr/>
            </p:nvSpPr>
            <p:spPr>
              <a:xfrm>
                <a:off x="8500" y="-120682"/>
                <a:ext cx="73663" cy="151067"/>
              </a:xfrm>
              <a:prstGeom prst="rect">
                <a:avLst/>
              </a:prstGeom>
            </p:spPr>
            <p:txBody>
              <a:bodyPr anchor="ctr" rtlCol="false" tIns="49831" lIns="49831" bIns="49831" rIns="49831"/>
              <a:lstStyle/>
              <a:p>
                <a:pPr algn="ctr">
                  <a:lnSpc>
                    <a:spcPts val="4419"/>
                  </a:lnSpc>
                </a:pPr>
              </a:p>
            </p:txBody>
          </p:sp>
        </p:grpSp>
        <p:grpSp>
          <p:nvGrpSpPr>
            <p:cNvPr name="Group 50" id="50"/>
            <p:cNvGrpSpPr/>
            <p:nvPr/>
          </p:nvGrpSpPr>
          <p:grpSpPr>
            <a:xfrm rot="0">
              <a:off x="975170" y="5019733"/>
              <a:ext cx="2365175" cy="725067"/>
              <a:chOff x="0" y="0"/>
              <a:chExt cx="597833" cy="183271"/>
            </a:xfrm>
          </p:grpSpPr>
          <p:sp>
            <p:nvSpPr>
              <p:cNvPr name="Freeform 51" id="51"/>
              <p:cNvSpPr/>
              <p:nvPr/>
            </p:nvSpPr>
            <p:spPr>
              <a:xfrm flipH="false" flipV="false" rot="0">
                <a:off x="0" y="0"/>
                <a:ext cx="597833" cy="183271"/>
              </a:xfrm>
              <a:custGeom>
                <a:avLst/>
                <a:gdLst/>
                <a:ahLst/>
                <a:cxnLst/>
                <a:rect r="r" b="b" t="t" l="l"/>
                <a:pathLst>
                  <a:path h="183271" w="597833">
                    <a:moveTo>
                      <a:pt x="203200" y="183271"/>
                    </a:moveTo>
                    <a:lnTo>
                      <a:pt x="394633" y="183271"/>
                    </a:lnTo>
                    <a:lnTo>
                      <a:pt x="597833" y="0"/>
                    </a:lnTo>
                    <a:lnTo>
                      <a:pt x="0" y="0"/>
                    </a:lnTo>
                    <a:lnTo>
                      <a:pt x="203200" y="183271"/>
                    </a:lnTo>
                    <a:close/>
                  </a:path>
                </a:pathLst>
              </a:custGeom>
              <a:solidFill>
                <a:srgbClr val="893F00"/>
              </a:solidFill>
            </p:spPr>
          </p:sp>
          <p:sp>
            <p:nvSpPr>
              <p:cNvPr name="TextBox 52" id="52"/>
              <p:cNvSpPr txBox="true"/>
              <p:nvPr/>
            </p:nvSpPr>
            <p:spPr>
              <a:xfrm>
                <a:off x="127000" y="-123825"/>
                <a:ext cx="343833" cy="307096"/>
              </a:xfrm>
              <a:prstGeom prst="rect">
                <a:avLst/>
              </a:prstGeom>
            </p:spPr>
            <p:txBody>
              <a:bodyPr anchor="ctr" rtlCol="false" tIns="66929" lIns="66929" bIns="66929" rIns="66929"/>
              <a:lstStyle/>
              <a:p>
                <a:pPr algn="ctr">
                  <a:lnSpc>
                    <a:spcPts val="4420"/>
                  </a:lnSpc>
                </a:pPr>
              </a:p>
            </p:txBody>
          </p:sp>
        </p:grpSp>
        <p:grpSp>
          <p:nvGrpSpPr>
            <p:cNvPr name="Group 53" id="53"/>
            <p:cNvGrpSpPr/>
            <p:nvPr/>
          </p:nvGrpSpPr>
          <p:grpSpPr>
            <a:xfrm rot="0">
              <a:off x="939984" y="5573155"/>
              <a:ext cx="266384" cy="2452549"/>
              <a:chOff x="0" y="0"/>
              <a:chExt cx="39938" cy="367705"/>
            </a:xfrm>
          </p:grpSpPr>
          <p:sp>
            <p:nvSpPr>
              <p:cNvPr name="Freeform 54" id="54"/>
              <p:cNvSpPr/>
              <p:nvPr/>
            </p:nvSpPr>
            <p:spPr>
              <a:xfrm flipH="false" flipV="false" rot="0">
                <a:off x="0" y="0"/>
                <a:ext cx="39938" cy="367705"/>
              </a:xfrm>
              <a:custGeom>
                <a:avLst/>
                <a:gdLst/>
                <a:ahLst/>
                <a:cxnLst/>
                <a:rect r="r" b="b" t="t" l="l"/>
                <a:pathLst>
                  <a:path h="367705" w="39938">
                    <a:moveTo>
                      <a:pt x="0" y="0"/>
                    </a:moveTo>
                    <a:lnTo>
                      <a:pt x="39938" y="0"/>
                    </a:lnTo>
                    <a:lnTo>
                      <a:pt x="39938" y="367705"/>
                    </a:lnTo>
                    <a:lnTo>
                      <a:pt x="0" y="367705"/>
                    </a:lnTo>
                    <a:close/>
                  </a:path>
                </a:pathLst>
              </a:custGeom>
              <a:solidFill>
                <a:srgbClr val="893F00"/>
              </a:solidFill>
              <a:ln cap="sq">
                <a:noFill/>
                <a:prstDash val="solid"/>
                <a:miter/>
              </a:ln>
            </p:spPr>
          </p:sp>
          <p:sp>
            <p:nvSpPr>
              <p:cNvPr name="TextBox 55" id="55"/>
              <p:cNvSpPr txBox="true"/>
              <p:nvPr/>
            </p:nvSpPr>
            <p:spPr>
              <a:xfrm>
                <a:off x="0" y="-123825"/>
                <a:ext cx="39938" cy="491530"/>
              </a:xfrm>
              <a:prstGeom prst="rect">
                <a:avLst/>
              </a:prstGeom>
            </p:spPr>
            <p:txBody>
              <a:bodyPr anchor="ctr" rtlCol="false" tIns="66929" lIns="66929" bIns="66929" rIns="66929"/>
              <a:lstStyle/>
              <a:p>
                <a:pPr algn="ctr" marL="0" indent="0" lvl="0">
                  <a:lnSpc>
                    <a:spcPts val="4420"/>
                  </a:lnSpc>
                  <a:spcBef>
                    <a:spcPct val="0"/>
                  </a:spcBef>
                </a:pPr>
              </a:p>
            </p:txBody>
          </p:sp>
        </p:grpSp>
        <p:grpSp>
          <p:nvGrpSpPr>
            <p:cNvPr name="Group 56" id="56"/>
            <p:cNvGrpSpPr/>
            <p:nvPr/>
          </p:nvGrpSpPr>
          <p:grpSpPr>
            <a:xfrm rot="0">
              <a:off x="3122196" y="5573155"/>
              <a:ext cx="266384" cy="2452549"/>
              <a:chOff x="0" y="0"/>
              <a:chExt cx="39938" cy="367705"/>
            </a:xfrm>
          </p:grpSpPr>
          <p:sp>
            <p:nvSpPr>
              <p:cNvPr name="Freeform 57" id="57"/>
              <p:cNvSpPr/>
              <p:nvPr/>
            </p:nvSpPr>
            <p:spPr>
              <a:xfrm flipH="false" flipV="false" rot="0">
                <a:off x="0" y="0"/>
                <a:ext cx="39938" cy="367705"/>
              </a:xfrm>
              <a:custGeom>
                <a:avLst/>
                <a:gdLst/>
                <a:ahLst/>
                <a:cxnLst/>
                <a:rect r="r" b="b" t="t" l="l"/>
                <a:pathLst>
                  <a:path h="367705" w="39938">
                    <a:moveTo>
                      <a:pt x="0" y="0"/>
                    </a:moveTo>
                    <a:lnTo>
                      <a:pt x="39938" y="0"/>
                    </a:lnTo>
                    <a:lnTo>
                      <a:pt x="39938" y="367705"/>
                    </a:lnTo>
                    <a:lnTo>
                      <a:pt x="0" y="367705"/>
                    </a:lnTo>
                    <a:close/>
                  </a:path>
                </a:pathLst>
              </a:custGeom>
              <a:solidFill>
                <a:srgbClr val="893F00"/>
              </a:solidFill>
              <a:ln cap="sq">
                <a:noFill/>
                <a:prstDash val="solid"/>
                <a:miter/>
              </a:ln>
            </p:spPr>
          </p:sp>
          <p:sp>
            <p:nvSpPr>
              <p:cNvPr name="TextBox 58" id="58"/>
              <p:cNvSpPr txBox="true"/>
              <p:nvPr/>
            </p:nvSpPr>
            <p:spPr>
              <a:xfrm>
                <a:off x="0" y="-123825"/>
                <a:ext cx="39938" cy="491530"/>
              </a:xfrm>
              <a:prstGeom prst="rect">
                <a:avLst/>
              </a:prstGeom>
            </p:spPr>
            <p:txBody>
              <a:bodyPr anchor="ctr" rtlCol="false" tIns="66929" lIns="66929" bIns="66929" rIns="66929"/>
              <a:lstStyle/>
              <a:p>
                <a:pPr algn="ctr" marL="0" indent="0" lvl="0">
                  <a:lnSpc>
                    <a:spcPts val="4420"/>
                  </a:lnSpc>
                  <a:spcBef>
                    <a:spcPct val="0"/>
                  </a:spcBef>
                </a:pPr>
              </a:p>
            </p:txBody>
          </p:sp>
        </p:grpSp>
        <p:grpSp>
          <p:nvGrpSpPr>
            <p:cNvPr name="Group 59" id="59"/>
            <p:cNvGrpSpPr/>
            <p:nvPr/>
          </p:nvGrpSpPr>
          <p:grpSpPr>
            <a:xfrm rot="-10800000">
              <a:off x="975170" y="7761376"/>
              <a:ext cx="2365175" cy="725067"/>
              <a:chOff x="0" y="0"/>
              <a:chExt cx="597833" cy="183271"/>
            </a:xfrm>
          </p:grpSpPr>
          <p:sp>
            <p:nvSpPr>
              <p:cNvPr name="Freeform 60" id="60"/>
              <p:cNvSpPr/>
              <p:nvPr/>
            </p:nvSpPr>
            <p:spPr>
              <a:xfrm flipH="false" flipV="false" rot="0">
                <a:off x="0" y="0"/>
                <a:ext cx="597833" cy="183271"/>
              </a:xfrm>
              <a:custGeom>
                <a:avLst/>
                <a:gdLst/>
                <a:ahLst/>
                <a:cxnLst/>
                <a:rect r="r" b="b" t="t" l="l"/>
                <a:pathLst>
                  <a:path h="183271" w="597833">
                    <a:moveTo>
                      <a:pt x="203200" y="183271"/>
                    </a:moveTo>
                    <a:lnTo>
                      <a:pt x="394633" y="183271"/>
                    </a:lnTo>
                    <a:lnTo>
                      <a:pt x="597833" y="0"/>
                    </a:lnTo>
                    <a:lnTo>
                      <a:pt x="0" y="0"/>
                    </a:lnTo>
                    <a:lnTo>
                      <a:pt x="203200" y="183271"/>
                    </a:lnTo>
                    <a:close/>
                  </a:path>
                </a:pathLst>
              </a:custGeom>
              <a:solidFill>
                <a:srgbClr val="893F00"/>
              </a:solidFill>
            </p:spPr>
          </p:sp>
          <p:sp>
            <p:nvSpPr>
              <p:cNvPr name="TextBox 61" id="61"/>
              <p:cNvSpPr txBox="true"/>
              <p:nvPr/>
            </p:nvSpPr>
            <p:spPr>
              <a:xfrm>
                <a:off x="127000" y="-123825"/>
                <a:ext cx="343833" cy="307096"/>
              </a:xfrm>
              <a:prstGeom prst="rect">
                <a:avLst/>
              </a:prstGeom>
            </p:spPr>
            <p:txBody>
              <a:bodyPr anchor="ctr" rtlCol="false" tIns="66929" lIns="66929" bIns="66929" rIns="66929"/>
              <a:lstStyle/>
              <a:p>
                <a:pPr algn="ctr">
                  <a:lnSpc>
                    <a:spcPts val="4420"/>
                  </a:lnSpc>
                </a:pPr>
              </a:p>
            </p:txBody>
          </p:sp>
        </p:grpSp>
      </p:grpSp>
      <p:grpSp>
        <p:nvGrpSpPr>
          <p:cNvPr name="Group 62" id="62"/>
          <p:cNvGrpSpPr/>
          <p:nvPr/>
        </p:nvGrpSpPr>
        <p:grpSpPr>
          <a:xfrm rot="-5400000">
            <a:off x="1199402" y="5108372"/>
            <a:ext cx="13664400" cy="70256"/>
            <a:chOff x="0" y="0"/>
            <a:chExt cx="18219200" cy="93675"/>
          </a:xfrm>
        </p:grpSpPr>
        <p:grpSp>
          <p:nvGrpSpPr>
            <p:cNvPr name="Group 63" id="63"/>
            <p:cNvGrpSpPr/>
            <p:nvPr/>
          </p:nvGrpSpPr>
          <p:grpSpPr>
            <a:xfrm rot="0">
              <a:off x="0" y="0"/>
              <a:ext cx="2788000" cy="93675"/>
              <a:chOff x="0" y="0"/>
              <a:chExt cx="547795" cy="18406"/>
            </a:xfrm>
          </p:grpSpPr>
          <p:sp>
            <p:nvSpPr>
              <p:cNvPr name="Freeform 64" id="64"/>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65" id="65"/>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66" id="66"/>
            <p:cNvGrpSpPr/>
            <p:nvPr/>
          </p:nvGrpSpPr>
          <p:grpSpPr>
            <a:xfrm rot="0">
              <a:off x="11570400" y="0"/>
              <a:ext cx="2788000" cy="93675"/>
              <a:chOff x="0" y="0"/>
              <a:chExt cx="547795" cy="18406"/>
            </a:xfrm>
          </p:grpSpPr>
          <p:sp>
            <p:nvSpPr>
              <p:cNvPr name="Freeform 67" id="67"/>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68" id="68"/>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69" id="69"/>
            <p:cNvGrpSpPr/>
            <p:nvPr/>
          </p:nvGrpSpPr>
          <p:grpSpPr>
            <a:xfrm rot="0">
              <a:off x="3860800" y="0"/>
              <a:ext cx="2788000" cy="93675"/>
              <a:chOff x="0" y="0"/>
              <a:chExt cx="547795" cy="18406"/>
            </a:xfrm>
          </p:grpSpPr>
          <p:sp>
            <p:nvSpPr>
              <p:cNvPr name="Freeform 70" id="70"/>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71" id="71"/>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72" id="72"/>
            <p:cNvGrpSpPr/>
            <p:nvPr/>
          </p:nvGrpSpPr>
          <p:grpSpPr>
            <a:xfrm rot="0">
              <a:off x="15431200" y="0"/>
              <a:ext cx="2788000" cy="93675"/>
              <a:chOff x="0" y="0"/>
              <a:chExt cx="547795" cy="18406"/>
            </a:xfrm>
          </p:grpSpPr>
          <p:sp>
            <p:nvSpPr>
              <p:cNvPr name="Freeform 73" id="73"/>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74" id="74"/>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75" id="75"/>
            <p:cNvGrpSpPr/>
            <p:nvPr/>
          </p:nvGrpSpPr>
          <p:grpSpPr>
            <a:xfrm rot="0">
              <a:off x="7715600" y="0"/>
              <a:ext cx="2788000" cy="93675"/>
              <a:chOff x="0" y="0"/>
              <a:chExt cx="547795" cy="18406"/>
            </a:xfrm>
          </p:grpSpPr>
          <p:sp>
            <p:nvSpPr>
              <p:cNvPr name="Freeform 76" id="76"/>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77" id="77"/>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grpSp>
        <p:nvGrpSpPr>
          <p:cNvPr name="Group 78" id="78"/>
          <p:cNvGrpSpPr/>
          <p:nvPr/>
        </p:nvGrpSpPr>
        <p:grpSpPr>
          <a:xfrm rot="-5400000">
            <a:off x="-1568484" y="715882"/>
            <a:ext cx="11215802" cy="8688434"/>
            <a:chOff x="0" y="0"/>
            <a:chExt cx="2953956" cy="2288312"/>
          </a:xfrm>
        </p:grpSpPr>
        <p:sp>
          <p:nvSpPr>
            <p:cNvPr name="Freeform 79" id="79"/>
            <p:cNvSpPr/>
            <p:nvPr/>
          </p:nvSpPr>
          <p:spPr>
            <a:xfrm flipH="false" flipV="false" rot="0">
              <a:off x="0" y="0"/>
              <a:ext cx="2953956" cy="2288312"/>
            </a:xfrm>
            <a:custGeom>
              <a:avLst/>
              <a:gdLst/>
              <a:ahLst/>
              <a:cxnLst/>
              <a:rect r="r" b="b" t="t" l="l"/>
              <a:pathLst>
                <a:path h="2288312" w="2953956">
                  <a:moveTo>
                    <a:pt x="0" y="0"/>
                  </a:moveTo>
                  <a:lnTo>
                    <a:pt x="2953956" y="0"/>
                  </a:lnTo>
                  <a:lnTo>
                    <a:pt x="2953956" y="2288312"/>
                  </a:lnTo>
                  <a:lnTo>
                    <a:pt x="0" y="2288312"/>
                  </a:lnTo>
                  <a:close/>
                </a:path>
              </a:pathLst>
            </a:custGeom>
            <a:solidFill>
              <a:srgbClr val="0B1541"/>
            </a:solidFill>
          </p:spPr>
        </p:sp>
        <p:sp>
          <p:nvSpPr>
            <p:cNvPr name="TextBox 80" id="80"/>
            <p:cNvSpPr txBox="true"/>
            <p:nvPr/>
          </p:nvSpPr>
          <p:spPr>
            <a:xfrm>
              <a:off x="0" y="-123825"/>
              <a:ext cx="2953956" cy="2412137"/>
            </a:xfrm>
            <a:prstGeom prst="rect">
              <a:avLst/>
            </a:prstGeom>
          </p:spPr>
          <p:txBody>
            <a:bodyPr anchor="ctr" rtlCol="false" tIns="50800" lIns="50800" bIns="50800" rIns="50800"/>
            <a:lstStyle/>
            <a:p>
              <a:pPr algn="ctr">
                <a:lnSpc>
                  <a:spcPts val="4420"/>
                </a:lnSpc>
              </a:pPr>
            </a:p>
          </p:txBody>
        </p:sp>
      </p:grpSp>
      <p:sp>
        <p:nvSpPr>
          <p:cNvPr name="Freeform 81" id="81"/>
          <p:cNvSpPr/>
          <p:nvPr/>
        </p:nvSpPr>
        <p:spPr>
          <a:xfrm flipH="false" flipV="false" rot="0">
            <a:off x="1028700" y="1475172"/>
            <a:ext cx="937546" cy="953143"/>
          </a:xfrm>
          <a:custGeom>
            <a:avLst/>
            <a:gdLst/>
            <a:ahLst/>
            <a:cxnLst/>
            <a:rect r="r" b="b" t="t" l="l"/>
            <a:pathLst>
              <a:path h="953143" w="937546">
                <a:moveTo>
                  <a:pt x="0" y="0"/>
                </a:moveTo>
                <a:lnTo>
                  <a:pt x="937546" y="0"/>
                </a:lnTo>
                <a:lnTo>
                  <a:pt x="937546" y="953143"/>
                </a:lnTo>
                <a:lnTo>
                  <a:pt x="0" y="95314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2" id="82"/>
          <p:cNvGrpSpPr/>
          <p:nvPr/>
        </p:nvGrpSpPr>
        <p:grpSpPr>
          <a:xfrm rot="-5400000">
            <a:off x="3957792" y="5061438"/>
            <a:ext cx="12020550" cy="164123"/>
            <a:chOff x="0" y="0"/>
            <a:chExt cx="3165906" cy="43226"/>
          </a:xfrm>
        </p:grpSpPr>
        <p:sp>
          <p:nvSpPr>
            <p:cNvPr name="Freeform 83" id="83"/>
            <p:cNvSpPr/>
            <p:nvPr/>
          </p:nvSpPr>
          <p:spPr>
            <a:xfrm flipH="false" flipV="false" rot="0">
              <a:off x="0" y="0"/>
              <a:ext cx="3165906" cy="43226"/>
            </a:xfrm>
            <a:custGeom>
              <a:avLst/>
              <a:gdLst/>
              <a:ahLst/>
              <a:cxnLst/>
              <a:rect r="r" b="b" t="t" l="l"/>
              <a:pathLst>
                <a:path h="43226" w="3165906">
                  <a:moveTo>
                    <a:pt x="0" y="0"/>
                  </a:moveTo>
                  <a:lnTo>
                    <a:pt x="3165906" y="0"/>
                  </a:lnTo>
                  <a:lnTo>
                    <a:pt x="3165906" y="43226"/>
                  </a:lnTo>
                  <a:lnTo>
                    <a:pt x="0" y="43226"/>
                  </a:lnTo>
                  <a:close/>
                </a:path>
              </a:pathLst>
            </a:custGeom>
            <a:solidFill>
              <a:srgbClr val="FFDD8C"/>
            </a:solidFill>
          </p:spPr>
        </p:sp>
        <p:sp>
          <p:nvSpPr>
            <p:cNvPr name="TextBox 84" id="84"/>
            <p:cNvSpPr txBox="true"/>
            <p:nvPr/>
          </p:nvSpPr>
          <p:spPr>
            <a:xfrm>
              <a:off x="0" y="-123825"/>
              <a:ext cx="3165906" cy="167051"/>
            </a:xfrm>
            <a:prstGeom prst="rect">
              <a:avLst/>
            </a:prstGeom>
          </p:spPr>
          <p:txBody>
            <a:bodyPr anchor="ctr" rtlCol="false" tIns="50800" lIns="50800" bIns="50800" rIns="50800"/>
            <a:lstStyle/>
            <a:p>
              <a:pPr algn="ctr">
                <a:lnSpc>
                  <a:spcPts val="4420"/>
                </a:lnSpc>
              </a:pPr>
            </a:p>
          </p:txBody>
        </p:sp>
      </p:grpSp>
      <p:grpSp>
        <p:nvGrpSpPr>
          <p:cNvPr name="Group 85" id="85"/>
          <p:cNvGrpSpPr/>
          <p:nvPr/>
        </p:nvGrpSpPr>
        <p:grpSpPr>
          <a:xfrm rot="0">
            <a:off x="11708165" y="-1688700"/>
            <a:ext cx="70256" cy="13664400"/>
            <a:chOff x="0" y="0"/>
            <a:chExt cx="93675" cy="18219200"/>
          </a:xfrm>
        </p:grpSpPr>
        <p:grpSp>
          <p:nvGrpSpPr>
            <p:cNvPr name="Group 86" id="86"/>
            <p:cNvGrpSpPr/>
            <p:nvPr/>
          </p:nvGrpSpPr>
          <p:grpSpPr>
            <a:xfrm rot="-5400000">
              <a:off x="-1347162" y="16778362"/>
              <a:ext cx="2788000" cy="93675"/>
              <a:chOff x="0" y="0"/>
              <a:chExt cx="547795" cy="18406"/>
            </a:xfrm>
          </p:grpSpPr>
          <p:sp>
            <p:nvSpPr>
              <p:cNvPr name="Freeform 87" id="87"/>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88" id="88"/>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89" id="89"/>
            <p:cNvGrpSpPr/>
            <p:nvPr/>
          </p:nvGrpSpPr>
          <p:grpSpPr>
            <a:xfrm rot="-5400000">
              <a:off x="-1347162" y="5207962"/>
              <a:ext cx="2788000" cy="93675"/>
              <a:chOff x="0" y="0"/>
              <a:chExt cx="547795" cy="18406"/>
            </a:xfrm>
          </p:grpSpPr>
          <p:sp>
            <p:nvSpPr>
              <p:cNvPr name="Freeform 90" id="90"/>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91" id="91"/>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92" id="92"/>
            <p:cNvGrpSpPr/>
            <p:nvPr/>
          </p:nvGrpSpPr>
          <p:grpSpPr>
            <a:xfrm rot="-5400000">
              <a:off x="-1347162" y="1347162"/>
              <a:ext cx="2788000" cy="93675"/>
              <a:chOff x="0" y="0"/>
              <a:chExt cx="547795" cy="18406"/>
            </a:xfrm>
          </p:grpSpPr>
          <p:sp>
            <p:nvSpPr>
              <p:cNvPr name="Freeform 93" id="93"/>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94" id="94"/>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95" id="95"/>
            <p:cNvGrpSpPr/>
            <p:nvPr/>
          </p:nvGrpSpPr>
          <p:grpSpPr>
            <a:xfrm rot="-5400000">
              <a:off x="-1347162" y="9062762"/>
              <a:ext cx="2788000" cy="93675"/>
              <a:chOff x="0" y="0"/>
              <a:chExt cx="547795" cy="18406"/>
            </a:xfrm>
          </p:grpSpPr>
          <p:sp>
            <p:nvSpPr>
              <p:cNvPr name="Freeform 96" id="96"/>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97" id="97"/>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grpSp>
        <p:nvGrpSpPr>
          <p:cNvPr name="Group 98" id="98"/>
          <p:cNvGrpSpPr/>
          <p:nvPr/>
        </p:nvGrpSpPr>
        <p:grpSpPr>
          <a:xfrm rot="-5400000">
            <a:off x="8498960" y="5108372"/>
            <a:ext cx="13664400" cy="70256"/>
            <a:chOff x="0" y="0"/>
            <a:chExt cx="18219200" cy="93675"/>
          </a:xfrm>
        </p:grpSpPr>
        <p:grpSp>
          <p:nvGrpSpPr>
            <p:cNvPr name="Group 99" id="99"/>
            <p:cNvGrpSpPr/>
            <p:nvPr/>
          </p:nvGrpSpPr>
          <p:grpSpPr>
            <a:xfrm rot="0">
              <a:off x="0" y="0"/>
              <a:ext cx="2788000" cy="93675"/>
              <a:chOff x="0" y="0"/>
              <a:chExt cx="547795" cy="18406"/>
            </a:xfrm>
          </p:grpSpPr>
          <p:sp>
            <p:nvSpPr>
              <p:cNvPr name="Freeform 100" id="100"/>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01" id="101"/>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02" id="102"/>
            <p:cNvGrpSpPr/>
            <p:nvPr/>
          </p:nvGrpSpPr>
          <p:grpSpPr>
            <a:xfrm rot="0">
              <a:off x="11570400" y="0"/>
              <a:ext cx="2788000" cy="93675"/>
              <a:chOff x="0" y="0"/>
              <a:chExt cx="547795" cy="18406"/>
            </a:xfrm>
          </p:grpSpPr>
          <p:sp>
            <p:nvSpPr>
              <p:cNvPr name="Freeform 103" id="103"/>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04" id="104"/>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05" id="105"/>
            <p:cNvGrpSpPr/>
            <p:nvPr/>
          </p:nvGrpSpPr>
          <p:grpSpPr>
            <a:xfrm rot="0">
              <a:off x="3860800" y="0"/>
              <a:ext cx="2788000" cy="93675"/>
              <a:chOff x="0" y="0"/>
              <a:chExt cx="547795" cy="18406"/>
            </a:xfrm>
          </p:grpSpPr>
          <p:sp>
            <p:nvSpPr>
              <p:cNvPr name="Freeform 106" id="106"/>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07" id="107"/>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08" id="108"/>
            <p:cNvGrpSpPr/>
            <p:nvPr/>
          </p:nvGrpSpPr>
          <p:grpSpPr>
            <a:xfrm rot="0">
              <a:off x="15431200" y="0"/>
              <a:ext cx="2788000" cy="93675"/>
              <a:chOff x="0" y="0"/>
              <a:chExt cx="547795" cy="18406"/>
            </a:xfrm>
          </p:grpSpPr>
          <p:sp>
            <p:nvSpPr>
              <p:cNvPr name="Freeform 109" id="109"/>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10" id="110"/>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11" id="111"/>
            <p:cNvGrpSpPr/>
            <p:nvPr/>
          </p:nvGrpSpPr>
          <p:grpSpPr>
            <a:xfrm rot="0">
              <a:off x="7715600" y="0"/>
              <a:ext cx="2788000" cy="93675"/>
              <a:chOff x="0" y="0"/>
              <a:chExt cx="547795" cy="18406"/>
            </a:xfrm>
          </p:grpSpPr>
          <p:sp>
            <p:nvSpPr>
              <p:cNvPr name="Freeform 112" id="112"/>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13" id="113"/>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grpSp>
        <p:nvGrpSpPr>
          <p:cNvPr name="Group 114" id="114"/>
          <p:cNvGrpSpPr/>
          <p:nvPr/>
        </p:nvGrpSpPr>
        <p:grpSpPr>
          <a:xfrm rot="-5400000">
            <a:off x="7508245" y="5061438"/>
            <a:ext cx="12020550" cy="164123"/>
            <a:chOff x="0" y="0"/>
            <a:chExt cx="3165906" cy="43226"/>
          </a:xfrm>
        </p:grpSpPr>
        <p:sp>
          <p:nvSpPr>
            <p:cNvPr name="Freeform 115" id="115"/>
            <p:cNvSpPr/>
            <p:nvPr/>
          </p:nvSpPr>
          <p:spPr>
            <a:xfrm flipH="false" flipV="false" rot="0">
              <a:off x="0" y="0"/>
              <a:ext cx="3165906" cy="43226"/>
            </a:xfrm>
            <a:custGeom>
              <a:avLst/>
              <a:gdLst/>
              <a:ahLst/>
              <a:cxnLst/>
              <a:rect r="r" b="b" t="t" l="l"/>
              <a:pathLst>
                <a:path h="43226" w="3165906">
                  <a:moveTo>
                    <a:pt x="0" y="0"/>
                  </a:moveTo>
                  <a:lnTo>
                    <a:pt x="3165906" y="0"/>
                  </a:lnTo>
                  <a:lnTo>
                    <a:pt x="3165906" y="43226"/>
                  </a:lnTo>
                  <a:lnTo>
                    <a:pt x="0" y="43226"/>
                  </a:lnTo>
                  <a:close/>
                </a:path>
              </a:pathLst>
            </a:custGeom>
            <a:solidFill>
              <a:srgbClr val="FFDD8C"/>
            </a:solidFill>
          </p:spPr>
        </p:sp>
        <p:sp>
          <p:nvSpPr>
            <p:cNvPr name="TextBox 116" id="116"/>
            <p:cNvSpPr txBox="true"/>
            <p:nvPr/>
          </p:nvSpPr>
          <p:spPr>
            <a:xfrm>
              <a:off x="0" y="-123825"/>
              <a:ext cx="3165906" cy="167051"/>
            </a:xfrm>
            <a:prstGeom prst="rect">
              <a:avLst/>
            </a:prstGeom>
          </p:spPr>
          <p:txBody>
            <a:bodyPr anchor="ctr" rtlCol="false" tIns="50800" lIns="50800" bIns="50800" rIns="50800"/>
            <a:lstStyle/>
            <a:p>
              <a:pPr algn="ctr">
                <a:lnSpc>
                  <a:spcPts val="4420"/>
                </a:lnSpc>
              </a:pPr>
            </a:p>
          </p:txBody>
        </p:sp>
      </p:grpSp>
      <p:grpSp>
        <p:nvGrpSpPr>
          <p:cNvPr name="Group 117" id="117"/>
          <p:cNvGrpSpPr/>
          <p:nvPr/>
        </p:nvGrpSpPr>
        <p:grpSpPr>
          <a:xfrm rot="-5400000">
            <a:off x="11140760" y="5061438"/>
            <a:ext cx="12020550" cy="164123"/>
            <a:chOff x="0" y="0"/>
            <a:chExt cx="3165906" cy="43226"/>
          </a:xfrm>
        </p:grpSpPr>
        <p:sp>
          <p:nvSpPr>
            <p:cNvPr name="Freeform 118" id="118"/>
            <p:cNvSpPr/>
            <p:nvPr/>
          </p:nvSpPr>
          <p:spPr>
            <a:xfrm flipH="false" flipV="false" rot="0">
              <a:off x="0" y="0"/>
              <a:ext cx="3165906" cy="43226"/>
            </a:xfrm>
            <a:custGeom>
              <a:avLst/>
              <a:gdLst/>
              <a:ahLst/>
              <a:cxnLst/>
              <a:rect r="r" b="b" t="t" l="l"/>
              <a:pathLst>
                <a:path h="43226" w="3165906">
                  <a:moveTo>
                    <a:pt x="0" y="0"/>
                  </a:moveTo>
                  <a:lnTo>
                    <a:pt x="3165906" y="0"/>
                  </a:lnTo>
                  <a:lnTo>
                    <a:pt x="3165906" y="43226"/>
                  </a:lnTo>
                  <a:lnTo>
                    <a:pt x="0" y="43226"/>
                  </a:lnTo>
                  <a:close/>
                </a:path>
              </a:pathLst>
            </a:custGeom>
            <a:solidFill>
              <a:srgbClr val="FFDD8C"/>
            </a:solidFill>
          </p:spPr>
        </p:sp>
        <p:sp>
          <p:nvSpPr>
            <p:cNvPr name="TextBox 119" id="119"/>
            <p:cNvSpPr txBox="true"/>
            <p:nvPr/>
          </p:nvSpPr>
          <p:spPr>
            <a:xfrm>
              <a:off x="0" y="-123825"/>
              <a:ext cx="3165906" cy="167051"/>
            </a:xfrm>
            <a:prstGeom prst="rect">
              <a:avLst/>
            </a:prstGeom>
          </p:spPr>
          <p:txBody>
            <a:bodyPr anchor="ctr" rtlCol="false" tIns="50800" lIns="50800" bIns="50800" rIns="50800"/>
            <a:lstStyle/>
            <a:p>
              <a:pPr algn="ctr">
                <a:lnSpc>
                  <a:spcPts val="4420"/>
                </a:lnSpc>
              </a:pPr>
            </a:p>
          </p:txBody>
        </p:sp>
      </p:grpSp>
      <p:grpSp>
        <p:nvGrpSpPr>
          <p:cNvPr name="Group 120" id="120"/>
          <p:cNvGrpSpPr/>
          <p:nvPr/>
        </p:nvGrpSpPr>
        <p:grpSpPr>
          <a:xfrm rot="-5400000">
            <a:off x="12388601" y="4214632"/>
            <a:ext cx="11215802" cy="1690933"/>
            <a:chOff x="0" y="0"/>
            <a:chExt cx="2953956" cy="445349"/>
          </a:xfrm>
        </p:grpSpPr>
        <p:sp>
          <p:nvSpPr>
            <p:cNvPr name="Freeform 121" id="121"/>
            <p:cNvSpPr/>
            <p:nvPr/>
          </p:nvSpPr>
          <p:spPr>
            <a:xfrm flipH="false" flipV="false" rot="0">
              <a:off x="0" y="0"/>
              <a:ext cx="2953956" cy="445349"/>
            </a:xfrm>
            <a:custGeom>
              <a:avLst/>
              <a:gdLst/>
              <a:ahLst/>
              <a:cxnLst/>
              <a:rect r="r" b="b" t="t" l="l"/>
              <a:pathLst>
                <a:path h="445349" w="2953956">
                  <a:moveTo>
                    <a:pt x="0" y="0"/>
                  </a:moveTo>
                  <a:lnTo>
                    <a:pt x="2953956" y="0"/>
                  </a:lnTo>
                  <a:lnTo>
                    <a:pt x="2953956" y="445349"/>
                  </a:lnTo>
                  <a:lnTo>
                    <a:pt x="0" y="445349"/>
                  </a:lnTo>
                  <a:close/>
                </a:path>
              </a:pathLst>
            </a:custGeom>
            <a:solidFill>
              <a:srgbClr val="F5F1DC"/>
            </a:solidFill>
          </p:spPr>
        </p:sp>
        <p:sp>
          <p:nvSpPr>
            <p:cNvPr name="TextBox 122" id="122"/>
            <p:cNvSpPr txBox="true"/>
            <p:nvPr/>
          </p:nvSpPr>
          <p:spPr>
            <a:xfrm>
              <a:off x="0" y="-123825"/>
              <a:ext cx="2953956" cy="569174"/>
            </a:xfrm>
            <a:prstGeom prst="rect">
              <a:avLst/>
            </a:prstGeom>
          </p:spPr>
          <p:txBody>
            <a:bodyPr anchor="ctr" rtlCol="false" tIns="50800" lIns="50800" bIns="50800" rIns="50800"/>
            <a:lstStyle/>
            <a:p>
              <a:pPr algn="ctr">
                <a:lnSpc>
                  <a:spcPts val="4420"/>
                </a:lnSpc>
              </a:pPr>
            </a:p>
          </p:txBody>
        </p:sp>
      </p:grpSp>
      <p:grpSp>
        <p:nvGrpSpPr>
          <p:cNvPr name="Group 123" id="123"/>
          <p:cNvGrpSpPr/>
          <p:nvPr/>
        </p:nvGrpSpPr>
        <p:grpSpPr>
          <a:xfrm rot="-2806566">
            <a:off x="9937607" y="3448325"/>
            <a:ext cx="1448064" cy="557572"/>
            <a:chOff x="0" y="0"/>
            <a:chExt cx="1930752" cy="743429"/>
          </a:xfrm>
        </p:grpSpPr>
        <p:grpSp>
          <p:nvGrpSpPr>
            <p:cNvPr name="Group 124" id="124"/>
            <p:cNvGrpSpPr/>
            <p:nvPr/>
          </p:nvGrpSpPr>
          <p:grpSpPr>
            <a:xfrm rot="0">
              <a:off x="0" y="0"/>
              <a:ext cx="1930752" cy="743429"/>
              <a:chOff x="0" y="0"/>
              <a:chExt cx="812800" cy="312966"/>
            </a:xfrm>
          </p:grpSpPr>
          <p:sp>
            <p:nvSpPr>
              <p:cNvPr name="Freeform 125" id="125"/>
              <p:cNvSpPr/>
              <p:nvPr/>
            </p:nvSpPr>
            <p:spPr>
              <a:xfrm flipH="false" flipV="false" rot="0">
                <a:off x="0" y="0"/>
                <a:ext cx="812800" cy="312966"/>
              </a:xfrm>
              <a:custGeom>
                <a:avLst/>
                <a:gdLst/>
                <a:ahLst/>
                <a:cxnLst/>
                <a:rect r="r" b="b" t="t" l="l"/>
                <a:pathLst>
                  <a:path h="312966" w="812800">
                    <a:moveTo>
                      <a:pt x="406400" y="0"/>
                    </a:moveTo>
                    <a:cubicBezTo>
                      <a:pt x="181951" y="0"/>
                      <a:pt x="0" y="70060"/>
                      <a:pt x="0" y="156483"/>
                    </a:cubicBezTo>
                    <a:cubicBezTo>
                      <a:pt x="0" y="242906"/>
                      <a:pt x="181951" y="312966"/>
                      <a:pt x="406400" y="312966"/>
                    </a:cubicBezTo>
                    <a:cubicBezTo>
                      <a:pt x="630849" y="312966"/>
                      <a:pt x="812800" y="242906"/>
                      <a:pt x="812800" y="156483"/>
                    </a:cubicBezTo>
                    <a:cubicBezTo>
                      <a:pt x="812800" y="70060"/>
                      <a:pt x="630849" y="0"/>
                      <a:pt x="406400" y="0"/>
                    </a:cubicBezTo>
                    <a:close/>
                  </a:path>
                </a:pathLst>
              </a:custGeom>
              <a:solidFill>
                <a:srgbClr val="22BF7E"/>
              </a:solidFill>
            </p:spPr>
          </p:sp>
          <p:sp>
            <p:nvSpPr>
              <p:cNvPr name="TextBox 126" id="126"/>
              <p:cNvSpPr txBox="true"/>
              <p:nvPr/>
            </p:nvSpPr>
            <p:spPr>
              <a:xfrm>
                <a:off x="76200" y="-94484"/>
                <a:ext cx="660400" cy="378110"/>
              </a:xfrm>
              <a:prstGeom prst="rect">
                <a:avLst/>
              </a:prstGeom>
            </p:spPr>
            <p:txBody>
              <a:bodyPr anchor="ctr" rtlCol="false" tIns="50800" lIns="50800" bIns="50800" rIns="50800"/>
              <a:lstStyle/>
              <a:p>
                <a:pPr algn="ctr">
                  <a:lnSpc>
                    <a:spcPts val="4420"/>
                  </a:lnSpc>
                </a:pPr>
              </a:p>
            </p:txBody>
          </p:sp>
        </p:grpSp>
        <p:grpSp>
          <p:nvGrpSpPr>
            <p:cNvPr name="Group 127" id="127"/>
            <p:cNvGrpSpPr/>
            <p:nvPr/>
          </p:nvGrpSpPr>
          <p:grpSpPr>
            <a:xfrm rot="0">
              <a:off x="635806" y="42144"/>
              <a:ext cx="659140" cy="659140"/>
              <a:chOff x="0" y="0"/>
              <a:chExt cx="812800" cy="812800"/>
            </a:xfrm>
          </p:grpSpPr>
          <p:sp>
            <p:nvSpPr>
              <p:cNvPr name="Freeform 128" id="1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29" id="129"/>
              <p:cNvSpPr txBox="true"/>
              <p:nvPr/>
            </p:nvSpPr>
            <p:spPr>
              <a:xfrm>
                <a:off x="76200" y="-47625"/>
                <a:ext cx="660400" cy="784225"/>
              </a:xfrm>
              <a:prstGeom prst="rect">
                <a:avLst/>
              </a:prstGeom>
            </p:spPr>
            <p:txBody>
              <a:bodyPr anchor="ctr" rtlCol="false" tIns="50800" lIns="50800" bIns="50800" rIns="50800"/>
              <a:lstStyle/>
              <a:p>
                <a:pPr algn="ctr">
                  <a:lnSpc>
                    <a:spcPts val="4420"/>
                  </a:lnSpc>
                </a:pPr>
              </a:p>
            </p:txBody>
          </p:sp>
        </p:grpSp>
      </p:grpSp>
      <p:grpSp>
        <p:nvGrpSpPr>
          <p:cNvPr name="Group 130" id="130"/>
          <p:cNvGrpSpPr/>
          <p:nvPr/>
        </p:nvGrpSpPr>
        <p:grpSpPr>
          <a:xfrm rot="0">
            <a:off x="10112186" y="3008594"/>
            <a:ext cx="3191959" cy="6546144"/>
            <a:chOff x="0" y="0"/>
            <a:chExt cx="4255945" cy="8728192"/>
          </a:xfrm>
        </p:grpSpPr>
        <p:grpSp>
          <p:nvGrpSpPr>
            <p:cNvPr name="Group 131" id="131"/>
            <p:cNvGrpSpPr/>
            <p:nvPr/>
          </p:nvGrpSpPr>
          <p:grpSpPr>
            <a:xfrm rot="-3784">
              <a:off x="679385" y="4050077"/>
              <a:ext cx="259157" cy="922763"/>
              <a:chOff x="0" y="0"/>
              <a:chExt cx="39938" cy="142206"/>
            </a:xfrm>
          </p:grpSpPr>
          <p:sp>
            <p:nvSpPr>
              <p:cNvPr name="Freeform 132" id="132"/>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133" id="133"/>
              <p:cNvSpPr txBox="true"/>
              <p:nvPr/>
            </p:nvSpPr>
            <p:spPr>
              <a:xfrm>
                <a:off x="0" y="-123825"/>
                <a:ext cx="39938" cy="266031"/>
              </a:xfrm>
              <a:prstGeom prst="rect">
                <a:avLst/>
              </a:prstGeom>
            </p:spPr>
            <p:txBody>
              <a:bodyPr anchor="ctr" rtlCol="false" tIns="65114" lIns="65114" bIns="65114" rIns="65114"/>
              <a:lstStyle/>
              <a:p>
                <a:pPr algn="ctr" marL="0" indent="0" lvl="0">
                  <a:lnSpc>
                    <a:spcPts val="4419"/>
                  </a:lnSpc>
                  <a:spcBef>
                    <a:spcPct val="0"/>
                  </a:spcBef>
                </a:pPr>
              </a:p>
            </p:txBody>
          </p:sp>
        </p:grpSp>
        <p:grpSp>
          <p:nvGrpSpPr>
            <p:cNvPr name="Group 134" id="134"/>
            <p:cNvGrpSpPr/>
            <p:nvPr/>
          </p:nvGrpSpPr>
          <p:grpSpPr>
            <a:xfrm rot="-3784">
              <a:off x="3349682" y="4047138"/>
              <a:ext cx="259157" cy="922763"/>
              <a:chOff x="0" y="0"/>
              <a:chExt cx="39938" cy="142206"/>
            </a:xfrm>
          </p:grpSpPr>
          <p:sp>
            <p:nvSpPr>
              <p:cNvPr name="Freeform 135" id="135"/>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136" id="136"/>
              <p:cNvSpPr txBox="true"/>
              <p:nvPr/>
            </p:nvSpPr>
            <p:spPr>
              <a:xfrm>
                <a:off x="0" y="-123825"/>
                <a:ext cx="39938" cy="266031"/>
              </a:xfrm>
              <a:prstGeom prst="rect">
                <a:avLst/>
              </a:prstGeom>
            </p:spPr>
            <p:txBody>
              <a:bodyPr anchor="ctr" rtlCol="false" tIns="65114" lIns="65114" bIns="65114" rIns="65114"/>
              <a:lstStyle/>
              <a:p>
                <a:pPr algn="ctr" marL="0" indent="0" lvl="0">
                  <a:lnSpc>
                    <a:spcPts val="4419"/>
                  </a:lnSpc>
                  <a:spcBef>
                    <a:spcPct val="0"/>
                  </a:spcBef>
                </a:pPr>
              </a:p>
            </p:txBody>
          </p:sp>
        </p:grpSp>
        <p:grpSp>
          <p:nvGrpSpPr>
            <p:cNvPr name="Group 137" id="137"/>
            <p:cNvGrpSpPr/>
            <p:nvPr/>
          </p:nvGrpSpPr>
          <p:grpSpPr>
            <a:xfrm rot="-3784">
              <a:off x="682973" y="7309475"/>
              <a:ext cx="259157" cy="922763"/>
              <a:chOff x="0" y="0"/>
              <a:chExt cx="39938" cy="142206"/>
            </a:xfrm>
          </p:grpSpPr>
          <p:sp>
            <p:nvSpPr>
              <p:cNvPr name="Freeform 138" id="138"/>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139" id="139"/>
              <p:cNvSpPr txBox="true"/>
              <p:nvPr/>
            </p:nvSpPr>
            <p:spPr>
              <a:xfrm>
                <a:off x="0" y="-123825"/>
                <a:ext cx="39938" cy="266031"/>
              </a:xfrm>
              <a:prstGeom prst="rect">
                <a:avLst/>
              </a:prstGeom>
            </p:spPr>
            <p:txBody>
              <a:bodyPr anchor="ctr" rtlCol="false" tIns="65114" lIns="65114" bIns="65114" rIns="65114"/>
              <a:lstStyle/>
              <a:p>
                <a:pPr algn="ctr" marL="0" indent="0" lvl="0">
                  <a:lnSpc>
                    <a:spcPts val="4419"/>
                  </a:lnSpc>
                  <a:spcBef>
                    <a:spcPct val="0"/>
                  </a:spcBef>
                </a:pPr>
              </a:p>
            </p:txBody>
          </p:sp>
        </p:grpSp>
        <p:grpSp>
          <p:nvGrpSpPr>
            <p:cNvPr name="Group 140" id="140"/>
            <p:cNvGrpSpPr/>
            <p:nvPr/>
          </p:nvGrpSpPr>
          <p:grpSpPr>
            <a:xfrm rot="-3784">
              <a:off x="3353270" y="7306535"/>
              <a:ext cx="259157" cy="922763"/>
              <a:chOff x="0" y="0"/>
              <a:chExt cx="39938" cy="142206"/>
            </a:xfrm>
          </p:grpSpPr>
          <p:sp>
            <p:nvSpPr>
              <p:cNvPr name="Freeform 141" id="141"/>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142" id="142"/>
              <p:cNvSpPr txBox="true"/>
              <p:nvPr/>
            </p:nvSpPr>
            <p:spPr>
              <a:xfrm>
                <a:off x="0" y="-123825"/>
                <a:ext cx="39938" cy="266031"/>
              </a:xfrm>
              <a:prstGeom prst="rect">
                <a:avLst/>
              </a:prstGeom>
            </p:spPr>
            <p:txBody>
              <a:bodyPr anchor="ctr" rtlCol="false" tIns="65114" lIns="65114" bIns="65114" rIns="65114"/>
              <a:lstStyle/>
              <a:p>
                <a:pPr algn="ctr" marL="0" indent="0" lvl="0">
                  <a:lnSpc>
                    <a:spcPts val="4419"/>
                  </a:lnSpc>
                  <a:spcBef>
                    <a:spcPct val="0"/>
                  </a:spcBef>
                </a:pPr>
              </a:p>
            </p:txBody>
          </p:sp>
        </p:grpSp>
        <p:sp>
          <p:nvSpPr>
            <p:cNvPr name="Freeform 143" id="143"/>
            <p:cNvSpPr/>
            <p:nvPr/>
          </p:nvSpPr>
          <p:spPr>
            <a:xfrm flipH="false" flipV="false" rot="-10796848">
              <a:off x="1790" y="1948"/>
              <a:ext cx="4252364" cy="3907822"/>
            </a:xfrm>
            <a:custGeom>
              <a:avLst/>
              <a:gdLst/>
              <a:ahLst/>
              <a:cxnLst/>
              <a:rect r="r" b="b" t="t" l="l"/>
              <a:pathLst>
                <a:path h="3907822" w="4252364">
                  <a:moveTo>
                    <a:pt x="0" y="0"/>
                  </a:moveTo>
                  <a:lnTo>
                    <a:pt x="4252365" y="0"/>
                  </a:lnTo>
                  <a:lnTo>
                    <a:pt x="4252365" y="3907822"/>
                  </a:lnTo>
                  <a:lnTo>
                    <a:pt x="0" y="3907822"/>
                  </a:lnTo>
                  <a:lnTo>
                    <a:pt x="0" y="0"/>
                  </a:lnTo>
                  <a:close/>
                </a:path>
              </a:pathLst>
            </a:custGeom>
            <a:blipFill>
              <a:blip r:embed="rId2"/>
              <a:stretch>
                <a:fillRect l="0" t="-20079" r="0" b="-2015"/>
              </a:stretch>
            </a:blipFill>
          </p:spPr>
        </p:sp>
        <p:grpSp>
          <p:nvGrpSpPr>
            <p:cNvPr name="Group 144" id="144"/>
            <p:cNvGrpSpPr/>
            <p:nvPr/>
          </p:nvGrpSpPr>
          <p:grpSpPr>
            <a:xfrm rot="-10796848">
              <a:off x="796765" y="3345158"/>
              <a:ext cx="2703356" cy="5381796"/>
              <a:chOff x="0" y="0"/>
              <a:chExt cx="544375" cy="1083733"/>
            </a:xfrm>
          </p:grpSpPr>
          <p:sp>
            <p:nvSpPr>
              <p:cNvPr name="Freeform 145" id="145"/>
              <p:cNvSpPr/>
              <p:nvPr/>
            </p:nvSpPr>
            <p:spPr>
              <a:xfrm flipH="false" flipV="false" rot="0">
                <a:off x="0" y="0"/>
                <a:ext cx="544375" cy="1083733"/>
              </a:xfrm>
              <a:custGeom>
                <a:avLst/>
                <a:gdLst/>
                <a:ahLst/>
                <a:cxnLst/>
                <a:rect r="r" b="b" t="t" l="l"/>
                <a:pathLst>
                  <a:path h="1083733" w="544375">
                    <a:moveTo>
                      <a:pt x="152737" y="0"/>
                    </a:moveTo>
                    <a:lnTo>
                      <a:pt x="391638" y="0"/>
                    </a:lnTo>
                    <a:cubicBezTo>
                      <a:pt x="432147" y="0"/>
                      <a:pt x="470996" y="16092"/>
                      <a:pt x="499640" y="44736"/>
                    </a:cubicBezTo>
                    <a:cubicBezTo>
                      <a:pt x="528283" y="73379"/>
                      <a:pt x="544375" y="112229"/>
                      <a:pt x="544375" y="152737"/>
                    </a:cubicBezTo>
                    <a:lnTo>
                      <a:pt x="544375" y="930996"/>
                    </a:lnTo>
                    <a:cubicBezTo>
                      <a:pt x="544375" y="971505"/>
                      <a:pt x="528283" y="1010354"/>
                      <a:pt x="499640" y="1038998"/>
                    </a:cubicBezTo>
                    <a:cubicBezTo>
                      <a:pt x="470996" y="1067642"/>
                      <a:pt x="432147" y="1083733"/>
                      <a:pt x="391638" y="1083733"/>
                    </a:cubicBezTo>
                    <a:lnTo>
                      <a:pt x="152737" y="1083733"/>
                    </a:lnTo>
                    <a:cubicBezTo>
                      <a:pt x="112229" y="1083733"/>
                      <a:pt x="73379" y="1067642"/>
                      <a:pt x="44736" y="1038998"/>
                    </a:cubicBezTo>
                    <a:cubicBezTo>
                      <a:pt x="16092" y="1010354"/>
                      <a:pt x="0" y="971505"/>
                      <a:pt x="0" y="930996"/>
                    </a:cubicBezTo>
                    <a:lnTo>
                      <a:pt x="0" y="152737"/>
                    </a:lnTo>
                    <a:cubicBezTo>
                      <a:pt x="0" y="112229"/>
                      <a:pt x="16092" y="73379"/>
                      <a:pt x="44736" y="44736"/>
                    </a:cubicBezTo>
                    <a:cubicBezTo>
                      <a:pt x="73379" y="16092"/>
                      <a:pt x="112229" y="0"/>
                      <a:pt x="152737" y="0"/>
                    </a:cubicBezTo>
                    <a:close/>
                  </a:path>
                </a:pathLst>
              </a:custGeom>
              <a:solidFill>
                <a:srgbClr val="22BF7E"/>
              </a:solidFill>
              <a:ln cap="rnd">
                <a:noFill/>
                <a:prstDash val="solid"/>
                <a:round/>
              </a:ln>
            </p:spPr>
          </p:sp>
          <p:sp>
            <p:nvSpPr>
              <p:cNvPr name="TextBox 146" id="146"/>
              <p:cNvSpPr txBox="true"/>
              <p:nvPr/>
            </p:nvSpPr>
            <p:spPr>
              <a:xfrm>
                <a:off x="0" y="-123825"/>
                <a:ext cx="544375" cy="1207558"/>
              </a:xfrm>
              <a:prstGeom prst="rect">
                <a:avLst/>
              </a:prstGeom>
            </p:spPr>
            <p:txBody>
              <a:bodyPr anchor="ctr" rtlCol="false" tIns="49831" lIns="49831" bIns="49831" rIns="49831"/>
              <a:lstStyle/>
              <a:p>
                <a:pPr algn="ctr" marL="0" indent="0" lvl="0">
                  <a:lnSpc>
                    <a:spcPts val="4419"/>
                  </a:lnSpc>
                  <a:spcBef>
                    <a:spcPct val="0"/>
                  </a:spcBef>
                </a:pPr>
              </a:p>
            </p:txBody>
          </p:sp>
        </p:grpSp>
        <p:grpSp>
          <p:nvGrpSpPr>
            <p:cNvPr name="Group 147" id="147"/>
            <p:cNvGrpSpPr/>
            <p:nvPr/>
          </p:nvGrpSpPr>
          <p:grpSpPr>
            <a:xfrm rot="-10796848">
              <a:off x="1257044" y="5886561"/>
              <a:ext cx="1781474" cy="1744101"/>
              <a:chOff x="0" y="0"/>
              <a:chExt cx="358736" cy="351210"/>
            </a:xfrm>
          </p:grpSpPr>
          <p:sp>
            <p:nvSpPr>
              <p:cNvPr name="Freeform 148" id="148"/>
              <p:cNvSpPr/>
              <p:nvPr/>
            </p:nvSpPr>
            <p:spPr>
              <a:xfrm flipH="false" flipV="false" rot="0">
                <a:off x="0" y="0"/>
                <a:ext cx="358736" cy="351210"/>
              </a:xfrm>
              <a:custGeom>
                <a:avLst/>
                <a:gdLst/>
                <a:ahLst/>
                <a:cxnLst/>
                <a:rect r="r" b="b" t="t" l="l"/>
                <a:pathLst>
                  <a:path h="351210" w="358736">
                    <a:moveTo>
                      <a:pt x="115888" y="0"/>
                    </a:moveTo>
                    <a:lnTo>
                      <a:pt x="242848" y="0"/>
                    </a:lnTo>
                    <a:cubicBezTo>
                      <a:pt x="306851" y="0"/>
                      <a:pt x="358736" y="51885"/>
                      <a:pt x="358736" y="115888"/>
                    </a:cubicBezTo>
                    <a:lnTo>
                      <a:pt x="358736" y="235322"/>
                    </a:lnTo>
                    <a:cubicBezTo>
                      <a:pt x="358736" y="299325"/>
                      <a:pt x="306851" y="351210"/>
                      <a:pt x="242848" y="351210"/>
                    </a:cubicBezTo>
                    <a:lnTo>
                      <a:pt x="115888" y="351210"/>
                    </a:lnTo>
                    <a:cubicBezTo>
                      <a:pt x="51885" y="351210"/>
                      <a:pt x="0" y="299325"/>
                      <a:pt x="0" y="235322"/>
                    </a:cubicBezTo>
                    <a:lnTo>
                      <a:pt x="0" y="115888"/>
                    </a:lnTo>
                    <a:cubicBezTo>
                      <a:pt x="0" y="51885"/>
                      <a:pt x="51885" y="0"/>
                      <a:pt x="115888" y="0"/>
                    </a:cubicBezTo>
                    <a:close/>
                  </a:path>
                </a:pathLst>
              </a:custGeom>
              <a:solidFill>
                <a:srgbClr val="76CDA9"/>
              </a:solidFill>
              <a:ln cap="sq">
                <a:noFill/>
                <a:prstDash val="solid"/>
                <a:miter/>
              </a:ln>
            </p:spPr>
          </p:sp>
          <p:sp>
            <p:nvSpPr>
              <p:cNvPr name="TextBox 149" id="149"/>
              <p:cNvSpPr txBox="true"/>
              <p:nvPr/>
            </p:nvSpPr>
            <p:spPr>
              <a:xfrm>
                <a:off x="0" y="-123825"/>
                <a:ext cx="358736" cy="475035"/>
              </a:xfrm>
              <a:prstGeom prst="rect">
                <a:avLst/>
              </a:prstGeom>
            </p:spPr>
            <p:txBody>
              <a:bodyPr anchor="ctr" rtlCol="false" tIns="49831" lIns="49831" bIns="49831" rIns="49831"/>
              <a:lstStyle/>
              <a:p>
                <a:pPr algn="ctr" marL="0" indent="0" lvl="0">
                  <a:lnSpc>
                    <a:spcPts val="4419"/>
                  </a:lnSpc>
                  <a:spcBef>
                    <a:spcPct val="0"/>
                  </a:spcBef>
                </a:pPr>
              </a:p>
            </p:txBody>
          </p:sp>
        </p:grpSp>
        <p:grpSp>
          <p:nvGrpSpPr>
            <p:cNvPr name="Group 150" id="150"/>
            <p:cNvGrpSpPr/>
            <p:nvPr/>
          </p:nvGrpSpPr>
          <p:grpSpPr>
            <a:xfrm rot="-10796848">
              <a:off x="910553" y="3569400"/>
              <a:ext cx="2479114" cy="1295618"/>
              <a:chOff x="0" y="0"/>
              <a:chExt cx="499220" cy="260899"/>
            </a:xfrm>
          </p:grpSpPr>
          <p:sp>
            <p:nvSpPr>
              <p:cNvPr name="Freeform 151" id="151"/>
              <p:cNvSpPr/>
              <p:nvPr/>
            </p:nvSpPr>
            <p:spPr>
              <a:xfrm flipH="false" flipV="false" rot="0">
                <a:off x="0" y="0"/>
                <a:ext cx="499220" cy="260899"/>
              </a:xfrm>
              <a:custGeom>
                <a:avLst/>
                <a:gdLst/>
                <a:ahLst/>
                <a:cxnLst/>
                <a:rect r="r" b="b" t="t" l="l"/>
                <a:pathLst>
                  <a:path h="260899" w="499220">
                    <a:moveTo>
                      <a:pt x="83276" y="0"/>
                    </a:moveTo>
                    <a:lnTo>
                      <a:pt x="415944" y="0"/>
                    </a:lnTo>
                    <a:cubicBezTo>
                      <a:pt x="461936" y="0"/>
                      <a:pt x="499220" y="37284"/>
                      <a:pt x="499220" y="83276"/>
                    </a:cubicBezTo>
                    <a:lnTo>
                      <a:pt x="499220" y="177623"/>
                    </a:lnTo>
                    <a:cubicBezTo>
                      <a:pt x="499220" y="199709"/>
                      <a:pt x="490446" y="220890"/>
                      <a:pt x="474829" y="236508"/>
                    </a:cubicBezTo>
                    <a:cubicBezTo>
                      <a:pt x="459211" y="252125"/>
                      <a:pt x="438030" y="260899"/>
                      <a:pt x="415944" y="260899"/>
                    </a:cubicBezTo>
                    <a:lnTo>
                      <a:pt x="83276" y="260899"/>
                    </a:lnTo>
                    <a:cubicBezTo>
                      <a:pt x="37284" y="260899"/>
                      <a:pt x="0" y="223615"/>
                      <a:pt x="0" y="177623"/>
                    </a:cubicBezTo>
                    <a:lnTo>
                      <a:pt x="0" y="83276"/>
                    </a:lnTo>
                    <a:cubicBezTo>
                      <a:pt x="0" y="61190"/>
                      <a:pt x="8774" y="40008"/>
                      <a:pt x="24391" y="24391"/>
                    </a:cubicBezTo>
                    <a:cubicBezTo>
                      <a:pt x="40008" y="8774"/>
                      <a:pt x="61190" y="0"/>
                      <a:pt x="83276" y="0"/>
                    </a:cubicBezTo>
                    <a:close/>
                  </a:path>
                </a:pathLst>
              </a:custGeom>
              <a:solidFill>
                <a:srgbClr val="76CDA9"/>
              </a:solidFill>
              <a:ln cap="sq">
                <a:noFill/>
                <a:prstDash val="solid"/>
                <a:miter/>
              </a:ln>
            </p:spPr>
          </p:sp>
          <p:sp>
            <p:nvSpPr>
              <p:cNvPr name="TextBox 152" id="152"/>
              <p:cNvSpPr txBox="true"/>
              <p:nvPr/>
            </p:nvSpPr>
            <p:spPr>
              <a:xfrm>
                <a:off x="0" y="-123825"/>
                <a:ext cx="499220" cy="384724"/>
              </a:xfrm>
              <a:prstGeom prst="rect">
                <a:avLst/>
              </a:prstGeom>
            </p:spPr>
            <p:txBody>
              <a:bodyPr anchor="ctr" rtlCol="false" tIns="49831" lIns="49831" bIns="49831" rIns="49831"/>
              <a:lstStyle/>
              <a:p>
                <a:pPr algn="ctr" marL="0" indent="0" lvl="0">
                  <a:lnSpc>
                    <a:spcPts val="4419"/>
                  </a:lnSpc>
                  <a:spcBef>
                    <a:spcPct val="0"/>
                  </a:spcBef>
                </a:pPr>
              </a:p>
            </p:txBody>
          </p:sp>
        </p:grpSp>
        <p:grpSp>
          <p:nvGrpSpPr>
            <p:cNvPr name="Group 153" id="153"/>
            <p:cNvGrpSpPr/>
            <p:nvPr/>
          </p:nvGrpSpPr>
          <p:grpSpPr>
            <a:xfrm rot="-10796848">
              <a:off x="2378773" y="3421739"/>
              <a:ext cx="824710" cy="99663"/>
              <a:chOff x="0" y="0"/>
              <a:chExt cx="166072" cy="20069"/>
            </a:xfrm>
          </p:grpSpPr>
          <p:sp>
            <p:nvSpPr>
              <p:cNvPr name="Freeform 154" id="154"/>
              <p:cNvSpPr/>
              <p:nvPr/>
            </p:nvSpPr>
            <p:spPr>
              <a:xfrm flipH="false" flipV="false" rot="0">
                <a:off x="0" y="0"/>
                <a:ext cx="166072" cy="20069"/>
              </a:xfrm>
              <a:custGeom>
                <a:avLst/>
                <a:gdLst/>
                <a:ahLst/>
                <a:cxnLst/>
                <a:rect r="r" b="b" t="t" l="l"/>
                <a:pathLst>
                  <a:path h="20069" w="166072">
                    <a:moveTo>
                      <a:pt x="10035" y="0"/>
                    </a:moveTo>
                    <a:lnTo>
                      <a:pt x="156038" y="0"/>
                    </a:lnTo>
                    <a:cubicBezTo>
                      <a:pt x="161579" y="0"/>
                      <a:pt x="166072" y="4493"/>
                      <a:pt x="166072" y="10035"/>
                    </a:cubicBezTo>
                    <a:lnTo>
                      <a:pt x="166072" y="10035"/>
                    </a:lnTo>
                    <a:cubicBezTo>
                      <a:pt x="166072" y="12696"/>
                      <a:pt x="165015" y="15248"/>
                      <a:pt x="163133" y="17130"/>
                    </a:cubicBezTo>
                    <a:cubicBezTo>
                      <a:pt x="161251" y="19012"/>
                      <a:pt x="158699" y="20069"/>
                      <a:pt x="156038" y="20069"/>
                    </a:cubicBezTo>
                    <a:lnTo>
                      <a:pt x="10035" y="20069"/>
                    </a:lnTo>
                    <a:cubicBezTo>
                      <a:pt x="7373" y="20069"/>
                      <a:pt x="4821" y="19012"/>
                      <a:pt x="2939" y="17130"/>
                    </a:cubicBezTo>
                    <a:cubicBezTo>
                      <a:pt x="1057" y="15248"/>
                      <a:pt x="0" y="12696"/>
                      <a:pt x="0" y="10035"/>
                    </a:cubicBezTo>
                    <a:lnTo>
                      <a:pt x="0" y="10035"/>
                    </a:lnTo>
                    <a:cubicBezTo>
                      <a:pt x="0" y="7373"/>
                      <a:pt x="1057" y="4821"/>
                      <a:pt x="2939" y="2939"/>
                    </a:cubicBezTo>
                    <a:cubicBezTo>
                      <a:pt x="4821" y="1057"/>
                      <a:pt x="7373" y="0"/>
                      <a:pt x="10035" y="0"/>
                    </a:cubicBezTo>
                    <a:close/>
                  </a:path>
                </a:pathLst>
              </a:custGeom>
              <a:solidFill>
                <a:srgbClr val="EAEA28"/>
              </a:solidFill>
            </p:spPr>
          </p:sp>
          <p:sp>
            <p:nvSpPr>
              <p:cNvPr name="TextBox 155" id="155"/>
              <p:cNvSpPr txBox="true"/>
              <p:nvPr/>
            </p:nvSpPr>
            <p:spPr>
              <a:xfrm>
                <a:off x="0" y="-123825"/>
                <a:ext cx="166072" cy="143894"/>
              </a:xfrm>
              <a:prstGeom prst="rect">
                <a:avLst/>
              </a:prstGeom>
            </p:spPr>
            <p:txBody>
              <a:bodyPr anchor="ctr" rtlCol="false" tIns="49831" lIns="49831" bIns="49831" rIns="49831"/>
              <a:lstStyle/>
              <a:p>
                <a:pPr algn="ctr">
                  <a:lnSpc>
                    <a:spcPts val="4419"/>
                  </a:lnSpc>
                </a:pPr>
              </a:p>
            </p:txBody>
          </p:sp>
        </p:grpSp>
        <p:grpSp>
          <p:nvGrpSpPr>
            <p:cNvPr name="Group 156" id="156"/>
            <p:cNvGrpSpPr/>
            <p:nvPr/>
          </p:nvGrpSpPr>
          <p:grpSpPr>
            <a:xfrm rot="-10796848">
              <a:off x="1098106" y="3420565"/>
              <a:ext cx="824710" cy="99663"/>
              <a:chOff x="0" y="0"/>
              <a:chExt cx="166072" cy="20069"/>
            </a:xfrm>
          </p:grpSpPr>
          <p:sp>
            <p:nvSpPr>
              <p:cNvPr name="Freeform 157" id="157"/>
              <p:cNvSpPr/>
              <p:nvPr/>
            </p:nvSpPr>
            <p:spPr>
              <a:xfrm flipH="false" flipV="false" rot="0">
                <a:off x="0" y="0"/>
                <a:ext cx="166072" cy="20069"/>
              </a:xfrm>
              <a:custGeom>
                <a:avLst/>
                <a:gdLst/>
                <a:ahLst/>
                <a:cxnLst/>
                <a:rect r="r" b="b" t="t" l="l"/>
                <a:pathLst>
                  <a:path h="20069" w="166072">
                    <a:moveTo>
                      <a:pt x="10035" y="0"/>
                    </a:moveTo>
                    <a:lnTo>
                      <a:pt x="156038" y="0"/>
                    </a:lnTo>
                    <a:cubicBezTo>
                      <a:pt x="161579" y="0"/>
                      <a:pt x="166072" y="4493"/>
                      <a:pt x="166072" y="10035"/>
                    </a:cubicBezTo>
                    <a:lnTo>
                      <a:pt x="166072" y="10035"/>
                    </a:lnTo>
                    <a:cubicBezTo>
                      <a:pt x="166072" y="12696"/>
                      <a:pt x="165015" y="15248"/>
                      <a:pt x="163133" y="17130"/>
                    </a:cubicBezTo>
                    <a:cubicBezTo>
                      <a:pt x="161251" y="19012"/>
                      <a:pt x="158699" y="20069"/>
                      <a:pt x="156038" y="20069"/>
                    </a:cubicBezTo>
                    <a:lnTo>
                      <a:pt x="10035" y="20069"/>
                    </a:lnTo>
                    <a:cubicBezTo>
                      <a:pt x="7373" y="20069"/>
                      <a:pt x="4821" y="19012"/>
                      <a:pt x="2939" y="17130"/>
                    </a:cubicBezTo>
                    <a:cubicBezTo>
                      <a:pt x="1057" y="15248"/>
                      <a:pt x="0" y="12696"/>
                      <a:pt x="0" y="10035"/>
                    </a:cubicBezTo>
                    <a:lnTo>
                      <a:pt x="0" y="10035"/>
                    </a:lnTo>
                    <a:cubicBezTo>
                      <a:pt x="0" y="7373"/>
                      <a:pt x="1057" y="4821"/>
                      <a:pt x="2939" y="2939"/>
                    </a:cubicBezTo>
                    <a:cubicBezTo>
                      <a:pt x="4821" y="1057"/>
                      <a:pt x="7373" y="0"/>
                      <a:pt x="10035" y="0"/>
                    </a:cubicBezTo>
                    <a:close/>
                  </a:path>
                </a:pathLst>
              </a:custGeom>
              <a:solidFill>
                <a:srgbClr val="EAEA28"/>
              </a:solidFill>
            </p:spPr>
          </p:sp>
          <p:sp>
            <p:nvSpPr>
              <p:cNvPr name="TextBox 158" id="158"/>
              <p:cNvSpPr txBox="true"/>
              <p:nvPr/>
            </p:nvSpPr>
            <p:spPr>
              <a:xfrm>
                <a:off x="0" y="-123825"/>
                <a:ext cx="166072" cy="143894"/>
              </a:xfrm>
              <a:prstGeom prst="rect">
                <a:avLst/>
              </a:prstGeom>
            </p:spPr>
            <p:txBody>
              <a:bodyPr anchor="ctr" rtlCol="false" tIns="49831" lIns="49831" bIns="49831" rIns="49831"/>
              <a:lstStyle/>
              <a:p>
                <a:pPr algn="ctr">
                  <a:lnSpc>
                    <a:spcPts val="4419"/>
                  </a:lnSpc>
                </a:pPr>
              </a:p>
            </p:txBody>
          </p:sp>
        </p:grpSp>
        <p:grpSp>
          <p:nvGrpSpPr>
            <p:cNvPr name="Group 159" id="159"/>
            <p:cNvGrpSpPr/>
            <p:nvPr/>
          </p:nvGrpSpPr>
          <p:grpSpPr>
            <a:xfrm rot="-9867310">
              <a:off x="3354094" y="5283539"/>
              <a:ext cx="450227" cy="166499"/>
              <a:chOff x="0" y="0"/>
              <a:chExt cx="90662" cy="33528"/>
            </a:xfrm>
          </p:grpSpPr>
          <p:sp>
            <p:nvSpPr>
              <p:cNvPr name="Freeform 160" id="160"/>
              <p:cNvSpPr/>
              <p:nvPr/>
            </p:nvSpPr>
            <p:spPr>
              <a:xfrm flipH="false" flipV="false" rot="0">
                <a:off x="0" y="0"/>
                <a:ext cx="90662" cy="33528"/>
              </a:xfrm>
              <a:custGeom>
                <a:avLst/>
                <a:gdLst/>
                <a:ahLst/>
                <a:cxnLst/>
                <a:rect r="r" b="b" t="t" l="l"/>
                <a:pathLst>
                  <a:path h="33528" w="90662">
                    <a:moveTo>
                      <a:pt x="45331" y="0"/>
                    </a:moveTo>
                    <a:cubicBezTo>
                      <a:pt x="20295" y="0"/>
                      <a:pt x="0" y="7506"/>
                      <a:pt x="0" y="16764"/>
                    </a:cubicBezTo>
                    <a:cubicBezTo>
                      <a:pt x="0" y="26023"/>
                      <a:pt x="20295" y="33528"/>
                      <a:pt x="45331" y="33528"/>
                    </a:cubicBezTo>
                    <a:cubicBezTo>
                      <a:pt x="70367" y="33528"/>
                      <a:pt x="90662" y="26023"/>
                      <a:pt x="90662" y="16764"/>
                    </a:cubicBezTo>
                    <a:cubicBezTo>
                      <a:pt x="90662" y="7506"/>
                      <a:pt x="70367" y="0"/>
                      <a:pt x="45331" y="0"/>
                    </a:cubicBezTo>
                    <a:lnTo>
                      <a:pt x="45331" y="0"/>
                    </a:lnTo>
                    <a:close/>
                  </a:path>
                </a:pathLst>
              </a:custGeom>
              <a:solidFill>
                <a:srgbClr val="EAEA28"/>
              </a:solidFill>
              <a:ln cap="rnd">
                <a:noFill/>
                <a:prstDash val="solid"/>
                <a:round/>
              </a:ln>
            </p:spPr>
          </p:sp>
          <p:sp>
            <p:nvSpPr>
              <p:cNvPr name="TextBox 161" id="161"/>
              <p:cNvSpPr txBox="true"/>
              <p:nvPr/>
            </p:nvSpPr>
            <p:spPr>
              <a:xfrm>
                <a:off x="8500" y="-120682"/>
                <a:ext cx="73663" cy="151067"/>
              </a:xfrm>
              <a:prstGeom prst="rect">
                <a:avLst/>
              </a:prstGeom>
            </p:spPr>
            <p:txBody>
              <a:bodyPr anchor="ctr" rtlCol="false" tIns="49831" lIns="49831" bIns="49831" rIns="49831"/>
              <a:lstStyle/>
              <a:p>
                <a:pPr algn="ctr" marL="0" indent="0" lvl="0">
                  <a:lnSpc>
                    <a:spcPts val="4419"/>
                  </a:lnSpc>
                  <a:spcBef>
                    <a:spcPct val="0"/>
                  </a:spcBef>
                </a:pPr>
              </a:p>
            </p:txBody>
          </p:sp>
        </p:grpSp>
        <p:grpSp>
          <p:nvGrpSpPr>
            <p:cNvPr name="Group 162" id="162"/>
            <p:cNvGrpSpPr/>
            <p:nvPr/>
          </p:nvGrpSpPr>
          <p:grpSpPr>
            <a:xfrm rot="9604850">
              <a:off x="471635" y="5296826"/>
              <a:ext cx="450227" cy="166499"/>
              <a:chOff x="0" y="0"/>
              <a:chExt cx="90662" cy="33528"/>
            </a:xfrm>
          </p:grpSpPr>
          <p:sp>
            <p:nvSpPr>
              <p:cNvPr name="Freeform 163" id="163"/>
              <p:cNvSpPr/>
              <p:nvPr/>
            </p:nvSpPr>
            <p:spPr>
              <a:xfrm flipH="false" flipV="false" rot="0">
                <a:off x="0" y="0"/>
                <a:ext cx="90662" cy="33528"/>
              </a:xfrm>
              <a:custGeom>
                <a:avLst/>
                <a:gdLst/>
                <a:ahLst/>
                <a:cxnLst/>
                <a:rect r="r" b="b" t="t" l="l"/>
                <a:pathLst>
                  <a:path h="33528" w="90662">
                    <a:moveTo>
                      <a:pt x="45331" y="0"/>
                    </a:moveTo>
                    <a:cubicBezTo>
                      <a:pt x="20295" y="0"/>
                      <a:pt x="0" y="7506"/>
                      <a:pt x="0" y="16764"/>
                    </a:cubicBezTo>
                    <a:cubicBezTo>
                      <a:pt x="0" y="26023"/>
                      <a:pt x="20295" y="33528"/>
                      <a:pt x="45331" y="33528"/>
                    </a:cubicBezTo>
                    <a:cubicBezTo>
                      <a:pt x="70367" y="33528"/>
                      <a:pt x="90662" y="26023"/>
                      <a:pt x="90662" y="16764"/>
                    </a:cubicBezTo>
                    <a:cubicBezTo>
                      <a:pt x="90662" y="7506"/>
                      <a:pt x="70367" y="0"/>
                      <a:pt x="45331" y="0"/>
                    </a:cubicBezTo>
                    <a:lnTo>
                      <a:pt x="45331" y="0"/>
                    </a:lnTo>
                    <a:close/>
                  </a:path>
                </a:pathLst>
              </a:custGeom>
              <a:solidFill>
                <a:srgbClr val="EAEA28"/>
              </a:solidFill>
              <a:ln cap="rnd">
                <a:noFill/>
                <a:prstDash val="solid"/>
                <a:round/>
              </a:ln>
            </p:spPr>
          </p:sp>
          <p:sp>
            <p:nvSpPr>
              <p:cNvPr name="TextBox 164" id="164"/>
              <p:cNvSpPr txBox="true"/>
              <p:nvPr/>
            </p:nvSpPr>
            <p:spPr>
              <a:xfrm>
                <a:off x="8500" y="-120682"/>
                <a:ext cx="73663" cy="151067"/>
              </a:xfrm>
              <a:prstGeom prst="rect">
                <a:avLst/>
              </a:prstGeom>
            </p:spPr>
            <p:txBody>
              <a:bodyPr anchor="ctr" rtlCol="false" tIns="49831" lIns="49831" bIns="49831" rIns="49831"/>
              <a:lstStyle/>
              <a:p>
                <a:pPr algn="ctr" marL="0" indent="0" lvl="0">
                  <a:lnSpc>
                    <a:spcPts val="4419"/>
                  </a:lnSpc>
                  <a:spcBef>
                    <a:spcPct val="0"/>
                  </a:spcBef>
                </a:pPr>
              </a:p>
            </p:txBody>
          </p:sp>
        </p:grpSp>
        <p:grpSp>
          <p:nvGrpSpPr>
            <p:cNvPr name="Group 165" id="165"/>
            <p:cNvGrpSpPr/>
            <p:nvPr/>
          </p:nvGrpSpPr>
          <p:grpSpPr>
            <a:xfrm rot="19984">
              <a:off x="966805" y="5032936"/>
              <a:ext cx="2365175" cy="725067"/>
              <a:chOff x="0" y="0"/>
              <a:chExt cx="597833" cy="183271"/>
            </a:xfrm>
          </p:grpSpPr>
          <p:sp>
            <p:nvSpPr>
              <p:cNvPr name="Freeform 166" id="166"/>
              <p:cNvSpPr/>
              <p:nvPr/>
            </p:nvSpPr>
            <p:spPr>
              <a:xfrm flipH="false" flipV="false" rot="0">
                <a:off x="0" y="0"/>
                <a:ext cx="597833" cy="183271"/>
              </a:xfrm>
              <a:custGeom>
                <a:avLst/>
                <a:gdLst/>
                <a:ahLst/>
                <a:cxnLst/>
                <a:rect r="r" b="b" t="t" l="l"/>
                <a:pathLst>
                  <a:path h="183271" w="597833">
                    <a:moveTo>
                      <a:pt x="203200" y="183271"/>
                    </a:moveTo>
                    <a:lnTo>
                      <a:pt x="394633" y="183271"/>
                    </a:lnTo>
                    <a:lnTo>
                      <a:pt x="597833" y="0"/>
                    </a:lnTo>
                    <a:lnTo>
                      <a:pt x="0" y="0"/>
                    </a:lnTo>
                    <a:lnTo>
                      <a:pt x="203200" y="183271"/>
                    </a:lnTo>
                    <a:close/>
                  </a:path>
                </a:pathLst>
              </a:custGeom>
              <a:solidFill>
                <a:srgbClr val="0E623F"/>
              </a:solidFill>
              <a:ln cap="sq">
                <a:noFill/>
                <a:prstDash val="solid"/>
                <a:miter/>
              </a:ln>
            </p:spPr>
          </p:sp>
          <p:sp>
            <p:nvSpPr>
              <p:cNvPr name="TextBox 167" id="167"/>
              <p:cNvSpPr txBox="true"/>
              <p:nvPr/>
            </p:nvSpPr>
            <p:spPr>
              <a:xfrm>
                <a:off x="127000" y="-123825"/>
                <a:ext cx="343833" cy="307096"/>
              </a:xfrm>
              <a:prstGeom prst="rect">
                <a:avLst/>
              </a:prstGeom>
            </p:spPr>
            <p:txBody>
              <a:bodyPr anchor="ctr" rtlCol="false" tIns="66929" lIns="66929" bIns="66929" rIns="66929"/>
              <a:lstStyle/>
              <a:p>
                <a:pPr algn="ctr" marL="0" indent="0" lvl="0">
                  <a:lnSpc>
                    <a:spcPts val="4420"/>
                  </a:lnSpc>
                  <a:spcBef>
                    <a:spcPct val="0"/>
                  </a:spcBef>
                </a:pPr>
              </a:p>
            </p:txBody>
          </p:sp>
        </p:grpSp>
        <p:grpSp>
          <p:nvGrpSpPr>
            <p:cNvPr name="Group 168" id="168"/>
            <p:cNvGrpSpPr/>
            <p:nvPr/>
          </p:nvGrpSpPr>
          <p:grpSpPr>
            <a:xfrm rot="19984">
              <a:off x="3105575" y="5592714"/>
              <a:ext cx="266384" cy="2452549"/>
              <a:chOff x="0" y="0"/>
              <a:chExt cx="39938" cy="367705"/>
            </a:xfrm>
          </p:grpSpPr>
          <p:sp>
            <p:nvSpPr>
              <p:cNvPr name="Freeform 169" id="169"/>
              <p:cNvSpPr/>
              <p:nvPr/>
            </p:nvSpPr>
            <p:spPr>
              <a:xfrm flipH="false" flipV="false" rot="0">
                <a:off x="0" y="0"/>
                <a:ext cx="39938" cy="367705"/>
              </a:xfrm>
              <a:custGeom>
                <a:avLst/>
                <a:gdLst/>
                <a:ahLst/>
                <a:cxnLst/>
                <a:rect r="r" b="b" t="t" l="l"/>
                <a:pathLst>
                  <a:path h="367705" w="39938">
                    <a:moveTo>
                      <a:pt x="0" y="0"/>
                    </a:moveTo>
                    <a:lnTo>
                      <a:pt x="39938" y="0"/>
                    </a:lnTo>
                    <a:lnTo>
                      <a:pt x="39938" y="367705"/>
                    </a:lnTo>
                    <a:lnTo>
                      <a:pt x="0" y="367705"/>
                    </a:lnTo>
                    <a:close/>
                  </a:path>
                </a:pathLst>
              </a:custGeom>
              <a:solidFill>
                <a:srgbClr val="0E623F"/>
              </a:solidFill>
              <a:ln cap="sq">
                <a:noFill/>
                <a:prstDash val="solid"/>
                <a:miter/>
              </a:ln>
            </p:spPr>
          </p:sp>
          <p:sp>
            <p:nvSpPr>
              <p:cNvPr name="TextBox 170" id="170"/>
              <p:cNvSpPr txBox="true"/>
              <p:nvPr/>
            </p:nvSpPr>
            <p:spPr>
              <a:xfrm>
                <a:off x="0" y="-123825"/>
                <a:ext cx="39938" cy="491530"/>
              </a:xfrm>
              <a:prstGeom prst="rect">
                <a:avLst/>
              </a:prstGeom>
            </p:spPr>
            <p:txBody>
              <a:bodyPr anchor="ctr" rtlCol="false" tIns="66929" lIns="66929" bIns="66929" rIns="66929"/>
              <a:lstStyle/>
              <a:p>
                <a:pPr algn="ctr" marL="0" indent="0" lvl="0">
                  <a:lnSpc>
                    <a:spcPts val="4420"/>
                  </a:lnSpc>
                  <a:spcBef>
                    <a:spcPct val="0"/>
                  </a:spcBef>
                </a:pPr>
              </a:p>
            </p:txBody>
          </p:sp>
        </p:grpSp>
        <p:grpSp>
          <p:nvGrpSpPr>
            <p:cNvPr name="Group 171" id="171"/>
            <p:cNvGrpSpPr/>
            <p:nvPr/>
          </p:nvGrpSpPr>
          <p:grpSpPr>
            <a:xfrm rot="19984">
              <a:off x="919234" y="5592714"/>
              <a:ext cx="266384" cy="2452549"/>
              <a:chOff x="0" y="0"/>
              <a:chExt cx="39938" cy="367705"/>
            </a:xfrm>
          </p:grpSpPr>
          <p:sp>
            <p:nvSpPr>
              <p:cNvPr name="Freeform 172" id="172"/>
              <p:cNvSpPr/>
              <p:nvPr/>
            </p:nvSpPr>
            <p:spPr>
              <a:xfrm flipH="false" flipV="false" rot="0">
                <a:off x="0" y="0"/>
                <a:ext cx="39938" cy="367705"/>
              </a:xfrm>
              <a:custGeom>
                <a:avLst/>
                <a:gdLst/>
                <a:ahLst/>
                <a:cxnLst/>
                <a:rect r="r" b="b" t="t" l="l"/>
                <a:pathLst>
                  <a:path h="367705" w="39938">
                    <a:moveTo>
                      <a:pt x="0" y="0"/>
                    </a:moveTo>
                    <a:lnTo>
                      <a:pt x="39938" y="0"/>
                    </a:lnTo>
                    <a:lnTo>
                      <a:pt x="39938" y="367705"/>
                    </a:lnTo>
                    <a:lnTo>
                      <a:pt x="0" y="367705"/>
                    </a:lnTo>
                    <a:close/>
                  </a:path>
                </a:pathLst>
              </a:custGeom>
              <a:solidFill>
                <a:srgbClr val="0E623F"/>
              </a:solidFill>
              <a:ln cap="sq">
                <a:noFill/>
                <a:prstDash val="solid"/>
                <a:miter/>
              </a:ln>
            </p:spPr>
          </p:sp>
          <p:sp>
            <p:nvSpPr>
              <p:cNvPr name="TextBox 173" id="173"/>
              <p:cNvSpPr txBox="true"/>
              <p:nvPr/>
            </p:nvSpPr>
            <p:spPr>
              <a:xfrm>
                <a:off x="0" y="-123825"/>
                <a:ext cx="39938" cy="491530"/>
              </a:xfrm>
              <a:prstGeom prst="rect">
                <a:avLst/>
              </a:prstGeom>
            </p:spPr>
            <p:txBody>
              <a:bodyPr anchor="ctr" rtlCol="false" tIns="66929" lIns="66929" bIns="66929" rIns="66929"/>
              <a:lstStyle/>
              <a:p>
                <a:pPr algn="ctr" marL="0" indent="0" lvl="0">
                  <a:lnSpc>
                    <a:spcPts val="4420"/>
                  </a:lnSpc>
                  <a:spcBef>
                    <a:spcPct val="0"/>
                  </a:spcBef>
                </a:pPr>
              </a:p>
            </p:txBody>
          </p:sp>
        </p:grpSp>
        <p:grpSp>
          <p:nvGrpSpPr>
            <p:cNvPr name="Group 174" id="174"/>
            <p:cNvGrpSpPr/>
            <p:nvPr/>
          </p:nvGrpSpPr>
          <p:grpSpPr>
            <a:xfrm rot="-10780015">
              <a:off x="950868" y="7774532"/>
              <a:ext cx="2365175" cy="725067"/>
              <a:chOff x="0" y="0"/>
              <a:chExt cx="597833" cy="183271"/>
            </a:xfrm>
          </p:grpSpPr>
          <p:sp>
            <p:nvSpPr>
              <p:cNvPr name="Freeform 175" id="175"/>
              <p:cNvSpPr/>
              <p:nvPr/>
            </p:nvSpPr>
            <p:spPr>
              <a:xfrm flipH="false" flipV="false" rot="0">
                <a:off x="0" y="0"/>
                <a:ext cx="597833" cy="183271"/>
              </a:xfrm>
              <a:custGeom>
                <a:avLst/>
                <a:gdLst/>
                <a:ahLst/>
                <a:cxnLst/>
                <a:rect r="r" b="b" t="t" l="l"/>
                <a:pathLst>
                  <a:path h="183271" w="597833">
                    <a:moveTo>
                      <a:pt x="203200" y="183271"/>
                    </a:moveTo>
                    <a:lnTo>
                      <a:pt x="394633" y="183271"/>
                    </a:lnTo>
                    <a:lnTo>
                      <a:pt x="597833" y="0"/>
                    </a:lnTo>
                    <a:lnTo>
                      <a:pt x="0" y="0"/>
                    </a:lnTo>
                    <a:lnTo>
                      <a:pt x="203200" y="183271"/>
                    </a:lnTo>
                    <a:close/>
                  </a:path>
                </a:pathLst>
              </a:custGeom>
              <a:solidFill>
                <a:srgbClr val="0E623F"/>
              </a:solidFill>
              <a:ln cap="sq">
                <a:noFill/>
                <a:prstDash val="solid"/>
                <a:miter/>
              </a:ln>
            </p:spPr>
          </p:sp>
          <p:sp>
            <p:nvSpPr>
              <p:cNvPr name="TextBox 176" id="176"/>
              <p:cNvSpPr txBox="true"/>
              <p:nvPr/>
            </p:nvSpPr>
            <p:spPr>
              <a:xfrm>
                <a:off x="127000" y="-123825"/>
                <a:ext cx="343833" cy="307096"/>
              </a:xfrm>
              <a:prstGeom prst="rect">
                <a:avLst/>
              </a:prstGeom>
            </p:spPr>
            <p:txBody>
              <a:bodyPr anchor="ctr" rtlCol="false" tIns="66929" lIns="66929" bIns="66929" rIns="66929"/>
              <a:lstStyle/>
              <a:p>
                <a:pPr algn="ctr" marL="0" indent="0" lvl="0">
                  <a:lnSpc>
                    <a:spcPts val="4420"/>
                  </a:lnSpc>
                  <a:spcBef>
                    <a:spcPct val="0"/>
                  </a:spcBef>
                </a:pPr>
              </a:p>
            </p:txBody>
          </p:sp>
        </p:grpSp>
      </p:grpSp>
      <p:grpSp>
        <p:nvGrpSpPr>
          <p:cNvPr name="Group 177" id="177"/>
          <p:cNvGrpSpPr/>
          <p:nvPr/>
        </p:nvGrpSpPr>
        <p:grpSpPr>
          <a:xfrm rot="-5400000">
            <a:off x="12366966" y="4476381"/>
            <a:ext cx="1448064" cy="557572"/>
            <a:chOff x="0" y="0"/>
            <a:chExt cx="812800" cy="312966"/>
          </a:xfrm>
        </p:grpSpPr>
        <p:sp>
          <p:nvSpPr>
            <p:cNvPr name="Freeform 178" id="178"/>
            <p:cNvSpPr/>
            <p:nvPr/>
          </p:nvSpPr>
          <p:spPr>
            <a:xfrm flipH="false" flipV="false" rot="0">
              <a:off x="0" y="0"/>
              <a:ext cx="812800" cy="312966"/>
            </a:xfrm>
            <a:custGeom>
              <a:avLst/>
              <a:gdLst/>
              <a:ahLst/>
              <a:cxnLst/>
              <a:rect r="r" b="b" t="t" l="l"/>
              <a:pathLst>
                <a:path h="312966" w="812800">
                  <a:moveTo>
                    <a:pt x="406400" y="0"/>
                  </a:moveTo>
                  <a:cubicBezTo>
                    <a:pt x="181951" y="0"/>
                    <a:pt x="0" y="70060"/>
                    <a:pt x="0" y="156483"/>
                  </a:cubicBezTo>
                  <a:cubicBezTo>
                    <a:pt x="0" y="242906"/>
                    <a:pt x="181951" y="312966"/>
                    <a:pt x="406400" y="312966"/>
                  </a:cubicBezTo>
                  <a:cubicBezTo>
                    <a:pt x="630849" y="312966"/>
                    <a:pt x="812800" y="242906"/>
                    <a:pt x="812800" y="156483"/>
                  </a:cubicBezTo>
                  <a:cubicBezTo>
                    <a:pt x="812800" y="70060"/>
                    <a:pt x="630849" y="0"/>
                    <a:pt x="406400" y="0"/>
                  </a:cubicBezTo>
                  <a:close/>
                </a:path>
              </a:pathLst>
            </a:custGeom>
            <a:solidFill>
              <a:srgbClr val="1F3B9B"/>
            </a:solidFill>
          </p:spPr>
        </p:sp>
        <p:sp>
          <p:nvSpPr>
            <p:cNvPr name="TextBox 179" id="179"/>
            <p:cNvSpPr txBox="true"/>
            <p:nvPr/>
          </p:nvSpPr>
          <p:spPr>
            <a:xfrm>
              <a:off x="76200" y="-94484"/>
              <a:ext cx="660400" cy="378110"/>
            </a:xfrm>
            <a:prstGeom prst="rect">
              <a:avLst/>
            </a:prstGeom>
          </p:spPr>
          <p:txBody>
            <a:bodyPr anchor="ctr" rtlCol="false" tIns="50800" lIns="50800" bIns="50800" rIns="50800"/>
            <a:lstStyle/>
            <a:p>
              <a:pPr algn="ctr">
                <a:lnSpc>
                  <a:spcPts val="4420"/>
                </a:lnSpc>
              </a:pPr>
            </a:p>
          </p:txBody>
        </p:sp>
      </p:grpSp>
      <p:grpSp>
        <p:nvGrpSpPr>
          <p:cNvPr name="Group 180" id="180"/>
          <p:cNvGrpSpPr/>
          <p:nvPr/>
        </p:nvGrpSpPr>
        <p:grpSpPr>
          <a:xfrm rot="-5400000">
            <a:off x="12843820" y="4507989"/>
            <a:ext cx="494355" cy="494355"/>
            <a:chOff x="0" y="0"/>
            <a:chExt cx="812800" cy="812800"/>
          </a:xfrm>
        </p:grpSpPr>
        <p:sp>
          <p:nvSpPr>
            <p:cNvPr name="Freeform 181" id="18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82" id="182"/>
            <p:cNvSpPr txBox="true"/>
            <p:nvPr/>
          </p:nvSpPr>
          <p:spPr>
            <a:xfrm>
              <a:off x="76200" y="-47625"/>
              <a:ext cx="660400" cy="784225"/>
            </a:xfrm>
            <a:prstGeom prst="rect">
              <a:avLst/>
            </a:prstGeom>
          </p:spPr>
          <p:txBody>
            <a:bodyPr anchor="ctr" rtlCol="false" tIns="50800" lIns="50800" bIns="50800" rIns="50800"/>
            <a:lstStyle/>
            <a:p>
              <a:pPr algn="ctr">
                <a:lnSpc>
                  <a:spcPts val="4420"/>
                </a:lnSpc>
              </a:pPr>
            </a:p>
          </p:txBody>
        </p:sp>
      </p:grpSp>
      <p:grpSp>
        <p:nvGrpSpPr>
          <p:cNvPr name="Group 183" id="183"/>
          <p:cNvGrpSpPr/>
          <p:nvPr/>
        </p:nvGrpSpPr>
        <p:grpSpPr>
          <a:xfrm rot="10579451">
            <a:off x="11626550" y="2405178"/>
            <a:ext cx="1448064" cy="557572"/>
            <a:chOff x="0" y="0"/>
            <a:chExt cx="1930752" cy="743429"/>
          </a:xfrm>
        </p:grpSpPr>
        <p:grpSp>
          <p:nvGrpSpPr>
            <p:cNvPr name="Group 184" id="184"/>
            <p:cNvGrpSpPr/>
            <p:nvPr/>
          </p:nvGrpSpPr>
          <p:grpSpPr>
            <a:xfrm rot="0">
              <a:off x="0" y="0"/>
              <a:ext cx="1930752" cy="743429"/>
              <a:chOff x="0" y="0"/>
              <a:chExt cx="812800" cy="312966"/>
            </a:xfrm>
          </p:grpSpPr>
          <p:sp>
            <p:nvSpPr>
              <p:cNvPr name="Freeform 185" id="185"/>
              <p:cNvSpPr/>
              <p:nvPr/>
            </p:nvSpPr>
            <p:spPr>
              <a:xfrm flipH="false" flipV="false" rot="0">
                <a:off x="0" y="0"/>
                <a:ext cx="812800" cy="312966"/>
              </a:xfrm>
              <a:custGeom>
                <a:avLst/>
                <a:gdLst/>
                <a:ahLst/>
                <a:cxnLst/>
                <a:rect r="r" b="b" t="t" l="l"/>
                <a:pathLst>
                  <a:path h="312966" w="812800">
                    <a:moveTo>
                      <a:pt x="406400" y="0"/>
                    </a:moveTo>
                    <a:cubicBezTo>
                      <a:pt x="181951" y="0"/>
                      <a:pt x="0" y="70060"/>
                      <a:pt x="0" y="156483"/>
                    </a:cubicBezTo>
                    <a:cubicBezTo>
                      <a:pt x="0" y="242906"/>
                      <a:pt x="181951" y="312966"/>
                      <a:pt x="406400" y="312966"/>
                    </a:cubicBezTo>
                    <a:cubicBezTo>
                      <a:pt x="630849" y="312966"/>
                      <a:pt x="812800" y="242906"/>
                      <a:pt x="812800" y="156483"/>
                    </a:cubicBezTo>
                    <a:cubicBezTo>
                      <a:pt x="812800" y="70060"/>
                      <a:pt x="630849" y="0"/>
                      <a:pt x="406400" y="0"/>
                    </a:cubicBezTo>
                    <a:close/>
                  </a:path>
                </a:pathLst>
              </a:custGeom>
              <a:solidFill>
                <a:srgbClr val="A87CDF"/>
              </a:solidFill>
            </p:spPr>
          </p:sp>
          <p:sp>
            <p:nvSpPr>
              <p:cNvPr name="TextBox 186" id="186"/>
              <p:cNvSpPr txBox="true"/>
              <p:nvPr/>
            </p:nvSpPr>
            <p:spPr>
              <a:xfrm>
                <a:off x="76200" y="-94484"/>
                <a:ext cx="660400" cy="378110"/>
              </a:xfrm>
              <a:prstGeom prst="rect">
                <a:avLst/>
              </a:prstGeom>
            </p:spPr>
            <p:txBody>
              <a:bodyPr anchor="ctr" rtlCol="false" tIns="50800" lIns="50800" bIns="50800" rIns="50800"/>
              <a:lstStyle/>
              <a:p>
                <a:pPr algn="ctr">
                  <a:lnSpc>
                    <a:spcPts val="4420"/>
                  </a:lnSpc>
                </a:pPr>
              </a:p>
            </p:txBody>
          </p:sp>
        </p:grpSp>
        <p:grpSp>
          <p:nvGrpSpPr>
            <p:cNvPr name="Group 187" id="187"/>
            <p:cNvGrpSpPr/>
            <p:nvPr/>
          </p:nvGrpSpPr>
          <p:grpSpPr>
            <a:xfrm rot="0">
              <a:off x="635806" y="42144"/>
              <a:ext cx="659140" cy="659140"/>
              <a:chOff x="0" y="0"/>
              <a:chExt cx="812800" cy="812800"/>
            </a:xfrm>
          </p:grpSpPr>
          <p:sp>
            <p:nvSpPr>
              <p:cNvPr name="Freeform 188" id="18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89" id="189"/>
              <p:cNvSpPr txBox="true"/>
              <p:nvPr/>
            </p:nvSpPr>
            <p:spPr>
              <a:xfrm>
                <a:off x="76200" y="-47625"/>
                <a:ext cx="660400" cy="784225"/>
              </a:xfrm>
              <a:prstGeom prst="rect">
                <a:avLst/>
              </a:prstGeom>
            </p:spPr>
            <p:txBody>
              <a:bodyPr anchor="ctr" rtlCol="false" tIns="50800" lIns="50800" bIns="50800" rIns="50800"/>
              <a:lstStyle/>
              <a:p>
                <a:pPr algn="ctr">
                  <a:lnSpc>
                    <a:spcPts val="4420"/>
                  </a:lnSpc>
                </a:pPr>
              </a:p>
            </p:txBody>
          </p:sp>
        </p:grpSp>
      </p:grpSp>
      <p:grpSp>
        <p:nvGrpSpPr>
          <p:cNvPr name="Group 190" id="190"/>
          <p:cNvGrpSpPr/>
          <p:nvPr/>
        </p:nvGrpSpPr>
        <p:grpSpPr>
          <a:xfrm rot="10579451">
            <a:off x="8920528" y="5010115"/>
            <a:ext cx="1448064" cy="557572"/>
            <a:chOff x="0" y="0"/>
            <a:chExt cx="1930752" cy="743429"/>
          </a:xfrm>
        </p:grpSpPr>
        <p:grpSp>
          <p:nvGrpSpPr>
            <p:cNvPr name="Group 191" id="191"/>
            <p:cNvGrpSpPr/>
            <p:nvPr/>
          </p:nvGrpSpPr>
          <p:grpSpPr>
            <a:xfrm rot="0">
              <a:off x="0" y="0"/>
              <a:ext cx="1930752" cy="743429"/>
              <a:chOff x="0" y="0"/>
              <a:chExt cx="812800" cy="312966"/>
            </a:xfrm>
          </p:grpSpPr>
          <p:sp>
            <p:nvSpPr>
              <p:cNvPr name="Freeform 192" id="192"/>
              <p:cNvSpPr/>
              <p:nvPr/>
            </p:nvSpPr>
            <p:spPr>
              <a:xfrm flipH="false" flipV="false" rot="0">
                <a:off x="0" y="0"/>
                <a:ext cx="812800" cy="312966"/>
              </a:xfrm>
              <a:custGeom>
                <a:avLst/>
                <a:gdLst/>
                <a:ahLst/>
                <a:cxnLst/>
                <a:rect r="r" b="b" t="t" l="l"/>
                <a:pathLst>
                  <a:path h="312966" w="812800">
                    <a:moveTo>
                      <a:pt x="406400" y="0"/>
                    </a:moveTo>
                    <a:cubicBezTo>
                      <a:pt x="181951" y="0"/>
                      <a:pt x="0" y="70060"/>
                      <a:pt x="0" y="156483"/>
                    </a:cubicBezTo>
                    <a:cubicBezTo>
                      <a:pt x="0" y="242906"/>
                      <a:pt x="181951" y="312966"/>
                      <a:pt x="406400" y="312966"/>
                    </a:cubicBezTo>
                    <a:cubicBezTo>
                      <a:pt x="630849" y="312966"/>
                      <a:pt x="812800" y="242906"/>
                      <a:pt x="812800" y="156483"/>
                    </a:cubicBezTo>
                    <a:cubicBezTo>
                      <a:pt x="812800" y="70060"/>
                      <a:pt x="630849" y="0"/>
                      <a:pt x="406400" y="0"/>
                    </a:cubicBezTo>
                    <a:close/>
                  </a:path>
                </a:pathLst>
              </a:custGeom>
              <a:solidFill>
                <a:srgbClr val="FF4B4B"/>
              </a:solidFill>
            </p:spPr>
          </p:sp>
          <p:sp>
            <p:nvSpPr>
              <p:cNvPr name="TextBox 193" id="193"/>
              <p:cNvSpPr txBox="true"/>
              <p:nvPr/>
            </p:nvSpPr>
            <p:spPr>
              <a:xfrm>
                <a:off x="76200" y="-94484"/>
                <a:ext cx="660400" cy="378110"/>
              </a:xfrm>
              <a:prstGeom prst="rect">
                <a:avLst/>
              </a:prstGeom>
            </p:spPr>
            <p:txBody>
              <a:bodyPr anchor="ctr" rtlCol="false" tIns="50800" lIns="50800" bIns="50800" rIns="50800"/>
              <a:lstStyle/>
              <a:p>
                <a:pPr algn="ctr">
                  <a:lnSpc>
                    <a:spcPts val="4420"/>
                  </a:lnSpc>
                </a:pPr>
              </a:p>
            </p:txBody>
          </p:sp>
        </p:grpSp>
        <p:grpSp>
          <p:nvGrpSpPr>
            <p:cNvPr name="Group 194" id="194"/>
            <p:cNvGrpSpPr/>
            <p:nvPr/>
          </p:nvGrpSpPr>
          <p:grpSpPr>
            <a:xfrm rot="0">
              <a:off x="635806" y="42144"/>
              <a:ext cx="659140" cy="659140"/>
              <a:chOff x="0" y="0"/>
              <a:chExt cx="812800" cy="812800"/>
            </a:xfrm>
          </p:grpSpPr>
          <p:sp>
            <p:nvSpPr>
              <p:cNvPr name="Freeform 195" id="19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96" id="196"/>
              <p:cNvSpPr txBox="true"/>
              <p:nvPr/>
            </p:nvSpPr>
            <p:spPr>
              <a:xfrm>
                <a:off x="76200" y="-47625"/>
                <a:ext cx="660400" cy="784225"/>
              </a:xfrm>
              <a:prstGeom prst="rect">
                <a:avLst/>
              </a:prstGeom>
            </p:spPr>
            <p:txBody>
              <a:bodyPr anchor="ctr" rtlCol="false" tIns="50800" lIns="50800" bIns="50800" rIns="50800"/>
              <a:lstStyle/>
              <a:p>
                <a:pPr algn="ctr">
                  <a:lnSpc>
                    <a:spcPts val="4420"/>
                  </a:lnSpc>
                </a:pPr>
              </a:p>
            </p:txBody>
          </p:sp>
        </p:grpSp>
      </p:grpSp>
      <p:grpSp>
        <p:nvGrpSpPr>
          <p:cNvPr name="Group 197" id="197"/>
          <p:cNvGrpSpPr/>
          <p:nvPr/>
        </p:nvGrpSpPr>
        <p:grpSpPr>
          <a:xfrm rot="0">
            <a:off x="313280" y="3297408"/>
            <a:ext cx="8172157" cy="6152709"/>
            <a:chOff x="0" y="0"/>
            <a:chExt cx="10896210" cy="8203612"/>
          </a:xfrm>
        </p:grpSpPr>
        <p:sp>
          <p:nvSpPr>
            <p:cNvPr name="TextBox 198" id="198"/>
            <p:cNvSpPr txBox="true"/>
            <p:nvPr/>
          </p:nvSpPr>
          <p:spPr>
            <a:xfrm rot="0">
              <a:off x="0" y="47625"/>
              <a:ext cx="10896210" cy="875243"/>
            </a:xfrm>
            <a:prstGeom prst="rect">
              <a:avLst/>
            </a:prstGeom>
          </p:spPr>
          <p:txBody>
            <a:bodyPr anchor="t" rtlCol="false" tIns="0" lIns="0" bIns="0" rIns="0">
              <a:spAutoFit/>
            </a:bodyPr>
            <a:lstStyle/>
            <a:p>
              <a:pPr algn="l">
                <a:lnSpc>
                  <a:spcPts val="2500"/>
                </a:lnSpc>
                <a:spcBef>
                  <a:spcPct val="0"/>
                </a:spcBef>
              </a:pPr>
              <a:r>
                <a:rPr lang="en-US" b="true" sz="2500" spc="50">
                  <a:solidFill>
                    <a:srgbClr val="77D4F1"/>
                  </a:solidFill>
                  <a:latin typeface="Montserrat Bold"/>
                  <a:ea typeface="Montserrat Bold"/>
                  <a:cs typeface="Montserrat Bold"/>
                  <a:sym typeface="Montserrat Bold"/>
                </a:rPr>
                <a:t>TO DEVELOP THIS SYSTEM, I UTILIZED A RANGE OF TECHNOLOGIES:</a:t>
              </a:r>
            </a:p>
          </p:txBody>
        </p:sp>
        <p:sp>
          <p:nvSpPr>
            <p:cNvPr name="TextBox 199" id="199"/>
            <p:cNvSpPr txBox="true"/>
            <p:nvPr/>
          </p:nvSpPr>
          <p:spPr>
            <a:xfrm rot="0">
              <a:off x="0" y="1262426"/>
              <a:ext cx="10896210" cy="6941185"/>
            </a:xfrm>
            <a:prstGeom prst="rect">
              <a:avLst/>
            </a:prstGeom>
          </p:spPr>
          <p:txBody>
            <a:bodyPr anchor="t" rtlCol="false" tIns="0" lIns="0" bIns="0" rIns="0">
              <a:spAutoFit/>
            </a:bodyPr>
            <a:lstStyle/>
            <a:p>
              <a:pPr algn="l" marL="0" indent="0" lvl="0">
                <a:lnSpc>
                  <a:spcPts val="3779"/>
                </a:lnSpc>
                <a:spcBef>
                  <a:spcPct val="0"/>
                </a:spcBef>
              </a:pPr>
            </a:p>
            <a:p>
              <a:pPr algn="l" marL="582928" indent="-291464" lvl="1">
                <a:lnSpc>
                  <a:spcPts val="3779"/>
                </a:lnSpc>
                <a:spcBef>
                  <a:spcPct val="0"/>
                </a:spcBef>
                <a:buFont typeface="Arial"/>
                <a:buChar char="•"/>
              </a:pPr>
              <a:r>
                <a:rPr lang="en-US" sz="2699" u="none">
                  <a:solidFill>
                    <a:srgbClr val="FFFFFF"/>
                  </a:solidFill>
                  <a:latin typeface="PT Sans"/>
                  <a:ea typeface="PT Sans"/>
                  <a:cs typeface="PT Sans"/>
                  <a:sym typeface="PT Sans"/>
                </a:rPr>
                <a:t>Programming Languages: Python for backend processing and HTML/CSS for the frontend interface.</a:t>
              </a:r>
            </a:p>
            <a:p>
              <a:pPr algn="l" marL="582928" indent="-291464" lvl="1">
                <a:lnSpc>
                  <a:spcPts val="3779"/>
                </a:lnSpc>
                <a:spcBef>
                  <a:spcPct val="0"/>
                </a:spcBef>
                <a:buFont typeface="Arial"/>
                <a:buChar char="•"/>
              </a:pPr>
              <a:r>
                <a:rPr lang="en-US" sz="2699" u="none">
                  <a:solidFill>
                    <a:srgbClr val="FFFFFF"/>
                  </a:solidFill>
                  <a:latin typeface="PT Sans"/>
                  <a:ea typeface="PT Sans"/>
                  <a:cs typeface="PT Sans"/>
                  <a:sym typeface="PT Sans"/>
                </a:rPr>
                <a:t>Frameworks: Flask for web application development and TensorFlow/Keras for building and training the model.</a:t>
              </a:r>
            </a:p>
            <a:p>
              <a:pPr algn="l" marL="582928" indent="-291464" lvl="1">
                <a:lnSpc>
                  <a:spcPts val="3779"/>
                </a:lnSpc>
                <a:spcBef>
                  <a:spcPct val="0"/>
                </a:spcBef>
                <a:buFont typeface="Arial"/>
                <a:buChar char="•"/>
              </a:pPr>
              <a:r>
                <a:rPr lang="en-US" sz="2699" u="none">
                  <a:solidFill>
                    <a:srgbClr val="FFFFFF"/>
                  </a:solidFill>
                  <a:latin typeface="PT Sans"/>
                  <a:ea typeface="PT Sans"/>
                  <a:cs typeface="PT Sans"/>
                  <a:sym typeface="PT Sans"/>
                </a:rPr>
                <a:t>Tools and Libraries: OpenCV for video and image processing, and Matplotlib for visualizing the outputs."</a:t>
              </a:r>
            </a:p>
            <a:p>
              <a:pPr algn="l" marL="0" indent="0" lvl="0">
                <a:lnSpc>
                  <a:spcPts val="3779"/>
                </a:lnSpc>
                <a:spcBef>
                  <a:spcPct val="0"/>
                </a:spcBef>
              </a:pPr>
            </a:p>
          </p:txBody>
        </p:sp>
      </p:grpSp>
      <p:grpSp>
        <p:nvGrpSpPr>
          <p:cNvPr name="Group 200" id="200"/>
          <p:cNvGrpSpPr/>
          <p:nvPr/>
        </p:nvGrpSpPr>
        <p:grpSpPr>
          <a:xfrm rot="0">
            <a:off x="13695832" y="-59092"/>
            <a:ext cx="3189273" cy="6543739"/>
            <a:chOff x="0" y="0"/>
            <a:chExt cx="4252364" cy="8724985"/>
          </a:xfrm>
        </p:grpSpPr>
        <p:grpSp>
          <p:nvGrpSpPr>
            <p:cNvPr name="Group 201" id="201"/>
            <p:cNvGrpSpPr/>
            <p:nvPr/>
          </p:nvGrpSpPr>
          <p:grpSpPr>
            <a:xfrm rot="0">
              <a:off x="693030" y="3907822"/>
              <a:ext cx="259157" cy="922763"/>
              <a:chOff x="0" y="0"/>
              <a:chExt cx="39938" cy="142206"/>
            </a:xfrm>
          </p:grpSpPr>
          <p:sp>
            <p:nvSpPr>
              <p:cNvPr name="Freeform 202" id="202"/>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203" id="203"/>
              <p:cNvSpPr txBox="true"/>
              <p:nvPr/>
            </p:nvSpPr>
            <p:spPr>
              <a:xfrm>
                <a:off x="0" y="-123825"/>
                <a:ext cx="39938" cy="266031"/>
              </a:xfrm>
              <a:prstGeom prst="rect">
                <a:avLst/>
              </a:prstGeom>
            </p:spPr>
            <p:txBody>
              <a:bodyPr anchor="ctr" rtlCol="false" tIns="65114" lIns="65114" bIns="65114" rIns="65114"/>
              <a:lstStyle/>
              <a:p>
                <a:pPr algn="ctr" marL="0" indent="0" lvl="0">
                  <a:lnSpc>
                    <a:spcPts val="4419"/>
                  </a:lnSpc>
                  <a:spcBef>
                    <a:spcPct val="0"/>
                  </a:spcBef>
                </a:pPr>
              </a:p>
            </p:txBody>
          </p:sp>
        </p:grpSp>
        <p:grpSp>
          <p:nvGrpSpPr>
            <p:cNvPr name="Group 204" id="204"/>
            <p:cNvGrpSpPr/>
            <p:nvPr/>
          </p:nvGrpSpPr>
          <p:grpSpPr>
            <a:xfrm rot="0">
              <a:off x="693030" y="7167221"/>
              <a:ext cx="259157" cy="922763"/>
              <a:chOff x="0" y="0"/>
              <a:chExt cx="39938" cy="142206"/>
            </a:xfrm>
          </p:grpSpPr>
          <p:sp>
            <p:nvSpPr>
              <p:cNvPr name="Freeform 205" id="205"/>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206" id="206"/>
              <p:cNvSpPr txBox="true"/>
              <p:nvPr/>
            </p:nvSpPr>
            <p:spPr>
              <a:xfrm>
                <a:off x="0" y="-123825"/>
                <a:ext cx="39938" cy="266031"/>
              </a:xfrm>
              <a:prstGeom prst="rect">
                <a:avLst/>
              </a:prstGeom>
            </p:spPr>
            <p:txBody>
              <a:bodyPr anchor="ctr" rtlCol="false" tIns="65114" lIns="65114" bIns="65114" rIns="65114"/>
              <a:lstStyle/>
              <a:p>
                <a:pPr algn="ctr" marL="0" indent="0" lvl="0">
                  <a:lnSpc>
                    <a:spcPts val="4419"/>
                  </a:lnSpc>
                  <a:spcBef>
                    <a:spcPct val="0"/>
                  </a:spcBef>
                </a:pPr>
              </a:p>
            </p:txBody>
          </p:sp>
        </p:grpSp>
        <p:grpSp>
          <p:nvGrpSpPr>
            <p:cNvPr name="Group 207" id="207"/>
            <p:cNvGrpSpPr/>
            <p:nvPr/>
          </p:nvGrpSpPr>
          <p:grpSpPr>
            <a:xfrm rot="0">
              <a:off x="3363328" y="3907822"/>
              <a:ext cx="259157" cy="922763"/>
              <a:chOff x="0" y="0"/>
              <a:chExt cx="39938" cy="142206"/>
            </a:xfrm>
          </p:grpSpPr>
          <p:sp>
            <p:nvSpPr>
              <p:cNvPr name="Freeform 208" id="208"/>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209" id="209"/>
              <p:cNvSpPr txBox="true"/>
              <p:nvPr/>
            </p:nvSpPr>
            <p:spPr>
              <a:xfrm>
                <a:off x="0" y="-123825"/>
                <a:ext cx="39938" cy="266031"/>
              </a:xfrm>
              <a:prstGeom prst="rect">
                <a:avLst/>
              </a:prstGeom>
            </p:spPr>
            <p:txBody>
              <a:bodyPr anchor="ctr" rtlCol="false" tIns="65114" lIns="65114" bIns="65114" rIns="65114"/>
              <a:lstStyle/>
              <a:p>
                <a:pPr algn="ctr" marL="0" indent="0" lvl="0">
                  <a:lnSpc>
                    <a:spcPts val="4419"/>
                  </a:lnSpc>
                  <a:spcBef>
                    <a:spcPct val="0"/>
                  </a:spcBef>
                </a:pPr>
              </a:p>
            </p:txBody>
          </p:sp>
        </p:grpSp>
        <p:grpSp>
          <p:nvGrpSpPr>
            <p:cNvPr name="Group 210" id="210"/>
            <p:cNvGrpSpPr/>
            <p:nvPr/>
          </p:nvGrpSpPr>
          <p:grpSpPr>
            <a:xfrm rot="0">
              <a:off x="3363328" y="7167221"/>
              <a:ext cx="259157" cy="922763"/>
              <a:chOff x="0" y="0"/>
              <a:chExt cx="39938" cy="142206"/>
            </a:xfrm>
          </p:grpSpPr>
          <p:sp>
            <p:nvSpPr>
              <p:cNvPr name="Freeform 211" id="211"/>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212" id="212"/>
              <p:cNvSpPr txBox="true"/>
              <p:nvPr/>
            </p:nvSpPr>
            <p:spPr>
              <a:xfrm>
                <a:off x="0" y="-123825"/>
                <a:ext cx="39938" cy="266031"/>
              </a:xfrm>
              <a:prstGeom prst="rect">
                <a:avLst/>
              </a:prstGeom>
            </p:spPr>
            <p:txBody>
              <a:bodyPr anchor="ctr" rtlCol="false" tIns="65114" lIns="65114" bIns="65114" rIns="65114"/>
              <a:lstStyle/>
              <a:p>
                <a:pPr algn="ctr" marL="0" indent="0" lvl="0">
                  <a:lnSpc>
                    <a:spcPts val="4419"/>
                  </a:lnSpc>
                  <a:spcBef>
                    <a:spcPct val="0"/>
                  </a:spcBef>
                </a:pPr>
              </a:p>
            </p:txBody>
          </p:sp>
        </p:grpSp>
        <p:sp>
          <p:nvSpPr>
            <p:cNvPr name="Freeform 213" id="213"/>
            <p:cNvSpPr/>
            <p:nvPr/>
          </p:nvSpPr>
          <p:spPr>
            <a:xfrm flipH="false" flipV="false" rot="-10800000">
              <a:off x="0" y="0"/>
              <a:ext cx="4252364" cy="3907822"/>
            </a:xfrm>
            <a:custGeom>
              <a:avLst/>
              <a:gdLst/>
              <a:ahLst/>
              <a:cxnLst/>
              <a:rect r="r" b="b" t="t" l="l"/>
              <a:pathLst>
                <a:path h="3907822" w="4252364">
                  <a:moveTo>
                    <a:pt x="0" y="0"/>
                  </a:moveTo>
                  <a:lnTo>
                    <a:pt x="4252364" y="0"/>
                  </a:lnTo>
                  <a:lnTo>
                    <a:pt x="4252364" y="3907822"/>
                  </a:lnTo>
                  <a:lnTo>
                    <a:pt x="0" y="3907822"/>
                  </a:lnTo>
                  <a:lnTo>
                    <a:pt x="0" y="0"/>
                  </a:lnTo>
                  <a:close/>
                </a:path>
              </a:pathLst>
            </a:custGeom>
            <a:blipFill>
              <a:blip r:embed="rId2"/>
              <a:stretch>
                <a:fillRect l="0" t="-20079" r="0" b="-2015"/>
              </a:stretch>
            </a:blipFill>
          </p:spPr>
        </p:sp>
        <p:grpSp>
          <p:nvGrpSpPr>
            <p:cNvPr name="Group 214" id="214"/>
            <p:cNvGrpSpPr/>
            <p:nvPr/>
          </p:nvGrpSpPr>
          <p:grpSpPr>
            <a:xfrm rot="-10800000">
              <a:off x="798715" y="3343189"/>
              <a:ext cx="2703356" cy="5381796"/>
              <a:chOff x="0" y="0"/>
              <a:chExt cx="544375" cy="1083733"/>
            </a:xfrm>
          </p:grpSpPr>
          <p:sp>
            <p:nvSpPr>
              <p:cNvPr name="Freeform 215" id="215"/>
              <p:cNvSpPr/>
              <p:nvPr/>
            </p:nvSpPr>
            <p:spPr>
              <a:xfrm flipH="false" flipV="false" rot="0">
                <a:off x="0" y="0"/>
                <a:ext cx="544375" cy="1083733"/>
              </a:xfrm>
              <a:custGeom>
                <a:avLst/>
                <a:gdLst/>
                <a:ahLst/>
                <a:cxnLst/>
                <a:rect r="r" b="b" t="t" l="l"/>
                <a:pathLst>
                  <a:path h="1083733" w="544375">
                    <a:moveTo>
                      <a:pt x="152737" y="0"/>
                    </a:moveTo>
                    <a:lnTo>
                      <a:pt x="391638" y="0"/>
                    </a:lnTo>
                    <a:cubicBezTo>
                      <a:pt x="432147" y="0"/>
                      <a:pt x="470996" y="16092"/>
                      <a:pt x="499640" y="44736"/>
                    </a:cubicBezTo>
                    <a:cubicBezTo>
                      <a:pt x="528283" y="73379"/>
                      <a:pt x="544375" y="112229"/>
                      <a:pt x="544375" y="152737"/>
                    </a:cubicBezTo>
                    <a:lnTo>
                      <a:pt x="544375" y="930996"/>
                    </a:lnTo>
                    <a:cubicBezTo>
                      <a:pt x="544375" y="971505"/>
                      <a:pt x="528283" y="1010354"/>
                      <a:pt x="499640" y="1038998"/>
                    </a:cubicBezTo>
                    <a:cubicBezTo>
                      <a:pt x="470996" y="1067642"/>
                      <a:pt x="432147" y="1083733"/>
                      <a:pt x="391638" y="1083733"/>
                    </a:cubicBezTo>
                    <a:lnTo>
                      <a:pt x="152737" y="1083733"/>
                    </a:lnTo>
                    <a:cubicBezTo>
                      <a:pt x="112229" y="1083733"/>
                      <a:pt x="73379" y="1067642"/>
                      <a:pt x="44736" y="1038998"/>
                    </a:cubicBezTo>
                    <a:cubicBezTo>
                      <a:pt x="16092" y="1010354"/>
                      <a:pt x="0" y="971505"/>
                      <a:pt x="0" y="930996"/>
                    </a:cubicBezTo>
                    <a:lnTo>
                      <a:pt x="0" y="152737"/>
                    </a:lnTo>
                    <a:cubicBezTo>
                      <a:pt x="0" y="112229"/>
                      <a:pt x="16092" y="73379"/>
                      <a:pt x="44736" y="44736"/>
                    </a:cubicBezTo>
                    <a:cubicBezTo>
                      <a:pt x="73379" y="16092"/>
                      <a:pt x="112229" y="0"/>
                      <a:pt x="152737" y="0"/>
                    </a:cubicBezTo>
                    <a:close/>
                  </a:path>
                </a:pathLst>
              </a:custGeom>
              <a:solidFill>
                <a:srgbClr val="F88219"/>
              </a:solidFill>
            </p:spPr>
          </p:sp>
          <p:sp>
            <p:nvSpPr>
              <p:cNvPr name="TextBox 216" id="216"/>
              <p:cNvSpPr txBox="true"/>
              <p:nvPr/>
            </p:nvSpPr>
            <p:spPr>
              <a:xfrm>
                <a:off x="0" y="-123825"/>
                <a:ext cx="544375" cy="1207558"/>
              </a:xfrm>
              <a:prstGeom prst="rect">
                <a:avLst/>
              </a:prstGeom>
            </p:spPr>
            <p:txBody>
              <a:bodyPr anchor="ctr" rtlCol="false" tIns="49831" lIns="49831" bIns="49831" rIns="49831"/>
              <a:lstStyle/>
              <a:p>
                <a:pPr algn="ctr">
                  <a:lnSpc>
                    <a:spcPts val="4419"/>
                  </a:lnSpc>
                </a:pPr>
              </a:p>
            </p:txBody>
          </p:sp>
        </p:grpSp>
        <p:grpSp>
          <p:nvGrpSpPr>
            <p:cNvPr name="Group 217" id="217"/>
            <p:cNvGrpSpPr/>
            <p:nvPr/>
          </p:nvGrpSpPr>
          <p:grpSpPr>
            <a:xfrm rot="-10800000">
              <a:off x="1259656" y="5884593"/>
              <a:ext cx="1781474" cy="1744101"/>
              <a:chOff x="0" y="0"/>
              <a:chExt cx="358736" cy="351210"/>
            </a:xfrm>
          </p:grpSpPr>
          <p:sp>
            <p:nvSpPr>
              <p:cNvPr name="Freeform 218" id="218"/>
              <p:cNvSpPr/>
              <p:nvPr/>
            </p:nvSpPr>
            <p:spPr>
              <a:xfrm flipH="false" flipV="false" rot="0">
                <a:off x="0" y="0"/>
                <a:ext cx="358736" cy="351210"/>
              </a:xfrm>
              <a:custGeom>
                <a:avLst/>
                <a:gdLst/>
                <a:ahLst/>
                <a:cxnLst/>
                <a:rect r="r" b="b" t="t" l="l"/>
                <a:pathLst>
                  <a:path h="351210" w="358736">
                    <a:moveTo>
                      <a:pt x="115888" y="0"/>
                    </a:moveTo>
                    <a:lnTo>
                      <a:pt x="242848" y="0"/>
                    </a:lnTo>
                    <a:cubicBezTo>
                      <a:pt x="306851" y="0"/>
                      <a:pt x="358736" y="51885"/>
                      <a:pt x="358736" y="115888"/>
                    </a:cubicBezTo>
                    <a:lnTo>
                      <a:pt x="358736" y="235322"/>
                    </a:lnTo>
                    <a:cubicBezTo>
                      <a:pt x="358736" y="299325"/>
                      <a:pt x="306851" y="351210"/>
                      <a:pt x="242848" y="351210"/>
                    </a:cubicBezTo>
                    <a:lnTo>
                      <a:pt x="115888" y="351210"/>
                    </a:lnTo>
                    <a:cubicBezTo>
                      <a:pt x="51885" y="351210"/>
                      <a:pt x="0" y="299325"/>
                      <a:pt x="0" y="235322"/>
                    </a:cubicBezTo>
                    <a:lnTo>
                      <a:pt x="0" y="115888"/>
                    </a:lnTo>
                    <a:cubicBezTo>
                      <a:pt x="0" y="51885"/>
                      <a:pt x="51885" y="0"/>
                      <a:pt x="115888" y="0"/>
                    </a:cubicBezTo>
                    <a:close/>
                  </a:path>
                </a:pathLst>
              </a:custGeom>
              <a:solidFill>
                <a:srgbClr val="F99B47"/>
              </a:solidFill>
            </p:spPr>
          </p:sp>
          <p:sp>
            <p:nvSpPr>
              <p:cNvPr name="TextBox 219" id="219"/>
              <p:cNvSpPr txBox="true"/>
              <p:nvPr/>
            </p:nvSpPr>
            <p:spPr>
              <a:xfrm>
                <a:off x="0" y="-123825"/>
                <a:ext cx="358736" cy="475035"/>
              </a:xfrm>
              <a:prstGeom prst="rect">
                <a:avLst/>
              </a:prstGeom>
            </p:spPr>
            <p:txBody>
              <a:bodyPr anchor="ctr" rtlCol="false" tIns="49831" lIns="49831" bIns="49831" rIns="49831"/>
              <a:lstStyle/>
              <a:p>
                <a:pPr algn="ctr">
                  <a:lnSpc>
                    <a:spcPts val="4419"/>
                  </a:lnSpc>
                </a:pPr>
              </a:p>
            </p:txBody>
          </p:sp>
        </p:grpSp>
        <p:grpSp>
          <p:nvGrpSpPr>
            <p:cNvPr name="Group 220" id="220"/>
            <p:cNvGrpSpPr/>
            <p:nvPr/>
          </p:nvGrpSpPr>
          <p:grpSpPr>
            <a:xfrm rot="-10800000">
              <a:off x="910836" y="3567430"/>
              <a:ext cx="2479114" cy="1295618"/>
              <a:chOff x="0" y="0"/>
              <a:chExt cx="499220" cy="260899"/>
            </a:xfrm>
          </p:grpSpPr>
          <p:sp>
            <p:nvSpPr>
              <p:cNvPr name="Freeform 221" id="221"/>
              <p:cNvSpPr/>
              <p:nvPr/>
            </p:nvSpPr>
            <p:spPr>
              <a:xfrm flipH="false" flipV="false" rot="0">
                <a:off x="0" y="0"/>
                <a:ext cx="499220" cy="260899"/>
              </a:xfrm>
              <a:custGeom>
                <a:avLst/>
                <a:gdLst/>
                <a:ahLst/>
                <a:cxnLst/>
                <a:rect r="r" b="b" t="t" l="l"/>
                <a:pathLst>
                  <a:path h="260899" w="499220">
                    <a:moveTo>
                      <a:pt x="124914" y="0"/>
                    </a:moveTo>
                    <a:lnTo>
                      <a:pt x="374305" y="0"/>
                    </a:lnTo>
                    <a:cubicBezTo>
                      <a:pt x="443294" y="0"/>
                      <a:pt x="499220" y="55926"/>
                      <a:pt x="499220" y="124914"/>
                    </a:cubicBezTo>
                    <a:lnTo>
                      <a:pt x="499220" y="135984"/>
                    </a:lnTo>
                    <a:cubicBezTo>
                      <a:pt x="499220" y="169114"/>
                      <a:pt x="486059" y="200886"/>
                      <a:pt x="462633" y="224312"/>
                    </a:cubicBezTo>
                    <a:cubicBezTo>
                      <a:pt x="439207" y="247738"/>
                      <a:pt x="407435" y="260899"/>
                      <a:pt x="374305" y="260899"/>
                    </a:cubicBezTo>
                    <a:lnTo>
                      <a:pt x="124914" y="260899"/>
                    </a:lnTo>
                    <a:cubicBezTo>
                      <a:pt x="55926" y="260899"/>
                      <a:pt x="0" y="204973"/>
                      <a:pt x="0" y="135984"/>
                    </a:cubicBezTo>
                    <a:lnTo>
                      <a:pt x="0" y="124914"/>
                    </a:lnTo>
                    <a:cubicBezTo>
                      <a:pt x="0" y="91785"/>
                      <a:pt x="13161" y="60013"/>
                      <a:pt x="36587" y="36587"/>
                    </a:cubicBezTo>
                    <a:cubicBezTo>
                      <a:pt x="60013" y="13161"/>
                      <a:pt x="91785" y="0"/>
                      <a:pt x="124914" y="0"/>
                    </a:cubicBezTo>
                    <a:close/>
                  </a:path>
                </a:pathLst>
              </a:custGeom>
              <a:solidFill>
                <a:srgbClr val="F99B47"/>
              </a:solidFill>
            </p:spPr>
          </p:sp>
          <p:sp>
            <p:nvSpPr>
              <p:cNvPr name="TextBox 222" id="222"/>
              <p:cNvSpPr txBox="true"/>
              <p:nvPr/>
            </p:nvSpPr>
            <p:spPr>
              <a:xfrm>
                <a:off x="0" y="-123825"/>
                <a:ext cx="499220" cy="384724"/>
              </a:xfrm>
              <a:prstGeom prst="rect">
                <a:avLst/>
              </a:prstGeom>
            </p:spPr>
            <p:txBody>
              <a:bodyPr anchor="ctr" rtlCol="false" tIns="49831" lIns="49831" bIns="49831" rIns="49831"/>
              <a:lstStyle/>
              <a:p>
                <a:pPr algn="ctr">
                  <a:lnSpc>
                    <a:spcPts val="4419"/>
                  </a:lnSpc>
                </a:pPr>
              </a:p>
            </p:txBody>
          </p:sp>
        </p:grpSp>
        <p:grpSp>
          <p:nvGrpSpPr>
            <p:cNvPr name="Group 223" id="223"/>
            <p:cNvGrpSpPr/>
            <p:nvPr/>
          </p:nvGrpSpPr>
          <p:grpSpPr>
            <a:xfrm rot="-10800000">
              <a:off x="2378372" y="3419182"/>
              <a:ext cx="824710" cy="99663"/>
              <a:chOff x="0" y="0"/>
              <a:chExt cx="166072" cy="20069"/>
            </a:xfrm>
          </p:grpSpPr>
          <p:sp>
            <p:nvSpPr>
              <p:cNvPr name="Freeform 224" id="224"/>
              <p:cNvSpPr/>
              <p:nvPr/>
            </p:nvSpPr>
            <p:spPr>
              <a:xfrm flipH="false" flipV="false" rot="0">
                <a:off x="0" y="0"/>
                <a:ext cx="166072" cy="20069"/>
              </a:xfrm>
              <a:custGeom>
                <a:avLst/>
                <a:gdLst/>
                <a:ahLst/>
                <a:cxnLst/>
                <a:rect r="r" b="b" t="t" l="l"/>
                <a:pathLst>
                  <a:path h="20069" w="166072">
                    <a:moveTo>
                      <a:pt x="10035" y="0"/>
                    </a:moveTo>
                    <a:lnTo>
                      <a:pt x="156038" y="0"/>
                    </a:lnTo>
                    <a:cubicBezTo>
                      <a:pt x="161579" y="0"/>
                      <a:pt x="166072" y="4493"/>
                      <a:pt x="166072" y="10035"/>
                    </a:cubicBezTo>
                    <a:lnTo>
                      <a:pt x="166072" y="10035"/>
                    </a:lnTo>
                    <a:cubicBezTo>
                      <a:pt x="166072" y="12696"/>
                      <a:pt x="165015" y="15248"/>
                      <a:pt x="163133" y="17130"/>
                    </a:cubicBezTo>
                    <a:cubicBezTo>
                      <a:pt x="161251" y="19012"/>
                      <a:pt x="158699" y="20069"/>
                      <a:pt x="156038" y="20069"/>
                    </a:cubicBezTo>
                    <a:lnTo>
                      <a:pt x="10035" y="20069"/>
                    </a:lnTo>
                    <a:cubicBezTo>
                      <a:pt x="7373" y="20069"/>
                      <a:pt x="4821" y="19012"/>
                      <a:pt x="2939" y="17130"/>
                    </a:cubicBezTo>
                    <a:cubicBezTo>
                      <a:pt x="1057" y="15248"/>
                      <a:pt x="0" y="12696"/>
                      <a:pt x="0" y="10035"/>
                    </a:cubicBezTo>
                    <a:lnTo>
                      <a:pt x="0" y="10035"/>
                    </a:lnTo>
                    <a:cubicBezTo>
                      <a:pt x="0" y="7373"/>
                      <a:pt x="1057" y="4821"/>
                      <a:pt x="2939" y="2939"/>
                    </a:cubicBezTo>
                    <a:cubicBezTo>
                      <a:pt x="4821" y="1057"/>
                      <a:pt x="7373" y="0"/>
                      <a:pt x="10035" y="0"/>
                    </a:cubicBezTo>
                    <a:close/>
                  </a:path>
                </a:pathLst>
              </a:custGeom>
              <a:solidFill>
                <a:srgbClr val="EAEA28"/>
              </a:solidFill>
            </p:spPr>
          </p:sp>
          <p:sp>
            <p:nvSpPr>
              <p:cNvPr name="TextBox 225" id="225"/>
              <p:cNvSpPr txBox="true"/>
              <p:nvPr/>
            </p:nvSpPr>
            <p:spPr>
              <a:xfrm>
                <a:off x="0" y="-123825"/>
                <a:ext cx="166072" cy="143894"/>
              </a:xfrm>
              <a:prstGeom prst="rect">
                <a:avLst/>
              </a:prstGeom>
            </p:spPr>
            <p:txBody>
              <a:bodyPr anchor="ctr" rtlCol="false" tIns="49831" lIns="49831" bIns="49831" rIns="49831"/>
              <a:lstStyle/>
              <a:p>
                <a:pPr algn="ctr">
                  <a:lnSpc>
                    <a:spcPts val="4419"/>
                  </a:lnSpc>
                </a:pPr>
              </a:p>
            </p:txBody>
          </p:sp>
        </p:grpSp>
        <p:grpSp>
          <p:nvGrpSpPr>
            <p:cNvPr name="Group 226" id="226"/>
            <p:cNvGrpSpPr/>
            <p:nvPr/>
          </p:nvGrpSpPr>
          <p:grpSpPr>
            <a:xfrm rot="-10800000">
              <a:off x="1097704" y="3419182"/>
              <a:ext cx="824710" cy="99663"/>
              <a:chOff x="0" y="0"/>
              <a:chExt cx="166072" cy="20069"/>
            </a:xfrm>
          </p:grpSpPr>
          <p:sp>
            <p:nvSpPr>
              <p:cNvPr name="Freeform 227" id="227"/>
              <p:cNvSpPr/>
              <p:nvPr/>
            </p:nvSpPr>
            <p:spPr>
              <a:xfrm flipH="false" flipV="false" rot="0">
                <a:off x="0" y="0"/>
                <a:ext cx="166072" cy="20069"/>
              </a:xfrm>
              <a:custGeom>
                <a:avLst/>
                <a:gdLst/>
                <a:ahLst/>
                <a:cxnLst/>
                <a:rect r="r" b="b" t="t" l="l"/>
                <a:pathLst>
                  <a:path h="20069" w="166072">
                    <a:moveTo>
                      <a:pt x="10035" y="0"/>
                    </a:moveTo>
                    <a:lnTo>
                      <a:pt x="156038" y="0"/>
                    </a:lnTo>
                    <a:cubicBezTo>
                      <a:pt x="161579" y="0"/>
                      <a:pt x="166072" y="4493"/>
                      <a:pt x="166072" y="10035"/>
                    </a:cubicBezTo>
                    <a:lnTo>
                      <a:pt x="166072" y="10035"/>
                    </a:lnTo>
                    <a:cubicBezTo>
                      <a:pt x="166072" y="12696"/>
                      <a:pt x="165015" y="15248"/>
                      <a:pt x="163133" y="17130"/>
                    </a:cubicBezTo>
                    <a:cubicBezTo>
                      <a:pt x="161251" y="19012"/>
                      <a:pt x="158699" y="20069"/>
                      <a:pt x="156038" y="20069"/>
                    </a:cubicBezTo>
                    <a:lnTo>
                      <a:pt x="10035" y="20069"/>
                    </a:lnTo>
                    <a:cubicBezTo>
                      <a:pt x="7373" y="20069"/>
                      <a:pt x="4821" y="19012"/>
                      <a:pt x="2939" y="17130"/>
                    </a:cubicBezTo>
                    <a:cubicBezTo>
                      <a:pt x="1057" y="15248"/>
                      <a:pt x="0" y="12696"/>
                      <a:pt x="0" y="10035"/>
                    </a:cubicBezTo>
                    <a:lnTo>
                      <a:pt x="0" y="10035"/>
                    </a:lnTo>
                    <a:cubicBezTo>
                      <a:pt x="0" y="7373"/>
                      <a:pt x="1057" y="4821"/>
                      <a:pt x="2939" y="2939"/>
                    </a:cubicBezTo>
                    <a:cubicBezTo>
                      <a:pt x="4821" y="1057"/>
                      <a:pt x="7373" y="0"/>
                      <a:pt x="10035" y="0"/>
                    </a:cubicBezTo>
                    <a:close/>
                  </a:path>
                </a:pathLst>
              </a:custGeom>
              <a:solidFill>
                <a:srgbClr val="EAEA28"/>
              </a:solidFill>
            </p:spPr>
          </p:sp>
          <p:sp>
            <p:nvSpPr>
              <p:cNvPr name="TextBox 228" id="228"/>
              <p:cNvSpPr txBox="true"/>
              <p:nvPr/>
            </p:nvSpPr>
            <p:spPr>
              <a:xfrm>
                <a:off x="0" y="-123825"/>
                <a:ext cx="166072" cy="143894"/>
              </a:xfrm>
              <a:prstGeom prst="rect">
                <a:avLst/>
              </a:prstGeom>
            </p:spPr>
            <p:txBody>
              <a:bodyPr anchor="ctr" rtlCol="false" tIns="49831" lIns="49831" bIns="49831" rIns="49831"/>
              <a:lstStyle/>
              <a:p>
                <a:pPr algn="ctr">
                  <a:lnSpc>
                    <a:spcPts val="4419"/>
                  </a:lnSpc>
                </a:pPr>
              </a:p>
            </p:txBody>
          </p:sp>
        </p:grpSp>
        <p:grpSp>
          <p:nvGrpSpPr>
            <p:cNvPr name="Group 229" id="229"/>
            <p:cNvGrpSpPr/>
            <p:nvPr/>
          </p:nvGrpSpPr>
          <p:grpSpPr>
            <a:xfrm rot="-9870462">
              <a:off x="3355431" y="5280259"/>
              <a:ext cx="450227" cy="166499"/>
              <a:chOff x="0" y="0"/>
              <a:chExt cx="90662" cy="33528"/>
            </a:xfrm>
          </p:grpSpPr>
          <p:sp>
            <p:nvSpPr>
              <p:cNvPr name="Freeform 230" id="230"/>
              <p:cNvSpPr/>
              <p:nvPr/>
            </p:nvSpPr>
            <p:spPr>
              <a:xfrm flipH="false" flipV="false" rot="0">
                <a:off x="0" y="0"/>
                <a:ext cx="90662" cy="33528"/>
              </a:xfrm>
              <a:custGeom>
                <a:avLst/>
                <a:gdLst/>
                <a:ahLst/>
                <a:cxnLst/>
                <a:rect r="r" b="b" t="t" l="l"/>
                <a:pathLst>
                  <a:path h="33528" w="90662">
                    <a:moveTo>
                      <a:pt x="45331" y="0"/>
                    </a:moveTo>
                    <a:cubicBezTo>
                      <a:pt x="20295" y="0"/>
                      <a:pt x="0" y="7506"/>
                      <a:pt x="0" y="16764"/>
                    </a:cubicBezTo>
                    <a:cubicBezTo>
                      <a:pt x="0" y="26023"/>
                      <a:pt x="20295" y="33528"/>
                      <a:pt x="45331" y="33528"/>
                    </a:cubicBezTo>
                    <a:cubicBezTo>
                      <a:pt x="70367" y="33528"/>
                      <a:pt x="90662" y="26023"/>
                      <a:pt x="90662" y="16764"/>
                    </a:cubicBezTo>
                    <a:cubicBezTo>
                      <a:pt x="90662" y="7506"/>
                      <a:pt x="70367" y="0"/>
                      <a:pt x="45331" y="0"/>
                    </a:cubicBezTo>
                    <a:close/>
                  </a:path>
                </a:pathLst>
              </a:custGeom>
              <a:solidFill>
                <a:srgbClr val="CC5E00"/>
              </a:solidFill>
            </p:spPr>
          </p:sp>
          <p:sp>
            <p:nvSpPr>
              <p:cNvPr name="TextBox 231" id="231"/>
              <p:cNvSpPr txBox="true"/>
              <p:nvPr/>
            </p:nvSpPr>
            <p:spPr>
              <a:xfrm>
                <a:off x="8500" y="-120682"/>
                <a:ext cx="73663" cy="151067"/>
              </a:xfrm>
              <a:prstGeom prst="rect">
                <a:avLst/>
              </a:prstGeom>
            </p:spPr>
            <p:txBody>
              <a:bodyPr anchor="ctr" rtlCol="false" tIns="49831" lIns="49831" bIns="49831" rIns="49831"/>
              <a:lstStyle/>
              <a:p>
                <a:pPr algn="ctr">
                  <a:lnSpc>
                    <a:spcPts val="4419"/>
                  </a:lnSpc>
                </a:pPr>
              </a:p>
            </p:txBody>
          </p:sp>
        </p:grpSp>
        <p:grpSp>
          <p:nvGrpSpPr>
            <p:cNvPr name="Group 232" id="232"/>
            <p:cNvGrpSpPr/>
            <p:nvPr/>
          </p:nvGrpSpPr>
          <p:grpSpPr>
            <a:xfrm rot="0">
              <a:off x="975170" y="5019733"/>
              <a:ext cx="2365175" cy="725067"/>
              <a:chOff x="0" y="0"/>
              <a:chExt cx="597833" cy="183271"/>
            </a:xfrm>
          </p:grpSpPr>
          <p:sp>
            <p:nvSpPr>
              <p:cNvPr name="Freeform 233" id="233"/>
              <p:cNvSpPr/>
              <p:nvPr/>
            </p:nvSpPr>
            <p:spPr>
              <a:xfrm flipH="false" flipV="false" rot="0">
                <a:off x="0" y="0"/>
                <a:ext cx="597833" cy="183271"/>
              </a:xfrm>
              <a:custGeom>
                <a:avLst/>
                <a:gdLst/>
                <a:ahLst/>
                <a:cxnLst/>
                <a:rect r="r" b="b" t="t" l="l"/>
                <a:pathLst>
                  <a:path h="183271" w="597833">
                    <a:moveTo>
                      <a:pt x="203200" y="183271"/>
                    </a:moveTo>
                    <a:lnTo>
                      <a:pt x="394633" y="183271"/>
                    </a:lnTo>
                    <a:lnTo>
                      <a:pt x="597833" y="0"/>
                    </a:lnTo>
                    <a:lnTo>
                      <a:pt x="0" y="0"/>
                    </a:lnTo>
                    <a:lnTo>
                      <a:pt x="203200" y="183271"/>
                    </a:lnTo>
                    <a:close/>
                  </a:path>
                </a:pathLst>
              </a:custGeom>
              <a:solidFill>
                <a:srgbClr val="893F00"/>
              </a:solidFill>
            </p:spPr>
          </p:sp>
          <p:sp>
            <p:nvSpPr>
              <p:cNvPr name="TextBox 234" id="234"/>
              <p:cNvSpPr txBox="true"/>
              <p:nvPr/>
            </p:nvSpPr>
            <p:spPr>
              <a:xfrm>
                <a:off x="127000" y="-123825"/>
                <a:ext cx="343833" cy="307096"/>
              </a:xfrm>
              <a:prstGeom prst="rect">
                <a:avLst/>
              </a:prstGeom>
            </p:spPr>
            <p:txBody>
              <a:bodyPr anchor="ctr" rtlCol="false" tIns="66929" lIns="66929" bIns="66929" rIns="66929"/>
              <a:lstStyle/>
              <a:p>
                <a:pPr algn="ctr">
                  <a:lnSpc>
                    <a:spcPts val="4420"/>
                  </a:lnSpc>
                </a:pPr>
              </a:p>
            </p:txBody>
          </p:sp>
        </p:grpSp>
        <p:grpSp>
          <p:nvGrpSpPr>
            <p:cNvPr name="Group 235" id="235"/>
            <p:cNvGrpSpPr/>
            <p:nvPr/>
          </p:nvGrpSpPr>
          <p:grpSpPr>
            <a:xfrm rot="0">
              <a:off x="939984" y="5573155"/>
              <a:ext cx="266384" cy="2452549"/>
              <a:chOff x="0" y="0"/>
              <a:chExt cx="39938" cy="367705"/>
            </a:xfrm>
          </p:grpSpPr>
          <p:sp>
            <p:nvSpPr>
              <p:cNvPr name="Freeform 236" id="236"/>
              <p:cNvSpPr/>
              <p:nvPr/>
            </p:nvSpPr>
            <p:spPr>
              <a:xfrm flipH="false" flipV="false" rot="0">
                <a:off x="0" y="0"/>
                <a:ext cx="39938" cy="367705"/>
              </a:xfrm>
              <a:custGeom>
                <a:avLst/>
                <a:gdLst/>
                <a:ahLst/>
                <a:cxnLst/>
                <a:rect r="r" b="b" t="t" l="l"/>
                <a:pathLst>
                  <a:path h="367705" w="39938">
                    <a:moveTo>
                      <a:pt x="0" y="0"/>
                    </a:moveTo>
                    <a:lnTo>
                      <a:pt x="39938" y="0"/>
                    </a:lnTo>
                    <a:lnTo>
                      <a:pt x="39938" y="367705"/>
                    </a:lnTo>
                    <a:lnTo>
                      <a:pt x="0" y="367705"/>
                    </a:lnTo>
                    <a:close/>
                  </a:path>
                </a:pathLst>
              </a:custGeom>
              <a:solidFill>
                <a:srgbClr val="893F00"/>
              </a:solidFill>
              <a:ln cap="sq">
                <a:noFill/>
                <a:prstDash val="solid"/>
                <a:miter/>
              </a:ln>
            </p:spPr>
          </p:sp>
          <p:sp>
            <p:nvSpPr>
              <p:cNvPr name="TextBox 237" id="237"/>
              <p:cNvSpPr txBox="true"/>
              <p:nvPr/>
            </p:nvSpPr>
            <p:spPr>
              <a:xfrm>
                <a:off x="0" y="-123825"/>
                <a:ext cx="39938" cy="491530"/>
              </a:xfrm>
              <a:prstGeom prst="rect">
                <a:avLst/>
              </a:prstGeom>
            </p:spPr>
            <p:txBody>
              <a:bodyPr anchor="ctr" rtlCol="false" tIns="66929" lIns="66929" bIns="66929" rIns="66929"/>
              <a:lstStyle/>
              <a:p>
                <a:pPr algn="ctr" marL="0" indent="0" lvl="0">
                  <a:lnSpc>
                    <a:spcPts val="4420"/>
                  </a:lnSpc>
                  <a:spcBef>
                    <a:spcPct val="0"/>
                  </a:spcBef>
                </a:pPr>
              </a:p>
            </p:txBody>
          </p:sp>
        </p:grpSp>
        <p:grpSp>
          <p:nvGrpSpPr>
            <p:cNvPr name="Group 238" id="238"/>
            <p:cNvGrpSpPr/>
            <p:nvPr/>
          </p:nvGrpSpPr>
          <p:grpSpPr>
            <a:xfrm rot="0">
              <a:off x="3122196" y="5573155"/>
              <a:ext cx="266384" cy="2452549"/>
              <a:chOff x="0" y="0"/>
              <a:chExt cx="39938" cy="367705"/>
            </a:xfrm>
          </p:grpSpPr>
          <p:sp>
            <p:nvSpPr>
              <p:cNvPr name="Freeform 239" id="239"/>
              <p:cNvSpPr/>
              <p:nvPr/>
            </p:nvSpPr>
            <p:spPr>
              <a:xfrm flipH="false" flipV="false" rot="0">
                <a:off x="0" y="0"/>
                <a:ext cx="39938" cy="367705"/>
              </a:xfrm>
              <a:custGeom>
                <a:avLst/>
                <a:gdLst/>
                <a:ahLst/>
                <a:cxnLst/>
                <a:rect r="r" b="b" t="t" l="l"/>
                <a:pathLst>
                  <a:path h="367705" w="39938">
                    <a:moveTo>
                      <a:pt x="0" y="0"/>
                    </a:moveTo>
                    <a:lnTo>
                      <a:pt x="39938" y="0"/>
                    </a:lnTo>
                    <a:lnTo>
                      <a:pt x="39938" y="367705"/>
                    </a:lnTo>
                    <a:lnTo>
                      <a:pt x="0" y="367705"/>
                    </a:lnTo>
                    <a:close/>
                  </a:path>
                </a:pathLst>
              </a:custGeom>
              <a:solidFill>
                <a:srgbClr val="893F00"/>
              </a:solidFill>
              <a:ln cap="sq">
                <a:noFill/>
                <a:prstDash val="solid"/>
                <a:miter/>
              </a:ln>
            </p:spPr>
          </p:sp>
          <p:sp>
            <p:nvSpPr>
              <p:cNvPr name="TextBox 240" id="240"/>
              <p:cNvSpPr txBox="true"/>
              <p:nvPr/>
            </p:nvSpPr>
            <p:spPr>
              <a:xfrm>
                <a:off x="0" y="-123825"/>
                <a:ext cx="39938" cy="491530"/>
              </a:xfrm>
              <a:prstGeom prst="rect">
                <a:avLst/>
              </a:prstGeom>
            </p:spPr>
            <p:txBody>
              <a:bodyPr anchor="ctr" rtlCol="false" tIns="66929" lIns="66929" bIns="66929" rIns="66929"/>
              <a:lstStyle/>
              <a:p>
                <a:pPr algn="ctr" marL="0" indent="0" lvl="0">
                  <a:lnSpc>
                    <a:spcPts val="4420"/>
                  </a:lnSpc>
                  <a:spcBef>
                    <a:spcPct val="0"/>
                  </a:spcBef>
                </a:pPr>
              </a:p>
            </p:txBody>
          </p:sp>
        </p:grpSp>
        <p:grpSp>
          <p:nvGrpSpPr>
            <p:cNvPr name="Group 241" id="241"/>
            <p:cNvGrpSpPr/>
            <p:nvPr/>
          </p:nvGrpSpPr>
          <p:grpSpPr>
            <a:xfrm rot="-10800000">
              <a:off x="975170" y="7761376"/>
              <a:ext cx="2365175" cy="725067"/>
              <a:chOff x="0" y="0"/>
              <a:chExt cx="597833" cy="183271"/>
            </a:xfrm>
          </p:grpSpPr>
          <p:sp>
            <p:nvSpPr>
              <p:cNvPr name="Freeform 242" id="242"/>
              <p:cNvSpPr/>
              <p:nvPr/>
            </p:nvSpPr>
            <p:spPr>
              <a:xfrm flipH="false" flipV="false" rot="0">
                <a:off x="0" y="0"/>
                <a:ext cx="597833" cy="183271"/>
              </a:xfrm>
              <a:custGeom>
                <a:avLst/>
                <a:gdLst/>
                <a:ahLst/>
                <a:cxnLst/>
                <a:rect r="r" b="b" t="t" l="l"/>
                <a:pathLst>
                  <a:path h="183271" w="597833">
                    <a:moveTo>
                      <a:pt x="203200" y="183271"/>
                    </a:moveTo>
                    <a:lnTo>
                      <a:pt x="394633" y="183271"/>
                    </a:lnTo>
                    <a:lnTo>
                      <a:pt x="597833" y="0"/>
                    </a:lnTo>
                    <a:lnTo>
                      <a:pt x="0" y="0"/>
                    </a:lnTo>
                    <a:lnTo>
                      <a:pt x="203200" y="183271"/>
                    </a:lnTo>
                    <a:close/>
                  </a:path>
                </a:pathLst>
              </a:custGeom>
              <a:solidFill>
                <a:srgbClr val="893F00"/>
              </a:solidFill>
            </p:spPr>
          </p:sp>
          <p:sp>
            <p:nvSpPr>
              <p:cNvPr name="TextBox 243" id="243"/>
              <p:cNvSpPr txBox="true"/>
              <p:nvPr/>
            </p:nvSpPr>
            <p:spPr>
              <a:xfrm>
                <a:off x="127000" y="-123825"/>
                <a:ext cx="343833" cy="307096"/>
              </a:xfrm>
              <a:prstGeom prst="rect">
                <a:avLst/>
              </a:prstGeom>
            </p:spPr>
            <p:txBody>
              <a:bodyPr anchor="ctr" rtlCol="false" tIns="66929" lIns="66929" bIns="66929" rIns="66929"/>
              <a:lstStyle/>
              <a:p>
                <a:pPr algn="ctr">
                  <a:lnSpc>
                    <a:spcPts val="4420"/>
                  </a:lnSpc>
                </a:pPr>
              </a:p>
            </p:txBody>
          </p:sp>
        </p:grpSp>
      </p:grpSp>
      <p:sp>
        <p:nvSpPr>
          <p:cNvPr name="TextBox 244" id="244"/>
          <p:cNvSpPr txBox="true"/>
          <p:nvPr/>
        </p:nvSpPr>
        <p:spPr>
          <a:xfrm rot="0">
            <a:off x="2223087" y="1481844"/>
            <a:ext cx="6131972" cy="1025525"/>
          </a:xfrm>
          <a:prstGeom prst="rect">
            <a:avLst/>
          </a:prstGeom>
        </p:spPr>
        <p:txBody>
          <a:bodyPr anchor="t" rtlCol="false" tIns="0" lIns="0" bIns="0" rIns="0">
            <a:spAutoFit/>
          </a:bodyPr>
          <a:lstStyle/>
          <a:p>
            <a:pPr algn="l">
              <a:lnSpc>
                <a:spcPts val="3999"/>
              </a:lnSpc>
              <a:spcBef>
                <a:spcPct val="0"/>
              </a:spcBef>
            </a:pPr>
            <a:r>
              <a:rPr lang="en-US" b="true" sz="3999" spc="79">
                <a:solidFill>
                  <a:srgbClr val="77D4F1"/>
                </a:solidFill>
                <a:latin typeface="Montserrat Bold"/>
                <a:ea typeface="Montserrat Bold"/>
                <a:cs typeface="Montserrat Bold"/>
                <a:sym typeface="Montserrat Bold"/>
              </a:rPr>
              <a:t>TECHNOLOGIES AND PLATFORMS USED</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4AD00"/>
        </a:solidFill>
      </p:bgPr>
    </p:bg>
    <p:spTree>
      <p:nvGrpSpPr>
        <p:cNvPr id="1" name=""/>
        <p:cNvGrpSpPr/>
        <p:nvPr/>
      </p:nvGrpSpPr>
      <p:grpSpPr>
        <a:xfrm>
          <a:off x="0" y="0"/>
          <a:ext cx="0" cy="0"/>
          <a:chOff x="0" y="0"/>
          <a:chExt cx="0" cy="0"/>
        </a:xfrm>
      </p:grpSpPr>
      <p:grpSp>
        <p:nvGrpSpPr>
          <p:cNvPr name="Group 2" id="2"/>
          <p:cNvGrpSpPr/>
          <p:nvPr/>
        </p:nvGrpSpPr>
        <p:grpSpPr>
          <a:xfrm rot="0">
            <a:off x="8450309" y="-1543299"/>
            <a:ext cx="70256" cy="13664400"/>
            <a:chOff x="0" y="0"/>
            <a:chExt cx="93675" cy="18219200"/>
          </a:xfrm>
        </p:grpSpPr>
        <p:grpSp>
          <p:nvGrpSpPr>
            <p:cNvPr name="Group 3" id="3"/>
            <p:cNvGrpSpPr/>
            <p:nvPr/>
          </p:nvGrpSpPr>
          <p:grpSpPr>
            <a:xfrm rot="-5400000">
              <a:off x="-1347162" y="16778362"/>
              <a:ext cx="2788000" cy="93675"/>
              <a:chOff x="0" y="0"/>
              <a:chExt cx="547795" cy="18406"/>
            </a:xfrm>
          </p:grpSpPr>
          <p:sp>
            <p:nvSpPr>
              <p:cNvPr name="Freeform 4" id="4"/>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5" id="5"/>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6" id="6"/>
            <p:cNvGrpSpPr/>
            <p:nvPr/>
          </p:nvGrpSpPr>
          <p:grpSpPr>
            <a:xfrm rot="-5400000">
              <a:off x="-1347162" y="5207962"/>
              <a:ext cx="2788000" cy="93675"/>
              <a:chOff x="0" y="0"/>
              <a:chExt cx="547795" cy="18406"/>
            </a:xfrm>
          </p:grpSpPr>
          <p:sp>
            <p:nvSpPr>
              <p:cNvPr name="Freeform 7" id="7"/>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8" id="8"/>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9" id="9"/>
            <p:cNvGrpSpPr/>
            <p:nvPr/>
          </p:nvGrpSpPr>
          <p:grpSpPr>
            <a:xfrm rot="-5400000">
              <a:off x="-1347162" y="1347162"/>
              <a:ext cx="2788000" cy="93675"/>
              <a:chOff x="0" y="0"/>
              <a:chExt cx="547795" cy="18406"/>
            </a:xfrm>
          </p:grpSpPr>
          <p:sp>
            <p:nvSpPr>
              <p:cNvPr name="Freeform 10" id="10"/>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1" id="11"/>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2" id="12"/>
            <p:cNvGrpSpPr/>
            <p:nvPr/>
          </p:nvGrpSpPr>
          <p:grpSpPr>
            <a:xfrm rot="-5400000">
              <a:off x="-1347162" y="9062762"/>
              <a:ext cx="2788000" cy="93675"/>
              <a:chOff x="0" y="0"/>
              <a:chExt cx="547795" cy="18406"/>
            </a:xfrm>
          </p:grpSpPr>
          <p:sp>
            <p:nvSpPr>
              <p:cNvPr name="Freeform 13" id="13"/>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4" id="14"/>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5" id="15"/>
            <p:cNvGrpSpPr/>
            <p:nvPr/>
          </p:nvGrpSpPr>
          <p:grpSpPr>
            <a:xfrm rot="-5400000">
              <a:off x="-1347162" y="12951962"/>
              <a:ext cx="2788000" cy="93675"/>
              <a:chOff x="0" y="0"/>
              <a:chExt cx="547795" cy="18406"/>
            </a:xfrm>
          </p:grpSpPr>
          <p:sp>
            <p:nvSpPr>
              <p:cNvPr name="Freeform 16" id="16"/>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7" id="17"/>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grpSp>
        <p:nvGrpSpPr>
          <p:cNvPr name="Group 18" id="18"/>
          <p:cNvGrpSpPr/>
          <p:nvPr/>
        </p:nvGrpSpPr>
        <p:grpSpPr>
          <a:xfrm rot="0">
            <a:off x="6455287" y="5810970"/>
            <a:ext cx="3189273" cy="6543739"/>
            <a:chOff x="0" y="0"/>
            <a:chExt cx="4252364" cy="8724985"/>
          </a:xfrm>
        </p:grpSpPr>
        <p:grpSp>
          <p:nvGrpSpPr>
            <p:cNvPr name="Group 19" id="19"/>
            <p:cNvGrpSpPr/>
            <p:nvPr/>
          </p:nvGrpSpPr>
          <p:grpSpPr>
            <a:xfrm rot="0">
              <a:off x="693030" y="3907822"/>
              <a:ext cx="259157" cy="922763"/>
              <a:chOff x="0" y="0"/>
              <a:chExt cx="39938" cy="142206"/>
            </a:xfrm>
          </p:grpSpPr>
          <p:sp>
            <p:nvSpPr>
              <p:cNvPr name="Freeform 20" id="20"/>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21" id="21"/>
              <p:cNvSpPr txBox="true"/>
              <p:nvPr/>
            </p:nvSpPr>
            <p:spPr>
              <a:xfrm>
                <a:off x="0" y="-123825"/>
                <a:ext cx="39938" cy="266031"/>
              </a:xfrm>
              <a:prstGeom prst="rect">
                <a:avLst/>
              </a:prstGeom>
            </p:spPr>
            <p:txBody>
              <a:bodyPr anchor="ctr" rtlCol="false" tIns="65114" lIns="65114" bIns="65114" rIns="65114"/>
              <a:lstStyle/>
              <a:p>
                <a:pPr algn="ctr" marL="0" indent="0" lvl="0">
                  <a:lnSpc>
                    <a:spcPts val="4419"/>
                  </a:lnSpc>
                  <a:spcBef>
                    <a:spcPct val="0"/>
                  </a:spcBef>
                </a:pPr>
              </a:p>
            </p:txBody>
          </p:sp>
        </p:grpSp>
        <p:grpSp>
          <p:nvGrpSpPr>
            <p:cNvPr name="Group 22" id="22"/>
            <p:cNvGrpSpPr/>
            <p:nvPr/>
          </p:nvGrpSpPr>
          <p:grpSpPr>
            <a:xfrm rot="0">
              <a:off x="693030" y="7167221"/>
              <a:ext cx="259157" cy="922763"/>
              <a:chOff x="0" y="0"/>
              <a:chExt cx="39938" cy="142206"/>
            </a:xfrm>
          </p:grpSpPr>
          <p:sp>
            <p:nvSpPr>
              <p:cNvPr name="Freeform 23" id="23"/>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24" id="24"/>
              <p:cNvSpPr txBox="true"/>
              <p:nvPr/>
            </p:nvSpPr>
            <p:spPr>
              <a:xfrm>
                <a:off x="0" y="-123825"/>
                <a:ext cx="39938" cy="266031"/>
              </a:xfrm>
              <a:prstGeom prst="rect">
                <a:avLst/>
              </a:prstGeom>
            </p:spPr>
            <p:txBody>
              <a:bodyPr anchor="ctr" rtlCol="false" tIns="65114" lIns="65114" bIns="65114" rIns="65114"/>
              <a:lstStyle/>
              <a:p>
                <a:pPr algn="ctr" marL="0" indent="0" lvl="0">
                  <a:lnSpc>
                    <a:spcPts val="4419"/>
                  </a:lnSpc>
                  <a:spcBef>
                    <a:spcPct val="0"/>
                  </a:spcBef>
                </a:pPr>
              </a:p>
            </p:txBody>
          </p:sp>
        </p:grpSp>
        <p:grpSp>
          <p:nvGrpSpPr>
            <p:cNvPr name="Group 25" id="25"/>
            <p:cNvGrpSpPr/>
            <p:nvPr/>
          </p:nvGrpSpPr>
          <p:grpSpPr>
            <a:xfrm rot="0">
              <a:off x="3363328" y="3907822"/>
              <a:ext cx="259157" cy="922763"/>
              <a:chOff x="0" y="0"/>
              <a:chExt cx="39938" cy="142206"/>
            </a:xfrm>
          </p:grpSpPr>
          <p:sp>
            <p:nvSpPr>
              <p:cNvPr name="Freeform 26" id="26"/>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27" id="27"/>
              <p:cNvSpPr txBox="true"/>
              <p:nvPr/>
            </p:nvSpPr>
            <p:spPr>
              <a:xfrm>
                <a:off x="0" y="-123825"/>
                <a:ext cx="39938" cy="266031"/>
              </a:xfrm>
              <a:prstGeom prst="rect">
                <a:avLst/>
              </a:prstGeom>
            </p:spPr>
            <p:txBody>
              <a:bodyPr anchor="ctr" rtlCol="false" tIns="65114" lIns="65114" bIns="65114" rIns="65114"/>
              <a:lstStyle/>
              <a:p>
                <a:pPr algn="ctr" marL="0" indent="0" lvl="0">
                  <a:lnSpc>
                    <a:spcPts val="4419"/>
                  </a:lnSpc>
                  <a:spcBef>
                    <a:spcPct val="0"/>
                  </a:spcBef>
                </a:pPr>
              </a:p>
            </p:txBody>
          </p:sp>
        </p:grpSp>
        <p:grpSp>
          <p:nvGrpSpPr>
            <p:cNvPr name="Group 28" id="28"/>
            <p:cNvGrpSpPr/>
            <p:nvPr/>
          </p:nvGrpSpPr>
          <p:grpSpPr>
            <a:xfrm rot="0">
              <a:off x="3363328" y="7167221"/>
              <a:ext cx="259157" cy="922763"/>
              <a:chOff x="0" y="0"/>
              <a:chExt cx="39938" cy="142206"/>
            </a:xfrm>
          </p:grpSpPr>
          <p:sp>
            <p:nvSpPr>
              <p:cNvPr name="Freeform 29" id="29"/>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30" id="30"/>
              <p:cNvSpPr txBox="true"/>
              <p:nvPr/>
            </p:nvSpPr>
            <p:spPr>
              <a:xfrm>
                <a:off x="0" y="-123825"/>
                <a:ext cx="39938" cy="266031"/>
              </a:xfrm>
              <a:prstGeom prst="rect">
                <a:avLst/>
              </a:prstGeom>
            </p:spPr>
            <p:txBody>
              <a:bodyPr anchor="ctr" rtlCol="false" tIns="65114" lIns="65114" bIns="65114" rIns="65114"/>
              <a:lstStyle/>
              <a:p>
                <a:pPr algn="ctr" marL="0" indent="0" lvl="0">
                  <a:lnSpc>
                    <a:spcPts val="4419"/>
                  </a:lnSpc>
                  <a:spcBef>
                    <a:spcPct val="0"/>
                  </a:spcBef>
                </a:pPr>
              </a:p>
            </p:txBody>
          </p:sp>
        </p:grpSp>
        <p:sp>
          <p:nvSpPr>
            <p:cNvPr name="Freeform 31" id="31"/>
            <p:cNvSpPr/>
            <p:nvPr/>
          </p:nvSpPr>
          <p:spPr>
            <a:xfrm flipH="false" flipV="false" rot="-10800000">
              <a:off x="0" y="0"/>
              <a:ext cx="4252364" cy="3907822"/>
            </a:xfrm>
            <a:custGeom>
              <a:avLst/>
              <a:gdLst/>
              <a:ahLst/>
              <a:cxnLst/>
              <a:rect r="r" b="b" t="t" l="l"/>
              <a:pathLst>
                <a:path h="3907822" w="4252364">
                  <a:moveTo>
                    <a:pt x="0" y="0"/>
                  </a:moveTo>
                  <a:lnTo>
                    <a:pt x="4252364" y="0"/>
                  </a:lnTo>
                  <a:lnTo>
                    <a:pt x="4252364" y="3907822"/>
                  </a:lnTo>
                  <a:lnTo>
                    <a:pt x="0" y="3907822"/>
                  </a:lnTo>
                  <a:lnTo>
                    <a:pt x="0" y="0"/>
                  </a:lnTo>
                  <a:close/>
                </a:path>
              </a:pathLst>
            </a:custGeom>
            <a:blipFill>
              <a:blip r:embed="rId2"/>
              <a:stretch>
                <a:fillRect l="0" t="-20079" r="0" b="-2015"/>
              </a:stretch>
            </a:blipFill>
          </p:spPr>
        </p:sp>
        <p:grpSp>
          <p:nvGrpSpPr>
            <p:cNvPr name="Group 32" id="32"/>
            <p:cNvGrpSpPr/>
            <p:nvPr/>
          </p:nvGrpSpPr>
          <p:grpSpPr>
            <a:xfrm rot="-10800000">
              <a:off x="798715" y="3343189"/>
              <a:ext cx="2703356" cy="5381796"/>
              <a:chOff x="0" y="0"/>
              <a:chExt cx="544375" cy="1083733"/>
            </a:xfrm>
          </p:grpSpPr>
          <p:sp>
            <p:nvSpPr>
              <p:cNvPr name="Freeform 33" id="33"/>
              <p:cNvSpPr/>
              <p:nvPr/>
            </p:nvSpPr>
            <p:spPr>
              <a:xfrm flipH="false" flipV="false" rot="0">
                <a:off x="0" y="0"/>
                <a:ext cx="544375" cy="1083733"/>
              </a:xfrm>
              <a:custGeom>
                <a:avLst/>
                <a:gdLst/>
                <a:ahLst/>
                <a:cxnLst/>
                <a:rect r="r" b="b" t="t" l="l"/>
                <a:pathLst>
                  <a:path h="1083733" w="544375">
                    <a:moveTo>
                      <a:pt x="152737" y="0"/>
                    </a:moveTo>
                    <a:lnTo>
                      <a:pt x="391638" y="0"/>
                    </a:lnTo>
                    <a:cubicBezTo>
                      <a:pt x="432147" y="0"/>
                      <a:pt x="470996" y="16092"/>
                      <a:pt x="499640" y="44736"/>
                    </a:cubicBezTo>
                    <a:cubicBezTo>
                      <a:pt x="528283" y="73379"/>
                      <a:pt x="544375" y="112229"/>
                      <a:pt x="544375" y="152737"/>
                    </a:cubicBezTo>
                    <a:lnTo>
                      <a:pt x="544375" y="930996"/>
                    </a:lnTo>
                    <a:cubicBezTo>
                      <a:pt x="544375" y="971505"/>
                      <a:pt x="528283" y="1010354"/>
                      <a:pt x="499640" y="1038998"/>
                    </a:cubicBezTo>
                    <a:cubicBezTo>
                      <a:pt x="470996" y="1067642"/>
                      <a:pt x="432147" y="1083733"/>
                      <a:pt x="391638" y="1083733"/>
                    </a:cubicBezTo>
                    <a:lnTo>
                      <a:pt x="152737" y="1083733"/>
                    </a:lnTo>
                    <a:cubicBezTo>
                      <a:pt x="112229" y="1083733"/>
                      <a:pt x="73379" y="1067642"/>
                      <a:pt x="44736" y="1038998"/>
                    </a:cubicBezTo>
                    <a:cubicBezTo>
                      <a:pt x="16092" y="1010354"/>
                      <a:pt x="0" y="971505"/>
                      <a:pt x="0" y="930996"/>
                    </a:cubicBezTo>
                    <a:lnTo>
                      <a:pt x="0" y="152737"/>
                    </a:lnTo>
                    <a:cubicBezTo>
                      <a:pt x="0" y="112229"/>
                      <a:pt x="16092" y="73379"/>
                      <a:pt x="44736" y="44736"/>
                    </a:cubicBezTo>
                    <a:cubicBezTo>
                      <a:pt x="73379" y="16092"/>
                      <a:pt x="112229" y="0"/>
                      <a:pt x="152737" y="0"/>
                    </a:cubicBezTo>
                    <a:close/>
                  </a:path>
                </a:pathLst>
              </a:custGeom>
              <a:solidFill>
                <a:srgbClr val="F88219"/>
              </a:solidFill>
            </p:spPr>
          </p:sp>
          <p:sp>
            <p:nvSpPr>
              <p:cNvPr name="TextBox 34" id="34"/>
              <p:cNvSpPr txBox="true"/>
              <p:nvPr/>
            </p:nvSpPr>
            <p:spPr>
              <a:xfrm>
                <a:off x="0" y="-123825"/>
                <a:ext cx="544375" cy="1207558"/>
              </a:xfrm>
              <a:prstGeom prst="rect">
                <a:avLst/>
              </a:prstGeom>
            </p:spPr>
            <p:txBody>
              <a:bodyPr anchor="ctr" rtlCol="false" tIns="49831" lIns="49831" bIns="49831" rIns="49831"/>
              <a:lstStyle/>
              <a:p>
                <a:pPr algn="ctr">
                  <a:lnSpc>
                    <a:spcPts val="4419"/>
                  </a:lnSpc>
                </a:pPr>
              </a:p>
            </p:txBody>
          </p:sp>
        </p:grpSp>
        <p:grpSp>
          <p:nvGrpSpPr>
            <p:cNvPr name="Group 35" id="35"/>
            <p:cNvGrpSpPr/>
            <p:nvPr/>
          </p:nvGrpSpPr>
          <p:grpSpPr>
            <a:xfrm rot="-10800000">
              <a:off x="1259656" y="5884593"/>
              <a:ext cx="1781474" cy="1744101"/>
              <a:chOff x="0" y="0"/>
              <a:chExt cx="358736" cy="351210"/>
            </a:xfrm>
          </p:grpSpPr>
          <p:sp>
            <p:nvSpPr>
              <p:cNvPr name="Freeform 36" id="36"/>
              <p:cNvSpPr/>
              <p:nvPr/>
            </p:nvSpPr>
            <p:spPr>
              <a:xfrm flipH="false" flipV="false" rot="0">
                <a:off x="0" y="0"/>
                <a:ext cx="358736" cy="351210"/>
              </a:xfrm>
              <a:custGeom>
                <a:avLst/>
                <a:gdLst/>
                <a:ahLst/>
                <a:cxnLst/>
                <a:rect r="r" b="b" t="t" l="l"/>
                <a:pathLst>
                  <a:path h="351210" w="358736">
                    <a:moveTo>
                      <a:pt x="115888" y="0"/>
                    </a:moveTo>
                    <a:lnTo>
                      <a:pt x="242848" y="0"/>
                    </a:lnTo>
                    <a:cubicBezTo>
                      <a:pt x="306851" y="0"/>
                      <a:pt x="358736" y="51885"/>
                      <a:pt x="358736" y="115888"/>
                    </a:cubicBezTo>
                    <a:lnTo>
                      <a:pt x="358736" y="235322"/>
                    </a:lnTo>
                    <a:cubicBezTo>
                      <a:pt x="358736" y="299325"/>
                      <a:pt x="306851" y="351210"/>
                      <a:pt x="242848" y="351210"/>
                    </a:cubicBezTo>
                    <a:lnTo>
                      <a:pt x="115888" y="351210"/>
                    </a:lnTo>
                    <a:cubicBezTo>
                      <a:pt x="51885" y="351210"/>
                      <a:pt x="0" y="299325"/>
                      <a:pt x="0" y="235322"/>
                    </a:cubicBezTo>
                    <a:lnTo>
                      <a:pt x="0" y="115888"/>
                    </a:lnTo>
                    <a:cubicBezTo>
                      <a:pt x="0" y="51885"/>
                      <a:pt x="51885" y="0"/>
                      <a:pt x="115888" y="0"/>
                    </a:cubicBezTo>
                    <a:close/>
                  </a:path>
                </a:pathLst>
              </a:custGeom>
              <a:solidFill>
                <a:srgbClr val="F99B47"/>
              </a:solidFill>
            </p:spPr>
          </p:sp>
          <p:sp>
            <p:nvSpPr>
              <p:cNvPr name="TextBox 37" id="37"/>
              <p:cNvSpPr txBox="true"/>
              <p:nvPr/>
            </p:nvSpPr>
            <p:spPr>
              <a:xfrm>
                <a:off x="0" y="-123825"/>
                <a:ext cx="358736" cy="475035"/>
              </a:xfrm>
              <a:prstGeom prst="rect">
                <a:avLst/>
              </a:prstGeom>
            </p:spPr>
            <p:txBody>
              <a:bodyPr anchor="ctr" rtlCol="false" tIns="49831" lIns="49831" bIns="49831" rIns="49831"/>
              <a:lstStyle/>
              <a:p>
                <a:pPr algn="ctr">
                  <a:lnSpc>
                    <a:spcPts val="4419"/>
                  </a:lnSpc>
                </a:pPr>
              </a:p>
            </p:txBody>
          </p:sp>
        </p:grpSp>
        <p:grpSp>
          <p:nvGrpSpPr>
            <p:cNvPr name="Group 38" id="38"/>
            <p:cNvGrpSpPr/>
            <p:nvPr/>
          </p:nvGrpSpPr>
          <p:grpSpPr>
            <a:xfrm rot="-10800000">
              <a:off x="910836" y="3567430"/>
              <a:ext cx="2479114" cy="1295618"/>
              <a:chOff x="0" y="0"/>
              <a:chExt cx="499220" cy="260899"/>
            </a:xfrm>
          </p:grpSpPr>
          <p:sp>
            <p:nvSpPr>
              <p:cNvPr name="Freeform 39" id="39"/>
              <p:cNvSpPr/>
              <p:nvPr/>
            </p:nvSpPr>
            <p:spPr>
              <a:xfrm flipH="false" flipV="false" rot="0">
                <a:off x="0" y="0"/>
                <a:ext cx="499220" cy="260899"/>
              </a:xfrm>
              <a:custGeom>
                <a:avLst/>
                <a:gdLst/>
                <a:ahLst/>
                <a:cxnLst/>
                <a:rect r="r" b="b" t="t" l="l"/>
                <a:pathLst>
                  <a:path h="260899" w="499220">
                    <a:moveTo>
                      <a:pt x="124914" y="0"/>
                    </a:moveTo>
                    <a:lnTo>
                      <a:pt x="374305" y="0"/>
                    </a:lnTo>
                    <a:cubicBezTo>
                      <a:pt x="443294" y="0"/>
                      <a:pt x="499220" y="55926"/>
                      <a:pt x="499220" y="124914"/>
                    </a:cubicBezTo>
                    <a:lnTo>
                      <a:pt x="499220" y="135984"/>
                    </a:lnTo>
                    <a:cubicBezTo>
                      <a:pt x="499220" y="169114"/>
                      <a:pt x="486059" y="200886"/>
                      <a:pt x="462633" y="224312"/>
                    </a:cubicBezTo>
                    <a:cubicBezTo>
                      <a:pt x="439207" y="247738"/>
                      <a:pt x="407435" y="260899"/>
                      <a:pt x="374305" y="260899"/>
                    </a:cubicBezTo>
                    <a:lnTo>
                      <a:pt x="124914" y="260899"/>
                    </a:lnTo>
                    <a:cubicBezTo>
                      <a:pt x="55926" y="260899"/>
                      <a:pt x="0" y="204973"/>
                      <a:pt x="0" y="135984"/>
                    </a:cubicBezTo>
                    <a:lnTo>
                      <a:pt x="0" y="124914"/>
                    </a:lnTo>
                    <a:cubicBezTo>
                      <a:pt x="0" y="91785"/>
                      <a:pt x="13161" y="60013"/>
                      <a:pt x="36587" y="36587"/>
                    </a:cubicBezTo>
                    <a:cubicBezTo>
                      <a:pt x="60013" y="13161"/>
                      <a:pt x="91785" y="0"/>
                      <a:pt x="124914" y="0"/>
                    </a:cubicBezTo>
                    <a:close/>
                  </a:path>
                </a:pathLst>
              </a:custGeom>
              <a:solidFill>
                <a:srgbClr val="F99B47"/>
              </a:solidFill>
            </p:spPr>
          </p:sp>
          <p:sp>
            <p:nvSpPr>
              <p:cNvPr name="TextBox 40" id="40"/>
              <p:cNvSpPr txBox="true"/>
              <p:nvPr/>
            </p:nvSpPr>
            <p:spPr>
              <a:xfrm>
                <a:off x="0" y="-123825"/>
                <a:ext cx="499220" cy="384724"/>
              </a:xfrm>
              <a:prstGeom prst="rect">
                <a:avLst/>
              </a:prstGeom>
            </p:spPr>
            <p:txBody>
              <a:bodyPr anchor="ctr" rtlCol="false" tIns="49831" lIns="49831" bIns="49831" rIns="49831"/>
              <a:lstStyle/>
              <a:p>
                <a:pPr algn="ctr">
                  <a:lnSpc>
                    <a:spcPts val="4419"/>
                  </a:lnSpc>
                </a:pPr>
              </a:p>
            </p:txBody>
          </p:sp>
        </p:grpSp>
        <p:grpSp>
          <p:nvGrpSpPr>
            <p:cNvPr name="Group 41" id="41"/>
            <p:cNvGrpSpPr/>
            <p:nvPr/>
          </p:nvGrpSpPr>
          <p:grpSpPr>
            <a:xfrm rot="-10800000">
              <a:off x="2378372" y="3419182"/>
              <a:ext cx="824710" cy="99663"/>
              <a:chOff x="0" y="0"/>
              <a:chExt cx="166072" cy="20069"/>
            </a:xfrm>
          </p:grpSpPr>
          <p:sp>
            <p:nvSpPr>
              <p:cNvPr name="Freeform 42" id="42"/>
              <p:cNvSpPr/>
              <p:nvPr/>
            </p:nvSpPr>
            <p:spPr>
              <a:xfrm flipH="false" flipV="false" rot="0">
                <a:off x="0" y="0"/>
                <a:ext cx="166072" cy="20069"/>
              </a:xfrm>
              <a:custGeom>
                <a:avLst/>
                <a:gdLst/>
                <a:ahLst/>
                <a:cxnLst/>
                <a:rect r="r" b="b" t="t" l="l"/>
                <a:pathLst>
                  <a:path h="20069" w="166072">
                    <a:moveTo>
                      <a:pt x="10035" y="0"/>
                    </a:moveTo>
                    <a:lnTo>
                      <a:pt x="156038" y="0"/>
                    </a:lnTo>
                    <a:cubicBezTo>
                      <a:pt x="161579" y="0"/>
                      <a:pt x="166072" y="4493"/>
                      <a:pt x="166072" y="10035"/>
                    </a:cubicBezTo>
                    <a:lnTo>
                      <a:pt x="166072" y="10035"/>
                    </a:lnTo>
                    <a:cubicBezTo>
                      <a:pt x="166072" y="12696"/>
                      <a:pt x="165015" y="15248"/>
                      <a:pt x="163133" y="17130"/>
                    </a:cubicBezTo>
                    <a:cubicBezTo>
                      <a:pt x="161251" y="19012"/>
                      <a:pt x="158699" y="20069"/>
                      <a:pt x="156038" y="20069"/>
                    </a:cubicBezTo>
                    <a:lnTo>
                      <a:pt x="10035" y="20069"/>
                    </a:lnTo>
                    <a:cubicBezTo>
                      <a:pt x="7373" y="20069"/>
                      <a:pt x="4821" y="19012"/>
                      <a:pt x="2939" y="17130"/>
                    </a:cubicBezTo>
                    <a:cubicBezTo>
                      <a:pt x="1057" y="15248"/>
                      <a:pt x="0" y="12696"/>
                      <a:pt x="0" y="10035"/>
                    </a:cubicBezTo>
                    <a:lnTo>
                      <a:pt x="0" y="10035"/>
                    </a:lnTo>
                    <a:cubicBezTo>
                      <a:pt x="0" y="7373"/>
                      <a:pt x="1057" y="4821"/>
                      <a:pt x="2939" y="2939"/>
                    </a:cubicBezTo>
                    <a:cubicBezTo>
                      <a:pt x="4821" y="1057"/>
                      <a:pt x="7373" y="0"/>
                      <a:pt x="10035" y="0"/>
                    </a:cubicBezTo>
                    <a:close/>
                  </a:path>
                </a:pathLst>
              </a:custGeom>
              <a:solidFill>
                <a:srgbClr val="EAEA28"/>
              </a:solidFill>
            </p:spPr>
          </p:sp>
          <p:sp>
            <p:nvSpPr>
              <p:cNvPr name="TextBox 43" id="43"/>
              <p:cNvSpPr txBox="true"/>
              <p:nvPr/>
            </p:nvSpPr>
            <p:spPr>
              <a:xfrm>
                <a:off x="0" y="-123825"/>
                <a:ext cx="166072" cy="143894"/>
              </a:xfrm>
              <a:prstGeom prst="rect">
                <a:avLst/>
              </a:prstGeom>
            </p:spPr>
            <p:txBody>
              <a:bodyPr anchor="ctr" rtlCol="false" tIns="49831" lIns="49831" bIns="49831" rIns="49831"/>
              <a:lstStyle/>
              <a:p>
                <a:pPr algn="ctr">
                  <a:lnSpc>
                    <a:spcPts val="4419"/>
                  </a:lnSpc>
                </a:pPr>
              </a:p>
            </p:txBody>
          </p:sp>
        </p:grpSp>
        <p:grpSp>
          <p:nvGrpSpPr>
            <p:cNvPr name="Group 44" id="44"/>
            <p:cNvGrpSpPr/>
            <p:nvPr/>
          </p:nvGrpSpPr>
          <p:grpSpPr>
            <a:xfrm rot="-10800000">
              <a:off x="1097704" y="3419182"/>
              <a:ext cx="824710" cy="99663"/>
              <a:chOff x="0" y="0"/>
              <a:chExt cx="166072" cy="20069"/>
            </a:xfrm>
          </p:grpSpPr>
          <p:sp>
            <p:nvSpPr>
              <p:cNvPr name="Freeform 45" id="45"/>
              <p:cNvSpPr/>
              <p:nvPr/>
            </p:nvSpPr>
            <p:spPr>
              <a:xfrm flipH="false" flipV="false" rot="0">
                <a:off x="0" y="0"/>
                <a:ext cx="166072" cy="20069"/>
              </a:xfrm>
              <a:custGeom>
                <a:avLst/>
                <a:gdLst/>
                <a:ahLst/>
                <a:cxnLst/>
                <a:rect r="r" b="b" t="t" l="l"/>
                <a:pathLst>
                  <a:path h="20069" w="166072">
                    <a:moveTo>
                      <a:pt x="10035" y="0"/>
                    </a:moveTo>
                    <a:lnTo>
                      <a:pt x="156038" y="0"/>
                    </a:lnTo>
                    <a:cubicBezTo>
                      <a:pt x="161579" y="0"/>
                      <a:pt x="166072" y="4493"/>
                      <a:pt x="166072" y="10035"/>
                    </a:cubicBezTo>
                    <a:lnTo>
                      <a:pt x="166072" y="10035"/>
                    </a:lnTo>
                    <a:cubicBezTo>
                      <a:pt x="166072" y="12696"/>
                      <a:pt x="165015" y="15248"/>
                      <a:pt x="163133" y="17130"/>
                    </a:cubicBezTo>
                    <a:cubicBezTo>
                      <a:pt x="161251" y="19012"/>
                      <a:pt x="158699" y="20069"/>
                      <a:pt x="156038" y="20069"/>
                    </a:cubicBezTo>
                    <a:lnTo>
                      <a:pt x="10035" y="20069"/>
                    </a:lnTo>
                    <a:cubicBezTo>
                      <a:pt x="7373" y="20069"/>
                      <a:pt x="4821" y="19012"/>
                      <a:pt x="2939" y="17130"/>
                    </a:cubicBezTo>
                    <a:cubicBezTo>
                      <a:pt x="1057" y="15248"/>
                      <a:pt x="0" y="12696"/>
                      <a:pt x="0" y="10035"/>
                    </a:cubicBezTo>
                    <a:lnTo>
                      <a:pt x="0" y="10035"/>
                    </a:lnTo>
                    <a:cubicBezTo>
                      <a:pt x="0" y="7373"/>
                      <a:pt x="1057" y="4821"/>
                      <a:pt x="2939" y="2939"/>
                    </a:cubicBezTo>
                    <a:cubicBezTo>
                      <a:pt x="4821" y="1057"/>
                      <a:pt x="7373" y="0"/>
                      <a:pt x="10035" y="0"/>
                    </a:cubicBezTo>
                    <a:close/>
                  </a:path>
                </a:pathLst>
              </a:custGeom>
              <a:solidFill>
                <a:srgbClr val="EAEA28"/>
              </a:solidFill>
            </p:spPr>
          </p:sp>
          <p:sp>
            <p:nvSpPr>
              <p:cNvPr name="TextBox 46" id="46"/>
              <p:cNvSpPr txBox="true"/>
              <p:nvPr/>
            </p:nvSpPr>
            <p:spPr>
              <a:xfrm>
                <a:off x="0" y="-123825"/>
                <a:ext cx="166072" cy="143894"/>
              </a:xfrm>
              <a:prstGeom prst="rect">
                <a:avLst/>
              </a:prstGeom>
            </p:spPr>
            <p:txBody>
              <a:bodyPr anchor="ctr" rtlCol="false" tIns="49831" lIns="49831" bIns="49831" rIns="49831"/>
              <a:lstStyle/>
              <a:p>
                <a:pPr algn="ctr">
                  <a:lnSpc>
                    <a:spcPts val="4419"/>
                  </a:lnSpc>
                </a:pPr>
              </a:p>
            </p:txBody>
          </p:sp>
        </p:grpSp>
        <p:grpSp>
          <p:nvGrpSpPr>
            <p:cNvPr name="Group 47" id="47"/>
            <p:cNvGrpSpPr/>
            <p:nvPr/>
          </p:nvGrpSpPr>
          <p:grpSpPr>
            <a:xfrm rot="-9870462">
              <a:off x="3355431" y="5280259"/>
              <a:ext cx="450227" cy="166499"/>
              <a:chOff x="0" y="0"/>
              <a:chExt cx="90662" cy="33528"/>
            </a:xfrm>
          </p:grpSpPr>
          <p:sp>
            <p:nvSpPr>
              <p:cNvPr name="Freeform 48" id="48"/>
              <p:cNvSpPr/>
              <p:nvPr/>
            </p:nvSpPr>
            <p:spPr>
              <a:xfrm flipH="false" flipV="false" rot="0">
                <a:off x="0" y="0"/>
                <a:ext cx="90662" cy="33528"/>
              </a:xfrm>
              <a:custGeom>
                <a:avLst/>
                <a:gdLst/>
                <a:ahLst/>
                <a:cxnLst/>
                <a:rect r="r" b="b" t="t" l="l"/>
                <a:pathLst>
                  <a:path h="33528" w="90662">
                    <a:moveTo>
                      <a:pt x="45331" y="0"/>
                    </a:moveTo>
                    <a:cubicBezTo>
                      <a:pt x="20295" y="0"/>
                      <a:pt x="0" y="7506"/>
                      <a:pt x="0" y="16764"/>
                    </a:cubicBezTo>
                    <a:cubicBezTo>
                      <a:pt x="0" y="26023"/>
                      <a:pt x="20295" y="33528"/>
                      <a:pt x="45331" y="33528"/>
                    </a:cubicBezTo>
                    <a:cubicBezTo>
                      <a:pt x="70367" y="33528"/>
                      <a:pt x="90662" y="26023"/>
                      <a:pt x="90662" y="16764"/>
                    </a:cubicBezTo>
                    <a:cubicBezTo>
                      <a:pt x="90662" y="7506"/>
                      <a:pt x="70367" y="0"/>
                      <a:pt x="45331" y="0"/>
                    </a:cubicBezTo>
                    <a:close/>
                  </a:path>
                </a:pathLst>
              </a:custGeom>
              <a:solidFill>
                <a:srgbClr val="CC5E00"/>
              </a:solidFill>
            </p:spPr>
          </p:sp>
          <p:sp>
            <p:nvSpPr>
              <p:cNvPr name="TextBox 49" id="49"/>
              <p:cNvSpPr txBox="true"/>
              <p:nvPr/>
            </p:nvSpPr>
            <p:spPr>
              <a:xfrm>
                <a:off x="8500" y="-120682"/>
                <a:ext cx="73663" cy="151067"/>
              </a:xfrm>
              <a:prstGeom prst="rect">
                <a:avLst/>
              </a:prstGeom>
            </p:spPr>
            <p:txBody>
              <a:bodyPr anchor="ctr" rtlCol="false" tIns="49831" lIns="49831" bIns="49831" rIns="49831"/>
              <a:lstStyle/>
              <a:p>
                <a:pPr algn="ctr">
                  <a:lnSpc>
                    <a:spcPts val="4419"/>
                  </a:lnSpc>
                </a:pPr>
              </a:p>
            </p:txBody>
          </p:sp>
        </p:grpSp>
        <p:grpSp>
          <p:nvGrpSpPr>
            <p:cNvPr name="Group 50" id="50"/>
            <p:cNvGrpSpPr/>
            <p:nvPr/>
          </p:nvGrpSpPr>
          <p:grpSpPr>
            <a:xfrm rot="0">
              <a:off x="975170" y="5019733"/>
              <a:ext cx="2365175" cy="725067"/>
              <a:chOff x="0" y="0"/>
              <a:chExt cx="597833" cy="183271"/>
            </a:xfrm>
          </p:grpSpPr>
          <p:sp>
            <p:nvSpPr>
              <p:cNvPr name="Freeform 51" id="51"/>
              <p:cNvSpPr/>
              <p:nvPr/>
            </p:nvSpPr>
            <p:spPr>
              <a:xfrm flipH="false" flipV="false" rot="0">
                <a:off x="0" y="0"/>
                <a:ext cx="597833" cy="183271"/>
              </a:xfrm>
              <a:custGeom>
                <a:avLst/>
                <a:gdLst/>
                <a:ahLst/>
                <a:cxnLst/>
                <a:rect r="r" b="b" t="t" l="l"/>
                <a:pathLst>
                  <a:path h="183271" w="597833">
                    <a:moveTo>
                      <a:pt x="203200" y="183271"/>
                    </a:moveTo>
                    <a:lnTo>
                      <a:pt x="394633" y="183271"/>
                    </a:lnTo>
                    <a:lnTo>
                      <a:pt x="597833" y="0"/>
                    </a:lnTo>
                    <a:lnTo>
                      <a:pt x="0" y="0"/>
                    </a:lnTo>
                    <a:lnTo>
                      <a:pt x="203200" y="183271"/>
                    </a:lnTo>
                    <a:close/>
                  </a:path>
                </a:pathLst>
              </a:custGeom>
              <a:solidFill>
                <a:srgbClr val="893F00"/>
              </a:solidFill>
            </p:spPr>
          </p:sp>
          <p:sp>
            <p:nvSpPr>
              <p:cNvPr name="TextBox 52" id="52"/>
              <p:cNvSpPr txBox="true"/>
              <p:nvPr/>
            </p:nvSpPr>
            <p:spPr>
              <a:xfrm>
                <a:off x="127000" y="-123825"/>
                <a:ext cx="343833" cy="307096"/>
              </a:xfrm>
              <a:prstGeom prst="rect">
                <a:avLst/>
              </a:prstGeom>
            </p:spPr>
            <p:txBody>
              <a:bodyPr anchor="ctr" rtlCol="false" tIns="66929" lIns="66929" bIns="66929" rIns="66929"/>
              <a:lstStyle/>
              <a:p>
                <a:pPr algn="ctr">
                  <a:lnSpc>
                    <a:spcPts val="4420"/>
                  </a:lnSpc>
                </a:pPr>
              </a:p>
            </p:txBody>
          </p:sp>
        </p:grpSp>
        <p:grpSp>
          <p:nvGrpSpPr>
            <p:cNvPr name="Group 53" id="53"/>
            <p:cNvGrpSpPr/>
            <p:nvPr/>
          </p:nvGrpSpPr>
          <p:grpSpPr>
            <a:xfrm rot="0">
              <a:off x="939984" y="5573155"/>
              <a:ext cx="266384" cy="2452549"/>
              <a:chOff x="0" y="0"/>
              <a:chExt cx="39938" cy="367705"/>
            </a:xfrm>
          </p:grpSpPr>
          <p:sp>
            <p:nvSpPr>
              <p:cNvPr name="Freeform 54" id="54"/>
              <p:cNvSpPr/>
              <p:nvPr/>
            </p:nvSpPr>
            <p:spPr>
              <a:xfrm flipH="false" flipV="false" rot="0">
                <a:off x="0" y="0"/>
                <a:ext cx="39938" cy="367705"/>
              </a:xfrm>
              <a:custGeom>
                <a:avLst/>
                <a:gdLst/>
                <a:ahLst/>
                <a:cxnLst/>
                <a:rect r="r" b="b" t="t" l="l"/>
                <a:pathLst>
                  <a:path h="367705" w="39938">
                    <a:moveTo>
                      <a:pt x="0" y="0"/>
                    </a:moveTo>
                    <a:lnTo>
                      <a:pt x="39938" y="0"/>
                    </a:lnTo>
                    <a:lnTo>
                      <a:pt x="39938" y="367705"/>
                    </a:lnTo>
                    <a:lnTo>
                      <a:pt x="0" y="367705"/>
                    </a:lnTo>
                    <a:close/>
                  </a:path>
                </a:pathLst>
              </a:custGeom>
              <a:solidFill>
                <a:srgbClr val="893F00"/>
              </a:solidFill>
              <a:ln cap="sq">
                <a:noFill/>
                <a:prstDash val="solid"/>
                <a:miter/>
              </a:ln>
            </p:spPr>
          </p:sp>
          <p:sp>
            <p:nvSpPr>
              <p:cNvPr name="TextBox 55" id="55"/>
              <p:cNvSpPr txBox="true"/>
              <p:nvPr/>
            </p:nvSpPr>
            <p:spPr>
              <a:xfrm>
                <a:off x="0" y="-123825"/>
                <a:ext cx="39938" cy="491530"/>
              </a:xfrm>
              <a:prstGeom prst="rect">
                <a:avLst/>
              </a:prstGeom>
            </p:spPr>
            <p:txBody>
              <a:bodyPr anchor="ctr" rtlCol="false" tIns="66929" lIns="66929" bIns="66929" rIns="66929"/>
              <a:lstStyle/>
              <a:p>
                <a:pPr algn="ctr" marL="0" indent="0" lvl="0">
                  <a:lnSpc>
                    <a:spcPts val="4420"/>
                  </a:lnSpc>
                  <a:spcBef>
                    <a:spcPct val="0"/>
                  </a:spcBef>
                </a:pPr>
              </a:p>
            </p:txBody>
          </p:sp>
        </p:grpSp>
        <p:grpSp>
          <p:nvGrpSpPr>
            <p:cNvPr name="Group 56" id="56"/>
            <p:cNvGrpSpPr/>
            <p:nvPr/>
          </p:nvGrpSpPr>
          <p:grpSpPr>
            <a:xfrm rot="0">
              <a:off x="3122196" y="5573155"/>
              <a:ext cx="266384" cy="2452549"/>
              <a:chOff x="0" y="0"/>
              <a:chExt cx="39938" cy="367705"/>
            </a:xfrm>
          </p:grpSpPr>
          <p:sp>
            <p:nvSpPr>
              <p:cNvPr name="Freeform 57" id="57"/>
              <p:cNvSpPr/>
              <p:nvPr/>
            </p:nvSpPr>
            <p:spPr>
              <a:xfrm flipH="false" flipV="false" rot="0">
                <a:off x="0" y="0"/>
                <a:ext cx="39938" cy="367705"/>
              </a:xfrm>
              <a:custGeom>
                <a:avLst/>
                <a:gdLst/>
                <a:ahLst/>
                <a:cxnLst/>
                <a:rect r="r" b="b" t="t" l="l"/>
                <a:pathLst>
                  <a:path h="367705" w="39938">
                    <a:moveTo>
                      <a:pt x="0" y="0"/>
                    </a:moveTo>
                    <a:lnTo>
                      <a:pt x="39938" y="0"/>
                    </a:lnTo>
                    <a:lnTo>
                      <a:pt x="39938" y="367705"/>
                    </a:lnTo>
                    <a:lnTo>
                      <a:pt x="0" y="367705"/>
                    </a:lnTo>
                    <a:close/>
                  </a:path>
                </a:pathLst>
              </a:custGeom>
              <a:solidFill>
                <a:srgbClr val="893F00"/>
              </a:solidFill>
              <a:ln cap="sq">
                <a:noFill/>
                <a:prstDash val="solid"/>
                <a:miter/>
              </a:ln>
            </p:spPr>
          </p:sp>
          <p:sp>
            <p:nvSpPr>
              <p:cNvPr name="TextBox 58" id="58"/>
              <p:cNvSpPr txBox="true"/>
              <p:nvPr/>
            </p:nvSpPr>
            <p:spPr>
              <a:xfrm>
                <a:off x="0" y="-123825"/>
                <a:ext cx="39938" cy="491530"/>
              </a:xfrm>
              <a:prstGeom prst="rect">
                <a:avLst/>
              </a:prstGeom>
            </p:spPr>
            <p:txBody>
              <a:bodyPr anchor="ctr" rtlCol="false" tIns="66929" lIns="66929" bIns="66929" rIns="66929"/>
              <a:lstStyle/>
              <a:p>
                <a:pPr algn="ctr" marL="0" indent="0" lvl="0">
                  <a:lnSpc>
                    <a:spcPts val="4420"/>
                  </a:lnSpc>
                  <a:spcBef>
                    <a:spcPct val="0"/>
                  </a:spcBef>
                </a:pPr>
              </a:p>
            </p:txBody>
          </p:sp>
        </p:grpSp>
        <p:grpSp>
          <p:nvGrpSpPr>
            <p:cNvPr name="Group 59" id="59"/>
            <p:cNvGrpSpPr/>
            <p:nvPr/>
          </p:nvGrpSpPr>
          <p:grpSpPr>
            <a:xfrm rot="-10800000">
              <a:off x="975170" y="7761376"/>
              <a:ext cx="2365175" cy="725067"/>
              <a:chOff x="0" y="0"/>
              <a:chExt cx="597833" cy="183271"/>
            </a:xfrm>
          </p:grpSpPr>
          <p:sp>
            <p:nvSpPr>
              <p:cNvPr name="Freeform 60" id="60"/>
              <p:cNvSpPr/>
              <p:nvPr/>
            </p:nvSpPr>
            <p:spPr>
              <a:xfrm flipH="false" flipV="false" rot="0">
                <a:off x="0" y="0"/>
                <a:ext cx="597833" cy="183271"/>
              </a:xfrm>
              <a:custGeom>
                <a:avLst/>
                <a:gdLst/>
                <a:ahLst/>
                <a:cxnLst/>
                <a:rect r="r" b="b" t="t" l="l"/>
                <a:pathLst>
                  <a:path h="183271" w="597833">
                    <a:moveTo>
                      <a:pt x="203200" y="183271"/>
                    </a:moveTo>
                    <a:lnTo>
                      <a:pt x="394633" y="183271"/>
                    </a:lnTo>
                    <a:lnTo>
                      <a:pt x="597833" y="0"/>
                    </a:lnTo>
                    <a:lnTo>
                      <a:pt x="0" y="0"/>
                    </a:lnTo>
                    <a:lnTo>
                      <a:pt x="203200" y="183271"/>
                    </a:lnTo>
                    <a:close/>
                  </a:path>
                </a:pathLst>
              </a:custGeom>
              <a:solidFill>
                <a:srgbClr val="893F00"/>
              </a:solidFill>
            </p:spPr>
          </p:sp>
          <p:sp>
            <p:nvSpPr>
              <p:cNvPr name="TextBox 61" id="61"/>
              <p:cNvSpPr txBox="true"/>
              <p:nvPr/>
            </p:nvSpPr>
            <p:spPr>
              <a:xfrm>
                <a:off x="127000" y="-123825"/>
                <a:ext cx="343833" cy="307096"/>
              </a:xfrm>
              <a:prstGeom prst="rect">
                <a:avLst/>
              </a:prstGeom>
            </p:spPr>
            <p:txBody>
              <a:bodyPr anchor="ctr" rtlCol="false" tIns="66929" lIns="66929" bIns="66929" rIns="66929"/>
              <a:lstStyle/>
              <a:p>
                <a:pPr algn="ctr">
                  <a:lnSpc>
                    <a:spcPts val="4420"/>
                  </a:lnSpc>
                </a:pPr>
              </a:p>
            </p:txBody>
          </p:sp>
        </p:grpSp>
      </p:grpSp>
      <p:grpSp>
        <p:nvGrpSpPr>
          <p:cNvPr name="Group 62" id="62"/>
          <p:cNvGrpSpPr/>
          <p:nvPr/>
        </p:nvGrpSpPr>
        <p:grpSpPr>
          <a:xfrm rot="-5400000">
            <a:off x="1199402" y="5108372"/>
            <a:ext cx="13664400" cy="70256"/>
            <a:chOff x="0" y="0"/>
            <a:chExt cx="18219200" cy="93675"/>
          </a:xfrm>
        </p:grpSpPr>
        <p:grpSp>
          <p:nvGrpSpPr>
            <p:cNvPr name="Group 63" id="63"/>
            <p:cNvGrpSpPr/>
            <p:nvPr/>
          </p:nvGrpSpPr>
          <p:grpSpPr>
            <a:xfrm rot="0">
              <a:off x="0" y="0"/>
              <a:ext cx="2788000" cy="93675"/>
              <a:chOff x="0" y="0"/>
              <a:chExt cx="547795" cy="18406"/>
            </a:xfrm>
          </p:grpSpPr>
          <p:sp>
            <p:nvSpPr>
              <p:cNvPr name="Freeform 64" id="64"/>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65" id="65"/>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66" id="66"/>
            <p:cNvGrpSpPr/>
            <p:nvPr/>
          </p:nvGrpSpPr>
          <p:grpSpPr>
            <a:xfrm rot="0">
              <a:off x="11570400" y="0"/>
              <a:ext cx="2788000" cy="93675"/>
              <a:chOff x="0" y="0"/>
              <a:chExt cx="547795" cy="18406"/>
            </a:xfrm>
          </p:grpSpPr>
          <p:sp>
            <p:nvSpPr>
              <p:cNvPr name="Freeform 67" id="67"/>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68" id="68"/>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69" id="69"/>
            <p:cNvGrpSpPr/>
            <p:nvPr/>
          </p:nvGrpSpPr>
          <p:grpSpPr>
            <a:xfrm rot="0">
              <a:off x="3860800" y="0"/>
              <a:ext cx="2788000" cy="93675"/>
              <a:chOff x="0" y="0"/>
              <a:chExt cx="547795" cy="18406"/>
            </a:xfrm>
          </p:grpSpPr>
          <p:sp>
            <p:nvSpPr>
              <p:cNvPr name="Freeform 70" id="70"/>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71" id="71"/>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72" id="72"/>
            <p:cNvGrpSpPr/>
            <p:nvPr/>
          </p:nvGrpSpPr>
          <p:grpSpPr>
            <a:xfrm rot="0">
              <a:off x="15431200" y="0"/>
              <a:ext cx="2788000" cy="93675"/>
              <a:chOff x="0" y="0"/>
              <a:chExt cx="547795" cy="18406"/>
            </a:xfrm>
          </p:grpSpPr>
          <p:sp>
            <p:nvSpPr>
              <p:cNvPr name="Freeform 73" id="73"/>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74" id="74"/>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75" id="75"/>
            <p:cNvGrpSpPr/>
            <p:nvPr/>
          </p:nvGrpSpPr>
          <p:grpSpPr>
            <a:xfrm rot="0">
              <a:off x="7715600" y="0"/>
              <a:ext cx="2788000" cy="93675"/>
              <a:chOff x="0" y="0"/>
              <a:chExt cx="547795" cy="18406"/>
            </a:xfrm>
          </p:grpSpPr>
          <p:sp>
            <p:nvSpPr>
              <p:cNvPr name="Freeform 76" id="76"/>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77" id="77"/>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grpSp>
        <p:nvGrpSpPr>
          <p:cNvPr name="Group 78" id="78"/>
          <p:cNvGrpSpPr/>
          <p:nvPr/>
        </p:nvGrpSpPr>
        <p:grpSpPr>
          <a:xfrm rot="-5400000">
            <a:off x="-1568484" y="715882"/>
            <a:ext cx="11215802" cy="8688434"/>
            <a:chOff x="0" y="0"/>
            <a:chExt cx="2953956" cy="2288312"/>
          </a:xfrm>
        </p:grpSpPr>
        <p:sp>
          <p:nvSpPr>
            <p:cNvPr name="Freeform 79" id="79"/>
            <p:cNvSpPr/>
            <p:nvPr/>
          </p:nvSpPr>
          <p:spPr>
            <a:xfrm flipH="false" flipV="false" rot="0">
              <a:off x="0" y="0"/>
              <a:ext cx="2953956" cy="2288312"/>
            </a:xfrm>
            <a:custGeom>
              <a:avLst/>
              <a:gdLst/>
              <a:ahLst/>
              <a:cxnLst/>
              <a:rect r="r" b="b" t="t" l="l"/>
              <a:pathLst>
                <a:path h="2288312" w="2953956">
                  <a:moveTo>
                    <a:pt x="0" y="0"/>
                  </a:moveTo>
                  <a:lnTo>
                    <a:pt x="2953956" y="0"/>
                  </a:lnTo>
                  <a:lnTo>
                    <a:pt x="2953956" y="2288312"/>
                  </a:lnTo>
                  <a:lnTo>
                    <a:pt x="0" y="2288312"/>
                  </a:lnTo>
                  <a:close/>
                </a:path>
              </a:pathLst>
            </a:custGeom>
            <a:solidFill>
              <a:srgbClr val="0B1541"/>
            </a:solidFill>
          </p:spPr>
        </p:sp>
        <p:sp>
          <p:nvSpPr>
            <p:cNvPr name="TextBox 80" id="80"/>
            <p:cNvSpPr txBox="true"/>
            <p:nvPr/>
          </p:nvSpPr>
          <p:spPr>
            <a:xfrm>
              <a:off x="0" y="-123825"/>
              <a:ext cx="2953956" cy="2412137"/>
            </a:xfrm>
            <a:prstGeom prst="rect">
              <a:avLst/>
            </a:prstGeom>
          </p:spPr>
          <p:txBody>
            <a:bodyPr anchor="ctr" rtlCol="false" tIns="50800" lIns="50800" bIns="50800" rIns="50800"/>
            <a:lstStyle/>
            <a:p>
              <a:pPr algn="ctr">
                <a:lnSpc>
                  <a:spcPts val="4420"/>
                </a:lnSpc>
              </a:pPr>
            </a:p>
          </p:txBody>
        </p:sp>
      </p:grpSp>
      <p:sp>
        <p:nvSpPr>
          <p:cNvPr name="Freeform 81" id="81"/>
          <p:cNvSpPr/>
          <p:nvPr/>
        </p:nvSpPr>
        <p:spPr>
          <a:xfrm flipH="false" flipV="false" rot="0">
            <a:off x="1028700" y="1475172"/>
            <a:ext cx="937546" cy="953143"/>
          </a:xfrm>
          <a:custGeom>
            <a:avLst/>
            <a:gdLst/>
            <a:ahLst/>
            <a:cxnLst/>
            <a:rect r="r" b="b" t="t" l="l"/>
            <a:pathLst>
              <a:path h="953143" w="937546">
                <a:moveTo>
                  <a:pt x="0" y="0"/>
                </a:moveTo>
                <a:lnTo>
                  <a:pt x="937546" y="0"/>
                </a:lnTo>
                <a:lnTo>
                  <a:pt x="937546" y="953143"/>
                </a:lnTo>
                <a:lnTo>
                  <a:pt x="0" y="95314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2" id="82"/>
          <p:cNvGrpSpPr/>
          <p:nvPr/>
        </p:nvGrpSpPr>
        <p:grpSpPr>
          <a:xfrm rot="-5400000">
            <a:off x="3957792" y="5061438"/>
            <a:ext cx="12020550" cy="164123"/>
            <a:chOff x="0" y="0"/>
            <a:chExt cx="3165906" cy="43226"/>
          </a:xfrm>
        </p:grpSpPr>
        <p:sp>
          <p:nvSpPr>
            <p:cNvPr name="Freeform 83" id="83"/>
            <p:cNvSpPr/>
            <p:nvPr/>
          </p:nvSpPr>
          <p:spPr>
            <a:xfrm flipH="false" flipV="false" rot="0">
              <a:off x="0" y="0"/>
              <a:ext cx="3165906" cy="43226"/>
            </a:xfrm>
            <a:custGeom>
              <a:avLst/>
              <a:gdLst/>
              <a:ahLst/>
              <a:cxnLst/>
              <a:rect r="r" b="b" t="t" l="l"/>
              <a:pathLst>
                <a:path h="43226" w="3165906">
                  <a:moveTo>
                    <a:pt x="0" y="0"/>
                  </a:moveTo>
                  <a:lnTo>
                    <a:pt x="3165906" y="0"/>
                  </a:lnTo>
                  <a:lnTo>
                    <a:pt x="3165906" y="43226"/>
                  </a:lnTo>
                  <a:lnTo>
                    <a:pt x="0" y="43226"/>
                  </a:lnTo>
                  <a:close/>
                </a:path>
              </a:pathLst>
            </a:custGeom>
            <a:solidFill>
              <a:srgbClr val="FFDD8C"/>
            </a:solidFill>
          </p:spPr>
        </p:sp>
        <p:sp>
          <p:nvSpPr>
            <p:cNvPr name="TextBox 84" id="84"/>
            <p:cNvSpPr txBox="true"/>
            <p:nvPr/>
          </p:nvSpPr>
          <p:spPr>
            <a:xfrm>
              <a:off x="0" y="-123825"/>
              <a:ext cx="3165906" cy="167051"/>
            </a:xfrm>
            <a:prstGeom prst="rect">
              <a:avLst/>
            </a:prstGeom>
          </p:spPr>
          <p:txBody>
            <a:bodyPr anchor="ctr" rtlCol="false" tIns="50800" lIns="50800" bIns="50800" rIns="50800"/>
            <a:lstStyle/>
            <a:p>
              <a:pPr algn="ctr">
                <a:lnSpc>
                  <a:spcPts val="4420"/>
                </a:lnSpc>
              </a:pPr>
            </a:p>
          </p:txBody>
        </p:sp>
      </p:grpSp>
      <p:grpSp>
        <p:nvGrpSpPr>
          <p:cNvPr name="Group 85" id="85"/>
          <p:cNvGrpSpPr/>
          <p:nvPr/>
        </p:nvGrpSpPr>
        <p:grpSpPr>
          <a:xfrm rot="0">
            <a:off x="11708165" y="-1688700"/>
            <a:ext cx="70256" cy="13664400"/>
            <a:chOff x="0" y="0"/>
            <a:chExt cx="93675" cy="18219200"/>
          </a:xfrm>
        </p:grpSpPr>
        <p:grpSp>
          <p:nvGrpSpPr>
            <p:cNvPr name="Group 86" id="86"/>
            <p:cNvGrpSpPr/>
            <p:nvPr/>
          </p:nvGrpSpPr>
          <p:grpSpPr>
            <a:xfrm rot="-5400000">
              <a:off x="-1347162" y="16778362"/>
              <a:ext cx="2788000" cy="93675"/>
              <a:chOff x="0" y="0"/>
              <a:chExt cx="547795" cy="18406"/>
            </a:xfrm>
          </p:grpSpPr>
          <p:sp>
            <p:nvSpPr>
              <p:cNvPr name="Freeform 87" id="87"/>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88" id="88"/>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89" id="89"/>
            <p:cNvGrpSpPr/>
            <p:nvPr/>
          </p:nvGrpSpPr>
          <p:grpSpPr>
            <a:xfrm rot="-5400000">
              <a:off x="-1347162" y="5207962"/>
              <a:ext cx="2788000" cy="93675"/>
              <a:chOff x="0" y="0"/>
              <a:chExt cx="547795" cy="18406"/>
            </a:xfrm>
          </p:grpSpPr>
          <p:sp>
            <p:nvSpPr>
              <p:cNvPr name="Freeform 90" id="90"/>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91" id="91"/>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92" id="92"/>
            <p:cNvGrpSpPr/>
            <p:nvPr/>
          </p:nvGrpSpPr>
          <p:grpSpPr>
            <a:xfrm rot="-5400000">
              <a:off x="-1347162" y="1347162"/>
              <a:ext cx="2788000" cy="93675"/>
              <a:chOff x="0" y="0"/>
              <a:chExt cx="547795" cy="18406"/>
            </a:xfrm>
          </p:grpSpPr>
          <p:sp>
            <p:nvSpPr>
              <p:cNvPr name="Freeform 93" id="93"/>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94" id="94"/>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95" id="95"/>
            <p:cNvGrpSpPr/>
            <p:nvPr/>
          </p:nvGrpSpPr>
          <p:grpSpPr>
            <a:xfrm rot="-5400000">
              <a:off x="-1347162" y="9062762"/>
              <a:ext cx="2788000" cy="93675"/>
              <a:chOff x="0" y="0"/>
              <a:chExt cx="547795" cy="18406"/>
            </a:xfrm>
          </p:grpSpPr>
          <p:sp>
            <p:nvSpPr>
              <p:cNvPr name="Freeform 96" id="96"/>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97" id="97"/>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grpSp>
        <p:nvGrpSpPr>
          <p:cNvPr name="Group 98" id="98"/>
          <p:cNvGrpSpPr/>
          <p:nvPr/>
        </p:nvGrpSpPr>
        <p:grpSpPr>
          <a:xfrm rot="-5400000">
            <a:off x="8498960" y="5108372"/>
            <a:ext cx="13664400" cy="70256"/>
            <a:chOff x="0" y="0"/>
            <a:chExt cx="18219200" cy="93675"/>
          </a:xfrm>
        </p:grpSpPr>
        <p:grpSp>
          <p:nvGrpSpPr>
            <p:cNvPr name="Group 99" id="99"/>
            <p:cNvGrpSpPr/>
            <p:nvPr/>
          </p:nvGrpSpPr>
          <p:grpSpPr>
            <a:xfrm rot="0">
              <a:off x="0" y="0"/>
              <a:ext cx="2788000" cy="93675"/>
              <a:chOff x="0" y="0"/>
              <a:chExt cx="547795" cy="18406"/>
            </a:xfrm>
          </p:grpSpPr>
          <p:sp>
            <p:nvSpPr>
              <p:cNvPr name="Freeform 100" id="100"/>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01" id="101"/>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02" id="102"/>
            <p:cNvGrpSpPr/>
            <p:nvPr/>
          </p:nvGrpSpPr>
          <p:grpSpPr>
            <a:xfrm rot="0">
              <a:off x="11570400" y="0"/>
              <a:ext cx="2788000" cy="93675"/>
              <a:chOff x="0" y="0"/>
              <a:chExt cx="547795" cy="18406"/>
            </a:xfrm>
          </p:grpSpPr>
          <p:sp>
            <p:nvSpPr>
              <p:cNvPr name="Freeform 103" id="103"/>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04" id="104"/>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05" id="105"/>
            <p:cNvGrpSpPr/>
            <p:nvPr/>
          </p:nvGrpSpPr>
          <p:grpSpPr>
            <a:xfrm rot="0">
              <a:off x="3860800" y="0"/>
              <a:ext cx="2788000" cy="93675"/>
              <a:chOff x="0" y="0"/>
              <a:chExt cx="547795" cy="18406"/>
            </a:xfrm>
          </p:grpSpPr>
          <p:sp>
            <p:nvSpPr>
              <p:cNvPr name="Freeform 106" id="106"/>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07" id="107"/>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08" id="108"/>
            <p:cNvGrpSpPr/>
            <p:nvPr/>
          </p:nvGrpSpPr>
          <p:grpSpPr>
            <a:xfrm rot="0">
              <a:off x="15431200" y="0"/>
              <a:ext cx="2788000" cy="93675"/>
              <a:chOff x="0" y="0"/>
              <a:chExt cx="547795" cy="18406"/>
            </a:xfrm>
          </p:grpSpPr>
          <p:sp>
            <p:nvSpPr>
              <p:cNvPr name="Freeform 109" id="109"/>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10" id="110"/>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11" id="111"/>
            <p:cNvGrpSpPr/>
            <p:nvPr/>
          </p:nvGrpSpPr>
          <p:grpSpPr>
            <a:xfrm rot="0">
              <a:off x="7715600" y="0"/>
              <a:ext cx="2788000" cy="93675"/>
              <a:chOff x="0" y="0"/>
              <a:chExt cx="547795" cy="18406"/>
            </a:xfrm>
          </p:grpSpPr>
          <p:sp>
            <p:nvSpPr>
              <p:cNvPr name="Freeform 112" id="112"/>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13" id="113"/>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grpSp>
        <p:nvGrpSpPr>
          <p:cNvPr name="Group 114" id="114"/>
          <p:cNvGrpSpPr/>
          <p:nvPr/>
        </p:nvGrpSpPr>
        <p:grpSpPr>
          <a:xfrm rot="-5400000">
            <a:off x="7508245" y="5061438"/>
            <a:ext cx="12020550" cy="164123"/>
            <a:chOff x="0" y="0"/>
            <a:chExt cx="3165906" cy="43226"/>
          </a:xfrm>
        </p:grpSpPr>
        <p:sp>
          <p:nvSpPr>
            <p:cNvPr name="Freeform 115" id="115"/>
            <p:cNvSpPr/>
            <p:nvPr/>
          </p:nvSpPr>
          <p:spPr>
            <a:xfrm flipH="false" flipV="false" rot="0">
              <a:off x="0" y="0"/>
              <a:ext cx="3165906" cy="43226"/>
            </a:xfrm>
            <a:custGeom>
              <a:avLst/>
              <a:gdLst/>
              <a:ahLst/>
              <a:cxnLst/>
              <a:rect r="r" b="b" t="t" l="l"/>
              <a:pathLst>
                <a:path h="43226" w="3165906">
                  <a:moveTo>
                    <a:pt x="0" y="0"/>
                  </a:moveTo>
                  <a:lnTo>
                    <a:pt x="3165906" y="0"/>
                  </a:lnTo>
                  <a:lnTo>
                    <a:pt x="3165906" y="43226"/>
                  </a:lnTo>
                  <a:lnTo>
                    <a:pt x="0" y="43226"/>
                  </a:lnTo>
                  <a:close/>
                </a:path>
              </a:pathLst>
            </a:custGeom>
            <a:solidFill>
              <a:srgbClr val="FFDD8C"/>
            </a:solidFill>
          </p:spPr>
        </p:sp>
        <p:sp>
          <p:nvSpPr>
            <p:cNvPr name="TextBox 116" id="116"/>
            <p:cNvSpPr txBox="true"/>
            <p:nvPr/>
          </p:nvSpPr>
          <p:spPr>
            <a:xfrm>
              <a:off x="0" y="-123825"/>
              <a:ext cx="3165906" cy="167051"/>
            </a:xfrm>
            <a:prstGeom prst="rect">
              <a:avLst/>
            </a:prstGeom>
          </p:spPr>
          <p:txBody>
            <a:bodyPr anchor="ctr" rtlCol="false" tIns="50800" lIns="50800" bIns="50800" rIns="50800"/>
            <a:lstStyle/>
            <a:p>
              <a:pPr algn="ctr">
                <a:lnSpc>
                  <a:spcPts val="4420"/>
                </a:lnSpc>
              </a:pPr>
            </a:p>
          </p:txBody>
        </p:sp>
      </p:grpSp>
      <p:grpSp>
        <p:nvGrpSpPr>
          <p:cNvPr name="Group 117" id="117"/>
          <p:cNvGrpSpPr/>
          <p:nvPr/>
        </p:nvGrpSpPr>
        <p:grpSpPr>
          <a:xfrm rot="-5400000">
            <a:off x="11140760" y="5061438"/>
            <a:ext cx="12020550" cy="164123"/>
            <a:chOff x="0" y="0"/>
            <a:chExt cx="3165906" cy="43226"/>
          </a:xfrm>
        </p:grpSpPr>
        <p:sp>
          <p:nvSpPr>
            <p:cNvPr name="Freeform 118" id="118"/>
            <p:cNvSpPr/>
            <p:nvPr/>
          </p:nvSpPr>
          <p:spPr>
            <a:xfrm flipH="false" flipV="false" rot="0">
              <a:off x="0" y="0"/>
              <a:ext cx="3165906" cy="43226"/>
            </a:xfrm>
            <a:custGeom>
              <a:avLst/>
              <a:gdLst/>
              <a:ahLst/>
              <a:cxnLst/>
              <a:rect r="r" b="b" t="t" l="l"/>
              <a:pathLst>
                <a:path h="43226" w="3165906">
                  <a:moveTo>
                    <a:pt x="0" y="0"/>
                  </a:moveTo>
                  <a:lnTo>
                    <a:pt x="3165906" y="0"/>
                  </a:lnTo>
                  <a:lnTo>
                    <a:pt x="3165906" y="43226"/>
                  </a:lnTo>
                  <a:lnTo>
                    <a:pt x="0" y="43226"/>
                  </a:lnTo>
                  <a:close/>
                </a:path>
              </a:pathLst>
            </a:custGeom>
            <a:solidFill>
              <a:srgbClr val="FFDD8C"/>
            </a:solidFill>
          </p:spPr>
        </p:sp>
        <p:sp>
          <p:nvSpPr>
            <p:cNvPr name="TextBox 119" id="119"/>
            <p:cNvSpPr txBox="true"/>
            <p:nvPr/>
          </p:nvSpPr>
          <p:spPr>
            <a:xfrm>
              <a:off x="0" y="-123825"/>
              <a:ext cx="3165906" cy="167051"/>
            </a:xfrm>
            <a:prstGeom prst="rect">
              <a:avLst/>
            </a:prstGeom>
          </p:spPr>
          <p:txBody>
            <a:bodyPr anchor="ctr" rtlCol="false" tIns="50800" lIns="50800" bIns="50800" rIns="50800"/>
            <a:lstStyle/>
            <a:p>
              <a:pPr algn="ctr">
                <a:lnSpc>
                  <a:spcPts val="4420"/>
                </a:lnSpc>
              </a:pPr>
            </a:p>
          </p:txBody>
        </p:sp>
      </p:grpSp>
      <p:grpSp>
        <p:nvGrpSpPr>
          <p:cNvPr name="Group 120" id="120"/>
          <p:cNvGrpSpPr/>
          <p:nvPr/>
        </p:nvGrpSpPr>
        <p:grpSpPr>
          <a:xfrm rot="-5400000">
            <a:off x="12388601" y="4214632"/>
            <a:ext cx="11215802" cy="1690933"/>
            <a:chOff x="0" y="0"/>
            <a:chExt cx="2953956" cy="445349"/>
          </a:xfrm>
        </p:grpSpPr>
        <p:sp>
          <p:nvSpPr>
            <p:cNvPr name="Freeform 121" id="121"/>
            <p:cNvSpPr/>
            <p:nvPr/>
          </p:nvSpPr>
          <p:spPr>
            <a:xfrm flipH="false" flipV="false" rot="0">
              <a:off x="0" y="0"/>
              <a:ext cx="2953956" cy="445349"/>
            </a:xfrm>
            <a:custGeom>
              <a:avLst/>
              <a:gdLst/>
              <a:ahLst/>
              <a:cxnLst/>
              <a:rect r="r" b="b" t="t" l="l"/>
              <a:pathLst>
                <a:path h="445349" w="2953956">
                  <a:moveTo>
                    <a:pt x="0" y="0"/>
                  </a:moveTo>
                  <a:lnTo>
                    <a:pt x="2953956" y="0"/>
                  </a:lnTo>
                  <a:lnTo>
                    <a:pt x="2953956" y="445349"/>
                  </a:lnTo>
                  <a:lnTo>
                    <a:pt x="0" y="445349"/>
                  </a:lnTo>
                  <a:close/>
                </a:path>
              </a:pathLst>
            </a:custGeom>
            <a:solidFill>
              <a:srgbClr val="F5F1DC"/>
            </a:solidFill>
          </p:spPr>
        </p:sp>
        <p:sp>
          <p:nvSpPr>
            <p:cNvPr name="TextBox 122" id="122"/>
            <p:cNvSpPr txBox="true"/>
            <p:nvPr/>
          </p:nvSpPr>
          <p:spPr>
            <a:xfrm>
              <a:off x="0" y="-123825"/>
              <a:ext cx="2953956" cy="569174"/>
            </a:xfrm>
            <a:prstGeom prst="rect">
              <a:avLst/>
            </a:prstGeom>
          </p:spPr>
          <p:txBody>
            <a:bodyPr anchor="ctr" rtlCol="false" tIns="50800" lIns="50800" bIns="50800" rIns="50800"/>
            <a:lstStyle/>
            <a:p>
              <a:pPr algn="ctr">
                <a:lnSpc>
                  <a:spcPts val="4420"/>
                </a:lnSpc>
              </a:pPr>
            </a:p>
          </p:txBody>
        </p:sp>
      </p:grpSp>
      <p:grpSp>
        <p:nvGrpSpPr>
          <p:cNvPr name="Group 123" id="123"/>
          <p:cNvGrpSpPr/>
          <p:nvPr/>
        </p:nvGrpSpPr>
        <p:grpSpPr>
          <a:xfrm rot="-2806566">
            <a:off x="9937607" y="3448325"/>
            <a:ext cx="1448064" cy="557572"/>
            <a:chOff x="0" y="0"/>
            <a:chExt cx="1930752" cy="743429"/>
          </a:xfrm>
        </p:grpSpPr>
        <p:grpSp>
          <p:nvGrpSpPr>
            <p:cNvPr name="Group 124" id="124"/>
            <p:cNvGrpSpPr/>
            <p:nvPr/>
          </p:nvGrpSpPr>
          <p:grpSpPr>
            <a:xfrm rot="0">
              <a:off x="0" y="0"/>
              <a:ext cx="1930752" cy="743429"/>
              <a:chOff x="0" y="0"/>
              <a:chExt cx="812800" cy="312966"/>
            </a:xfrm>
          </p:grpSpPr>
          <p:sp>
            <p:nvSpPr>
              <p:cNvPr name="Freeform 125" id="125"/>
              <p:cNvSpPr/>
              <p:nvPr/>
            </p:nvSpPr>
            <p:spPr>
              <a:xfrm flipH="false" flipV="false" rot="0">
                <a:off x="0" y="0"/>
                <a:ext cx="812800" cy="312966"/>
              </a:xfrm>
              <a:custGeom>
                <a:avLst/>
                <a:gdLst/>
                <a:ahLst/>
                <a:cxnLst/>
                <a:rect r="r" b="b" t="t" l="l"/>
                <a:pathLst>
                  <a:path h="312966" w="812800">
                    <a:moveTo>
                      <a:pt x="406400" y="0"/>
                    </a:moveTo>
                    <a:cubicBezTo>
                      <a:pt x="181951" y="0"/>
                      <a:pt x="0" y="70060"/>
                      <a:pt x="0" y="156483"/>
                    </a:cubicBezTo>
                    <a:cubicBezTo>
                      <a:pt x="0" y="242906"/>
                      <a:pt x="181951" y="312966"/>
                      <a:pt x="406400" y="312966"/>
                    </a:cubicBezTo>
                    <a:cubicBezTo>
                      <a:pt x="630849" y="312966"/>
                      <a:pt x="812800" y="242906"/>
                      <a:pt x="812800" y="156483"/>
                    </a:cubicBezTo>
                    <a:cubicBezTo>
                      <a:pt x="812800" y="70060"/>
                      <a:pt x="630849" y="0"/>
                      <a:pt x="406400" y="0"/>
                    </a:cubicBezTo>
                    <a:close/>
                  </a:path>
                </a:pathLst>
              </a:custGeom>
              <a:solidFill>
                <a:srgbClr val="22BF7E"/>
              </a:solidFill>
            </p:spPr>
          </p:sp>
          <p:sp>
            <p:nvSpPr>
              <p:cNvPr name="TextBox 126" id="126"/>
              <p:cNvSpPr txBox="true"/>
              <p:nvPr/>
            </p:nvSpPr>
            <p:spPr>
              <a:xfrm>
                <a:off x="76200" y="-94484"/>
                <a:ext cx="660400" cy="378110"/>
              </a:xfrm>
              <a:prstGeom prst="rect">
                <a:avLst/>
              </a:prstGeom>
            </p:spPr>
            <p:txBody>
              <a:bodyPr anchor="ctr" rtlCol="false" tIns="50800" lIns="50800" bIns="50800" rIns="50800"/>
              <a:lstStyle/>
              <a:p>
                <a:pPr algn="ctr">
                  <a:lnSpc>
                    <a:spcPts val="4420"/>
                  </a:lnSpc>
                </a:pPr>
              </a:p>
            </p:txBody>
          </p:sp>
        </p:grpSp>
        <p:grpSp>
          <p:nvGrpSpPr>
            <p:cNvPr name="Group 127" id="127"/>
            <p:cNvGrpSpPr/>
            <p:nvPr/>
          </p:nvGrpSpPr>
          <p:grpSpPr>
            <a:xfrm rot="0">
              <a:off x="635806" y="42144"/>
              <a:ext cx="659140" cy="659140"/>
              <a:chOff x="0" y="0"/>
              <a:chExt cx="812800" cy="812800"/>
            </a:xfrm>
          </p:grpSpPr>
          <p:sp>
            <p:nvSpPr>
              <p:cNvPr name="Freeform 128" id="1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29" id="129"/>
              <p:cNvSpPr txBox="true"/>
              <p:nvPr/>
            </p:nvSpPr>
            <p:spPr>
              <a:xfrm>
                <a:off x="76200" y="-47625"/>
                <a:ext cx="660400" cy="784225"/>
              </a:xfrm>
              <a:prstGeom prst="rect">
                <a:avLst/>
              </a:prstGeom>
            </p:spPr>
            <p:txBody>
              <a:bodyPr anchor="ctr" rtlCol="false" tIns="50800" lIns="50800" bIns="50800" rIns="50800"/>
              <a:lstStyle/>
              <a:p>
                <a:pPr algn="ctr">
                  <a:lnSpc>
                    <a:spcPts val="4420"/>
                  </a:lnSpc>
                </a:pPr>
              </a:p>
            </p:txBody>
          </p:sp>
        </p:grpSp>
      </p:grpSp>
      <p:grpSp>
        <p:nvGrpSpPr>
          <p:cNvPr name="Group 130" id="130"/>
          <p:cNvGrpSpPr/>
          <p:nvPr/>
        </p:nvGrpSpPr>
        <p:grpSpPr>
          <a:xfrm rot="0">
            <a:off x="10112186" y="3008594"/>
            <a:ext cx="3191959" cy="6546144"/>
            <a:chOff x="0" y="0"/>
            <a:chExt cx="4255945" cy="8728192"/>
          </a:xfrm>
        </p:grpSpPr>
        <p:grpSp>
          <p:nvGrpSpPr>
            <p:cNvPr name="Group 131" id="131"/>
            <p:cNvGrpSpPr/>
            <p:nvPr/>
          </p:nvGrpSpPr>
          <p:grpSpPr>
            <a:xfrm rot="-3784">
              <a:off x="679385" y="4050077"/>
              <a:ext cx="259157" cy="922763"/>
              <a:chOff x="0" y="0"/>
              <a:chExt cx="39938" cy="142206"/>
            </a:xfrm>
          </p:grpSpPr>
          <p:sp>
            <p:nvSpPr>
              <p:cNvPr name="Freeform 132" id="132"/>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133" id="133"/>
              <p:cNvSpPr txBox="true"/>
              <p:nvPr/>
            </p:nvSpPr>
            <p:spPr>
              <a:xfrm>
                <a:off x="0" y="-123825"/>
                <a:ext cx="39938" cy="266031"/>
              </a:xfrm>
              <a:prstGeom prst="rect">
                <a:avLst/>
              </a:prstGeom>
            </p:spPr>
            <p:txBody>
              <a:bodyPr anchor="ctr" rtlCol="false" tIns="65114" lIns="65114" bIns="65114" rIns="65114"/>
              <a:lstStyle/>
              <a:p>
                <a:pPr algn="ctr" marL="0" indent="0" lvl="0">
                  <a:lnSpc>
                    <a:spcPts val="4419"/>
                  </a:lnSpc>
                  <a:spcBef>
                    <a:spcPct val="0"/>
                  </a:spcBef>
                </a:pPr>
              </a:p>
            </p:txBody>
          </p:sp>
        </p:grpSp>
        <p:grpSp>
          <p:nvGrpSpPr>
            <p:cNvPr name="Group 134" id="134"/>
            <p:cNvGrpSpPr/>
            <p:nvPr/>
          </p:nvGrpSpPr>
          <p:grpSpPr>
            <a:xfrm rot="-3784">
              <a:off x="3349682" y="4047138"/>
              <a:ext cx="259157" cy="922763"/>
              <a:chOff x="0" y="0"/>
              <a:chExt cx="39938" cy="142206"/>
            </a:xfrm>
          </p:grpSpPr>
          <p:sp>
            <p:nvSpPr>
              <p:cNvPr name="Freeform 135" id="135"/>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136" id="136"/>
              <p:cNvSpPr txBox="true"/>
              <p:nvPr/>
            </p:nvSpPr>
            <p:spPr>
              <a:xfrm>
                <a:off x="0" y="-123825"/>
                <a:ext cx="39938" cy="266031"/>
              </a:xfrm>
              <a:prstGeom prst="rect">
                <a:avLst/>
              </a:prstGeom>
            </p:spPr>
            <p:txBody>
              <a:bodyPr anchor="ctr" rtlCol="false" tIns="65114" lIns="65114" bIns="65114" rIns="65114"/>
              <a:lstStyle/>
              <a:p>
                <a:pPr algn="ctr" marL="0" indent="0" lvl="0">
                  <a:lnSpc>
                    <a:spcPts val="4419"/>
                  </a:lnSpc>
                  <a:spcBef>
                    <a:spcPct val="0"/>
                  </a:spcBef>
                </a:pPr>
              </a:p>
            </p:txBody>
          </p:sp>
        </p:grpSp>
        <p:grpSp>
          <p:nvGrpSpPr>
            <p:cNvPr name="Group 137" id="137"/>
            <p:cNvGrpSpPr/>
            <p:nvPr/>
          </p:nvGrpSpPr>
          <p:grpSpPr>
            <a:xfrm rot="-3784">
              <a:off x="682973" y="7309475"/>
              <a:ext cx="259157" cy="922763"/>
              <a:chOff x="0" y="0"/>
              <a:chExt cx="39938" cy="142206"/>
            </a:xfrm>
          </p:grpSpPr>
          <p:sp>
            <p:nvSpPr>
              <p:cNvPr name="Freeform 138" id="138"/>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139" id="139"/>
              <p:cNvSpPr txBox="true"/>
              <p:nvPr/>
            </p:nvSpPr>
            <p:spPr>
              <a:xfrm>
                <a:off x="0" y="-123825"/>
                <a:ext cx="39938" cy="266031"/>
              </a:xfrm>
              <a:prstGeom prst="rect">
                <a:avLst/>
              </a:prstGeom>
            </p:spPr>
            <p:txBody>
              <a:bodyPr anchor="ctr" rtlCol="false" tIns="65114" lIns="65114" bIns="65114" rIns="65114"/>
              <a:lstStyle/>
              <a:p>
                <a:pPr algn="ctr" marL="0" indent="0" lvl="0">
                  <a:lnSpc>
                    <a:spcPts val="4419"/>
                  </a:lnSpc>
                  <a:spcBef>
                    <a:spcPct val="0"/>
                  </a:spcBef>
                </a:pPr>
              </a:p>
            </p:txBody>
          </p:sp>
        </p:grpSp>
        <p:grpSp>
          <p:nvGrpSpPr>
            <p:cNvPr name="Group 140" id="140"/>
            <p:cNvGrpSpPr/>
            <p:nvPr/>
          </p:nvGrpSpPr>
          <p:grpSpPr>
            <a:xfrm rot="-3784">
              <a:off x="3353270" y="7306535"/>
              <a:ext cx="259157" cy="922763"/>
              <a:chOff x="0" y="0"/>
              <a:chExt cx="39938" cy="142206"/>
            </a:xfrm>
          </p:grpSpPr>
          <p:sp>
            <p:nvSpPr>
              <p:cNvPr name="Freeform 141" id="141"/>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142" id="142"/>
              <p:cNvSpPr txBox="true"/>
              <p:nvPr/>
            </p:nvSpPr>
            <p:spPr>
              <a:xfrm>
                <a:off x="0" y="-123825"/>
                <a:ext cx="39938" cy="266031"/>
              </a:xfrm>
              <a:prstGeom prst="rect">
                <a:avLst/>
              </a:prstGeom>
            </p:spPr>
            <p:txBody>
              <a:bodyPr anchor="ctr" rtlCol="false" tIns="65114" lIns="65114" bIns="65114" rIns="65114"/>
              <a:lstStyle/>
              <a:p>
                <a:pPr algn="ctr" marL="0" indent="0" lvl="0">
                  <a:lnSpc>
                    <a:spcPts val="4419"/>
                  </a:lnSpc>
                  <a:spcBef>
                    <a:spcPct val="0"/>
                  </a:spcBef>
                </a:pPr>
              </a:p>
            </p:txBody>
          </p:sp>
        </p:grpSp>
        <p:sp>
          <p:nvSpPr>
            <p:cNvPr name="Freeform 143" id="143"/>
            <p:cNvSpPr/>
            <p:nvPr/>
          </p:nvSpPr>
          <p:spPr>
            <a:xfrm flipH="false" flipV="false" rot="-10796848">
              <a:off x="1790" y="1948"/>
              <a:ext cx="4252364" cy="3907822"/>
            </a:xfrm>
            <a:custGeom>
              <a:avLst/>
              <a:gdLst/>
              <a:ahLst/>
              <a:cxnLst/>
              <a:rect r="r" b="b" t="t" l="l"/>
              <a:pathLst>
                <a:path h="3907822" w="4252364">
                  <a:moveTo>
                    <a:pt x="0" y="0"/>
                  </a:moveTo>
                  <a:lnTo>
                    <a:pt x="4252365" y="0"/>
                  </a:lnTo>
                  <a:lnTo>
                    <a:pt x="4252365" y="3907822"/>
                  </a:lnTo>
                  <a:lnTo>
                    <a:pt x="0" y="3907822"/>
                  </a:lnTo>
                  <a:lnTo>
                    <a:pt x="0" y="0"/>
                  </a:lnTo>
                  <a:close/>
                </a:path>
              </a:pathLst>
            </a:custGeom>
            <a:blipFill>
              <a:blip r:embed="rId2"/>
              <a:stretch>
                <a:fillRect l="0" t="-20079" r="0" b="-2015"/>
              </a:stretch>
            </a:blipFill>
          </p:spPr>
        </p:sp>
        <p:grpSp>
          <p:nvGrpSpPr>
            <p:cNvPr name="Group 144" id="144"/>
            <p:cNvGrpSpPr/>
            <p:nvPr/>
          </p:nvGrpSpPr>
          <p:grpSpPr>
            <a:xfrm rot="-10796848">
              <a:off x="796765" y="3345158"/>
              <a:ext cx="2703356" cy="5381796"/>
              <a:chOff x="0" y="0"/>
              <a:chExt cx="544375" cy="1083733"/>
            </a:xfrm>
          </p:grpSpPr>
          <p:sp>
            <p:nvSpPr>
              <p:cNvPr name="Freeform 145" id="145"/>
              <p:cNvSpPr/>
              <p:nvPr/>
            </p:nvSpPr>
            <p:spPr>
              <a:xfrm flipH="false" flipV="false" rot="0">
                <a:off x="0" y="0"/>
                <a:ext cx="544375" cy="1083733"/>
              </a:xfrm>
              <a:custGeom>
                <a:avLst/>
                <a:gdLst/>
                <a:ahLst/>
                <a:cxnLst/>
                <a:rect r="r" b="b" t="t" l="l"/>
                <a:pathLst>
                  <a:path h="1083733" w="544375">
                    <a:moveTo>
                      <a:pt x="152737" y="0"/>
                    </a:moveTo>
                    <a:lnTo>
                      <a:pt x="391638" y="0"/>
                    </a:lnTo>
                    <a:cubicBezTo>
                      <a:pt x="432147" y="0"/>
                      <a:pt x="470996" y="16092"/>
                      <a:pt x="499640" y="44736"/>
                    </a:cubicBezTo>
                    <a:cubicBezTo>
                      <a:pt x="528283" y="73379"/>
                      <a:pt x="544375" y="112229"/>
                      <a:pt x="544375" y="152737"/>
                    </a:cubicBezTo>
                    <a:lnTo>
                      <a:pt x="544375" y="930996"/>
                    </a:lnTo>
                    <a:cubicBezTo>
                      <a:pt x="544375" y="971505"/>
                      <a:pt x="528283" y="1010354"/>
                      <a:pt x="499640" y="1038998"/>
                    </a:cubicBezTo>
                    <a:cubicBezTo>
                      <a:pt x="470996" y="1067642"/>
                      <a:pt x="432147" y="1083733"/>
                      <a:pt x="391638" y="1083733"/>
                    </a:cubicBezTo>
                    <a:lnTo>
                      <a:pt x="152737" y="1083733"/>
                    </a:lnTo>
                    <a:cubicBezTo>
                      <a:pt x="112229" y="1083733"/>
                      <a:pt x="73379" y="1067642"/>
                      <a:pt x="44736" y="1038998"/>
                    </a:cubicBezTo>
                    <a:cubicBezTo>
                      <a:pt x="16092" y="1010354"/>
                      <a:pt x="0" y="971505"/>
                      <a:pt x="0" y="930996"/>
                    </a:cubicBezTo>
                    <a:lnTo>
                      <a:pt x="0" y="152737"/>
                    </a:lnTo>
                    <a:cubicBezTo>
                      <a:pt x="0" y="112229"/>
                      <a:pt x="16092" y="73379"/>
                      <a:pt x="44736" y="44736"/>
                    </a:cubicBezTo>
                    <a:cubicBezTo>
                      <a:pt x="73379" y="16092"/>
                      <a:pt x="112229" y="0"/>
                      <a:pt x="152737" y="0"/>
                    </a:cubicBezTo>
                    <a:close/>
                  </a:path>
                </a:pathLst>
              </a:custGeom>
              <a:solidFill>
                <a:srgbClr val="22BF7E"/>
              </a:solidFill>
              <a:ln cap="rnd">
                <a:noFill/>
                <a:prstDash val="solid"/>
                <a:round/>
              </a:ln>
            </p:spPr>
          </p:sp>
          <p:sp>
            <p:nvSpPr>
              <p:cNvPr name="TextBox 146" id="146"/>
              <p:cNvSpPr txBox="true"/>
              <p:nvPr/>
            </p:nvSpPr>
            <p:spPr>
              <a:xfrm>
                <a:off x="0" y="-123825"/>
                <a:ext cx="544375" cy="1207558"/>
              </a:xfrm>
              <a:prstGeom prst="rect">
                <a:avLst/>
              </a:prstGeom>
            </p:spPr>
            <p:txBody>
              <a:bodyPr anchor="ctr" rtlCol="false" tIns="49831" lIns="49831" bIns="49831" rIns="49831"/>
              <a:lstStyle/>
              <a:p>
                <a:pPr algn="ctr" marL="0" indent="0" lvl="0">
                  <a:lnSpc>
                    <a:spcPts val="4419"/>
                  </a:lnSpc>
                  <a:spcBef>
                    <a:spcPct val="0"/>
                  </a:spcBef>
                </a:pPr>
              </a:p>
            </p:txBody>
          </p:sp>
        </p:grpSp>
        <p:grpSp>
          <p:nvGrpSpPr>
            <p:cNvPr name="Group 147" id="147"/>
            <p:cNvGrpSpPr/>
            <p:nvPr/>
          </p:nvGrpSpPr>
          <p:grpSpPr>
            <a:xfrm rot="-10796848">
              <a:off x="1257044" y="5886561"/>
              <a:ext cx="1781474" cy="1744101"/>
              <a:chOff x="0" y="0"/>
              <a:chExt cx="358736" cy="351210"/>
            </a:xfrm>
          </p:grpSpPr>
          <p:sp>
            <p:nvSpPr>
              <p:cNvPr name="Freeform 148" id="148"/>
              <p:cNvSpPr/>
              <p:nvPr/>
            </p:nvSpPr>
            <p:spPr>
              <a:xfrm flipH="false" flipV="false" rot="0">
                <a:off x="0" y="0"/>
                <a:ext cx="358736" cy="351210"/>
              </a:xfrm>
              <a:custGeom>
                <a:avLst/>
                <a:gdLst/>
                <a:ahLst/>
                <a:cxnLst/>
                <a:rect r="r" b="b" t="t" l="l"/>
                <a:pathLst>
                  <a:path h="351210" w="358736">
                    <a:moveTo>
                      <a:pt x="115888" y="0"/>
                    </a:moveTo>
                    <a:lnTo>
                      <a:pt x="242848" y="0"/>
                    </a:lnTo>
                    <a:cubicBezTo>
                      <a:pt x="306851" y="0"/>
                      <a:pt x="358736" y="51885"/>
                      <a:pt x="358736" y="115888"/>
                    </a:cubicBezTo>
                    <a:lnTo>
                      <a:pt x="358736" y="235322"/>
                    </a:lnTo>
                    <a:cubicBezTo>
                      <a:pt x="358736" y="299325"/>
                      <a:pt x="306851" y="351210"/>
                      <a:pt x="242848" y="351210"/>
                    </a:cubicBezTo>
                    <a:lnTo>
                      <a:pt x="115888" y="351210"/>
                    </a:lnTo>
                    <a:cubicBezTo>
                      <a:pt x="51885" y="351210"/>
                      <a:pt x="0" y="299325"/>
                      <a:pt x="0" y="235322"/>
                    </a:cubicBezTo>
                    <a:lnTo>
                      <a:pt x="0" y="115888"/>
                    </a:lnTo>
                    <a:cubicBezTo>
                      <a:pt x="0" y="51885"/>
                      <a:pt x="51885" y="0"/>
                      <a:pt x="115888" y="0"/>
                    </a:cubicBezTo>
                    <a:close/>
                  </a:path>
                </a:pathLst>
              </a:custGeom>
              <a:solidFill>
                <a:srgbClr val="76CDA9"/>
              </a:solidFill>
              <a:ln cap="sq">
                <a:noFill/>
                <a:prstDash val="solid"/>
                <a:miter/>
              </a:ln>
            </p:spPr>
          </p:sp>
          <p:sp>
            <p:nvSpPr>
              <p:cNvPr name="TextBox 149" id="149"/>
              <p:cNvSpPr txBox="true"/>
              <p:nvPr/>
            </p:nvSpPr>
            <p:spPr>
              <a:xfrm>
                <a:off x="0" y="-123825"/>
                <a:ext cx="358736" cy="475035"/>
              </a:xfrm>
              <a:prstGeom prst="rect">
                <a:avLst/>
              </a:prstGeom>
            </p:spPr>
            <p:txBody>
              <a:bodyPr anchor="ctr" rtlCol="false" tIns="49831" lIns="49831" bIns="49831" rIns="49831"/>
              <a:lstStyle/>
              <a:p>
                <a:pPr algn="ctr" marL="0" indent="0" lvl="0">
                  <a:lnSpc>
                    <a:spcPts val="4419"/>
                  </a:lnSpc>
                  <a:spcBef>
                    <a:spcPct val="0"/>
                  </a:spcBef>
                </a:pPr>
              </a:p>
            </p:txBody>
          </p:sp>
        </p:grpSp>
        <p:grpSp>
          <p:nvGrpSpPr>
            <p:cNvPr name="Group 150" id="150"/>
            <p:cNvGrpSpPr/>
            <p:nvPr/>
          </p:nvGrpSpPr>
          <p:grpSpPr>
            <a:xfrm rot="-10796848">
              <a:off x="910553" y="3569400"/>
              <a:ext cx="2479114" cy="1295618"/>
              <a:chOff x="0" y="0"/>
              <a:chExt cx="499220" cy="260899"/>
            </a:xfrm>
          </p:grpSpPr>
          <p:sp>
            <p:nvSpPr>
              <p:cNvPr name="Freeform 151" id="151"/>
              <p:cNvSpPr/>
              <p:nvPr/>
            </p:nvSpPr>
            <p:spPr>
              <a:xfrm flipH="false" flipV="false" rot="0">
                <a:off x="0" y="0"/>
                <a:ext cx="499220" cy="260899"/>
              </a:xfrm>
              <a:custGeom>
                <a:avLst/>
                <a:gdLst/>
                <a:ahLst/>
                <a:cxnLst/>
                <a:rect r="r" b="b" t="t" l="l"/>
                <a:pathLst>
                  <a:path h="260899" w="499220">
                    <a:moveTo>
                      <a:pt x="83276" y="0"/>
                    </a:moveTo>
                    <a:lnTo>
                      <a:pt x="415944" y="0"/>
                    </a:lnTo>
                    <a:cubicBezTo>
                      <a:pt x="461936" y="0"/>
                      <a:pt x="499220" y="37284"/>
                      <a:pt x="499220" y="83276"/>
                    </a:cubicBezTo>
                    <a:lnTo>
                      <a:pt x="499220" y="177623"/>
                    </a:lnTo>
                    <a:cubicBezTo>
                      <a:pt x="499220" y="199709"/>
                      <a:pt x="490446" y="220890"/>
                      <a:pt x="474829" y="236508"/>
                    </a:cubicBezTo>
                    <a:cubicBezTo>
                      <a:pt x="459211" y="252125"/>
                      <a:pt x="438030" y="260899"/>
                      <a:pt x="415944" y="260899"/>
                    </a:cubicBezTo>
                    <a:lnTo>
                      <a:pt x="83276" y="260899"/>
                    </a:lnTo>
                    <a:cubicBezTo>
                      <a:pt x="37284" y="260899"/>
                      <a:pt x="0" y="223615"/>
                      <a:pt x="0" y="177623"/>
                    </a:cubicBezTo>
                    <a:lnTo>
                      <a:pt x="0" y="83276"/>
                    </a:lnTo>
                    <a:cubicBezTo>
                      <a:pt x="0" y="61190"/>
                      <a:pt x="8774" y="40008"/>
                      <a:pt x="24391" y="24391"/>
                    </a:cubicBezTo>
                    <a:cubicBezTo>
                      <a:pt x="40008" y="8774"/>
                      <a:pt x="61190" y="0"/>
                      <a:pt x="83276" y="0"/>
                    </a:cubicBezTo>
                    <a:close/>
                  </a:path>
                </a:pathLst>
              </a:custGeom>
              <a:solidFill>
                <a:srgbClr val="76CDA9"/>
              </a:solidFill>
              <a:ln cap="sq">
                <a:noFill/>
                <a:prstDash val="solid"/>
                <a:miter/>
              </a:ln>
            </p:spPr>
          </p:sp>
          <p:sp>
            <p:nvSpPr>
              <p:cNvPr name="TextBox 152" id="152"/>
              <p:cNvSpPr txBox="true"/>
              <p:nvPr/>
            </p:nvSpPr>
            <p:spPr>
              <a:xfrm>
                <a:off x="0" y="-123825"/>
                <a:ext cx="499220" cy="384724"/>
              </a:xfrm>
              <a:prstGeom prst="rect">
                <a:avLst/>
              </a:prstGeom>
            </p:spPr>
            <p:txBody>
              <a:bodyPr anchor="ctr" rtlCol="false" tIns="49831" lIns="49831" bIns="49831" rIns="49831"/>
              <a:lstStyle/>
              <a:p>
                <a:pPr algn="ctr" marL="0" indent="0" lvl="0">
                  <a:lnSpc>
                    <a:spcPts val="4419"/>
                  </a:lnSpc>
                  <a:spcBef>
                    <a:spcPct val="0"/>
                  </a:spcBef>
                </a:pPr>
              </a:p>
            </p:txBody>
          </p:sp>
        </p:grpSp>
        <p:grpSp>
          <p:nvGrpSpPr>
            <p:cNvPr name="Group 153" id="153"/>
            <p:cNvGrpSpPr/>
            <p:nvPr/>
          </p:nvGrpSpPr>
          <p:grpSpPr>
            <a:xfrm rot="-10796848">
              <a:off x="2378773" y="3421739"/>
              <a:ext cx="824710" cy="99663"/>
              <a:chOff x="0" y="0"/>
              <a:chExt cx="166072" cy="20069"/>
            </a:xfrm>
          </p:grpSpPr>
          <p:sp>
            <p:nvSpPr>
              <p:cNvPr name="Freeform 154" id="154"/>
              <p:cNvSpPr/>
              <p:nvPr/>
            </p:nvSpPr>
            <p:spPr>
              <a:xfrm flipH="false" flipV="false" rot="0">
                <a:off x="0" y="0"/>
                <a:ext cx="166072" cy="20069"/>
              </a:xfrm>
              <a:custGeom>
                <a:avLst/>
                <a:gdLst/>
                <a:ahLst/>
                <a:cxnLst/>
                <a:rect r="r" b="b" t="t" l="l"/>
                <a:pathLst>
                  <a:path h="20069" w="166072">
                    <a:moveTo>
                      <a:pt x="10035" y="0"/>
                    </a:moveTo>
                    <a:lnTo>
                      <a:pt x="156038" y="0"/>
                    </a:lnTo>
                    <a:cubicBezTo>
                      <a:pt x="161579" y="0"/>
                      <a:pt x="166072" y="4493"/>
                      <a:pt x="166072" y="10035"/>
                    </a:cubicBezTo>
                    <a:lnTo>
                      <a:pt x="166072" y="10035"/>
                    </a:lnTo>
                    <a:cubicBezTo>
                      <a:pt x="166072" y="12696"/>
                      <a:pt x="165015" y="15248"/>
                      <a:pt x="163133" y="17130"/>
                    </a:cubicBezTo>
                    <a:cubicBezTo>
                      <a:pt x="161251" y="19012"/>
                      <a:pt x="158699" y="20069"/>
                      <a:pt x="156038" y="20069"/>
                    </a:cubicBezTo>
                    <a:lnTo>
                      <a:pt x="10035" y="20069"/>
                    </a:lnTo>
                    <a:cubicBezTo>
                      <a:pt x="7373" y="20069"/>
                      <a:pt x="4821" y="19012"/>
                      <a:pt x="2939" y="17130"/>
                    </a:cubicBezTo>
                    <a:cubicBezTo>
                      <a:pt x="1057" y="15248"/>
                      <a:pt x="0" y="12696"/>
                      <a:pt x="0" y="10035"/>
                    </a:cubicBezTo>
                    <a:lnTo>
                      <a:pt x="0" y="10035"/>
                    </a:lnTo>
                    <a:cubicBezTo>
                      <a:pt x="0" y="7373"/>
                      <a:pt x="1057" y="4821"/>
                      <a:pt x="2939" y="2939"/>
                    </a:cubicBezTo>
                    <a:cubicBezTo>
                      <a:pt x="4821" y="1057"/>
                      <a:pt x="7373" y="0"/>
                      <a:pt x="10035" y="0"/>
                    </a:cubicBezTo>
                    <a:close/>
                  </a:path>
                </a:pathLst>
              </a:custGeom>
              <a:solidFill>
                <a:srgbClr val="EAEA28"/>
              </a:solidFill>
            </p:spPr>
          </p:sp>
          <p:sp>
            <p:nvSpPr>
              <p:cNvPr name="TextBox 155" id="155"/>
              <p:cNvSpPr txBox="true"/>
              <p:nvPr/>
            </p:nvSpPr>
            <p:spPr>
              <a:xfrm>
                <a:off x="0" y="-123825"/>
                <a:ext cx="166072" cy="143894"/>
              </a:xfrm>
              <a:prstGeom prst="rect">
                <a:avLst/>
              </a:prstGeom>
            </p:spPr>
            <p:txBody>
              <a:bodyPr anchor="ctr" rtlCol="false" tIns="49831" lIns="49831" bIns="49831" rIns="49831"/>
              <a:lstStyle/>
              <a:p>
                <a:pPr algn="ctr">
                  <a:lnSpc>
                    <a:spcPts val="4419"/>
                  </a:lnSpc>
                </a:pPr>
              </a:p>
            </p:txBody>
          </p:sp>
        </p:grpSp>
        <p:grpSp>
          <p:nvGrpSpPr>
            <p:cNvPr name="Group 156" id="156"/>
            <p:cNvGrpSpPr/>
            <p:nvPr/>
          </p:nvGrpSpPr>
          <p:grpSpPr>
            <a:xfrm rot="-10796848">
              <a:off x="1098106" y="3420565"/>
              <a:ext cx="824710" cy="99663"/>
              <a:chOff x="0" y="0"/>
              <a:chExt cx="166072" cy="20069"/>
            </a:xfrm>
          </p:grpSpPr>
          <p:sp>
            <p:nvSpPr>
              <p:cNvPr name="Freeform 157" id="157"/>
              <p:cNvSpPr/>
              <p:nvPr/>
            </p:nvSpPr>
            <p:spPr>
              <a:xfrm flipH="false" flipV="false" rot="0">
                <a:off x="0" y="0"/>
                <a:ext cx="166072" cy="20069"/>
              </a:xfrm>
              <a:custGeom>
                <a:avLst/>
                <a:gdLst/>
                <a:ahLst/>
                <a:cxnLst/>
                <a:rect r="r" b="b" t="t" l="l"/>
                <a:pathLst>
                  <a:path h="20069" w="166072">
                    <a:moveTo>
                      <a:pt x="10035" y="0"/>
                    </a:moveTo>
                    <a:lnTo>
                      <a:pt x="156038" y="0"/>
                    </a:lnTo>
                    <a:cubicBezTo>
                      <a:pt x="161579" y="0"/>
                      <a:pt x="166072" y="4493"/>
                      <a:pt x="166072" y="10035"/>
                    </a:cubicBezTo>
                    <a:lnTo>
                      <a:pt x="166072" y="10035"/>
                    </a:lnTo>
                    <a:cubicBezTo>
                      <a:pt x="166072" y="12696"/>
                      <a:pt x="165015" y="15248"/>
                      <a:pt x="163133" y="17130"/>
                    </a:cubicBezTo>
                    <a:cubicBezTo>
                      <a:pt x="161251" y="19012"/>
                      <a:pt x="158699" y="20069"/>
                      <a:pt x="156038" y="20069"/>
                    </a:cubicBezTo>
                    <a:lnTo>
                      <a:pt x="10035" y="20069"/>
                    </a:lnTo>
                    <a:cubicBezTo>
                      <a:pt x="7373" y="20069"/>
                      <a:pt x="4821" y="19012"/>
                      <a:pt x="2939" y="17130"/>
                    </a:cubicBezTo>
                    <a:cubicBezTo>
                      <a:pt x="1057" y="15248"/>
                      <a:pt x="0" y="12696"/>
                      <a:pt x="0" y="10035"/>
                    </a:cubicBezTo>
                    <a:lnTo>
                      <a:pt x="0" y="10035"/>
                    </a:lnTo>
                    <a:cubicBezTo>
                      <a:pt x="0" y="7373"/>
                      <a:pt x="1057" y="4821"/>
                      <a:pt x="2939" y="2939"/>
                    </a:cubicBezTo>
                    <a:cubicBezTo>
                      <a:pt x="4821" y="1057"/>
                      <a:pt x="7373" y="0"/>
                      <a:pt x="10035" y="0"/>
                    </a:cubicBezTo>
                    <a:close/>
                  </a:path>
                </a:pathLst>
              </a:custGeom>
              <a:solidFill>
                <a:srgbClr val="EAEA28"/>
              </a:solidFill>
            </p:spPr>
          </p:sp>
          <p:sp>
            <p:nvSpPr>
              <p:cNvPr name="TextBox 158" id="158"/>
              <p:cNvSpPr txBox="true"/>
              <p:nvPr/>
            </p:nvSpPr>
            <p:spPr>
              <a:xfrm>
                <a:off x="0" y="-123825"/>
                <a:ext cx="166072" cy="143894"/>
              </a:xfrm>
              <a:prstGeom prst="rect">
                <a:avLst/>
              </a:prstGeom>
            </p:spPr>
            <p:txBody>
              <a:bodyPr anchor="ctr" rtlCol="false" tIns="49831" lIns="49831" bIns="49831" rIns="49831"/>
              <a:lstStyle/>
              <a:p>
                <a:pPr algn="ctr">
                  <a:lnSpc>
                    <a:spcPts val="4419"/>
                  </a:lnSpc>
                </a:pPr>
              </a:p>
            </p:txBody>
          </p:sp>
        </p:grpSp>
        <p:grpSp>
          <p:nvGrpSpPr>
            <p:cNvPr name="Group 159" id="159"/>
            <p:cNvGrpSpPr/>
            <p:nvPr/>
          </p:nvGrpSpPr>
          <p:grpSpPr>
            <a:xfrm rot="-9867310">
              <a:off x="3354094" y="5283539"/>
              <a:ext cx="450227" cy="166499"/>
              <a:chOff x="0" y="0"/>
              <a:chExt cx="90662" cy="33528"/>
            </a:xfrm>
          </p:grpSpPr>
          <p:sp>
            <p:nvSpPr>
              <p:cNvPr name="Freeform 160" id="160"/>
              <p:cNvSpPr/>
              <p:nvPr/>
            </p:nvSpPr>
            <p:spPr>
              <a:xfrm flipH="false" flipV="false" rot="0">
                <a:off x="0" y="0"/>
                <a:ext cx="90662" cy="33528"/>
              </a:xfrm>
              <a:custGeom>
                <a:avLst/>
                <a:gdLst/>
                <a:ahLst/>
                <a:cxnLst/>
                <a:rect r="r" b="b" t="t" l="l"/>
                <a:pathLst>
                  <a:path h="33528" w="90662">
                    <a:moveTo>
                      <a:pt x="45331" y="0"/>
                    </a:moveTo>
                    <a:cubicBezTo>
                      <a:pt x="20295" y="0"/>
                      <a:pt x="0" y="7506"/>
                      <a:pt x="0" y="16764"/>
                    </a:cubicBezTo>
                    <a:cubicBezTo>
                      <a:pt x="0" y="26023"/>
                      <a:pt x="20295" y="33528"/>
                      <a:pt x="45331" y="33528"/>
                    </a:cubicBezTo>
                    <a:cubicBezTo>
                      <a:pt x="70367" y="33528"/>
                      <a:pt x="90662" y="26023"/>
                      <a:pt x="90662" y="16764"/>
                    </a:cubicBezTo>
                    <a:cubicBezTo>
                      <a:pt x="90662" y="7506"/>
                      <a:pt x="70367" y="0"/>
                      <a:pt x="45331" y="0"/>
                    </a:cubicBezTo>
                    <a:lnTo>
                      <a:pt x="45331" y="0"/>
                    </a:lnTo>
                    <a:close/>
                  </a:path>
                </a:pathLst>
              </a:custGeom>
              <a:solidFill>
                <a:srgbClr val="EAEA28"/>
              </a:solidFill>
              <a:ln cap="rnd">
                <a:noFill/>
                <a:prstDash val="solid"/>
                <a:round/>
              </a:ln>
            </p:spPr>
          </p:sp>
          <p:sp>
            <p:nvSpPr>
              <p:cNvPr name="TextBox 161" id="161"/>
              <p:cNvSpPr txBox="true"/>
              <p:nvPr/>
            </p:nvSpPr>
            <p:spPr>
              <a:xfrm>
                <a:off x="8500" y="-120682"/>
                <a:ext cx="73663" cy="151067"/>
              </a:xfrm>
              <a:prstGeom prst="rect">
                <a:avLst/>
              </a:prstGeom>
            </p:spPr>
            <p:txBody>
              <a:bodyPr anchor="ctr" rtlCol="false" tIns="49831" lIns="49831" bIns="49831" rIns="49831"/>
              <a:lstStyle/>
              <a:p>
                <a:pPr algn="ctr" marL="0" indent="0" lvl="0">
                  <a:lnSpc>
                    <a:spcPts val="4419"/>
                  </a:lnSpc>
                  <a:spcBef>
                    <a:spcPct val="0"/>
                  </a:spcBef>
                </a:pPr>
              </a:p>
            </p:txBody>
          </p:sp>
        </p:grpSp>
        <p:grpSp>
          <p:nvGrpSpPr>
            <p:cNvPr name="Group 162" id="162"/>
            <p:cNvGrpSpPr/>
            <p:nvPr/>
          </p:nvGrpSpPr>
          <p:grpSpPr>
            <a:xfrm rot="9604850">
              <a:off x="471635" y="5296826"/>
              <a:ext cx="450227" cy="166499"/>
              <a:chOff x="0" y="0"/>
              <a:chExt cx="90662" cy="33528"/>
            </a:xfrm>
          </p:grpSpPr>
          <p:sp>
            <p:nvSpPr>
              <p:cNvPr name="Freeform 163" id="163"/>
              <p:cNvSpPr/>
              <p:nvPr/>
            </p:nvSpPr>
            <p:spPr>
              <a:xfrm flipH="false" flipV="false" rot="0">
                <a:off x="0" y="0"/>
                <a:ext cx="90662" cy="33528"/>
              </a:xfrm>
              <a:custGeom>
                <a:avLst/>
                <a:gdLst/>
                <a:ahLst/>
                <a:cxnLst/>
                <a:rect r="r" b="b" t="t" l="l"/>
                <a:pathLst>
                  <a:path h="33528" w="90662">
                    <a:moveTo>
                      <a:pt x="45331" y="0"/>
                    </a:moveTo>
                    <a:cubicBezTo>
                      <a:pt x="20295" y="0"/>
                      <a:pt x="0" y="7506"/>
                      <a:pt x="0" y="16764"/>
                    </a:cubicBezTo>
                    <a:cubicBezTo>
                      <a:pt x="0" y="26023"/>
                      <a:pt x="20295" y="33528"/>
                      <a:pt x="45331" y="33528"/>
                    </a:cubicBezTo>
                    <a:cubicBezTo>
                      <a:pt x="70367" y="33528"/>
                      <a:pt x="90662" y="26023"/>
                      <a:pt x="90662" y="16764"/>
                    </a:cubicBezTo>
                    <a:cubicBezTo>
                      <a:pt x="90662" y="7506"/>
                      <a:pt x="70367" y="0"/>
                      <a:pt x="45331" y="0"/>
                    </a:cubicBezTo>
                    <a:lnTo>
                      <a:pt x="45331" y="0"/>
                    </a:lnTo>
                    <a:close/>
                  </a:path>
                </a:pathLst>
              </a:custGeom>
              <a:solidFill>
                <a:srgbClr val="EAEA28"/>
              </a:solidFill>
              <a:ln cap="rnd">
                <a:noFill/>
                <a:prstDash val="solid"/>
                <a:round/>
              </a:ln>
            </p:spPr>
          </p:sp>
          <p:sp>
            <p:nvSpPr>
              <p:cNvPr name="TextBox 164" id="164"/>
              <p:cNvSpPr txBox="true"/>
              <p:nvPr/>
            </p:nvSpPr>
            <p:spPr>
              <a:xfrm>
                <a:off x="8500" y="-120682"/>
                <a:ext cx="73663" cy="151067"/>
              </a:xfrm>
              <a:prstGeom prst="rect">
                <a:avLst/>
              </a:prstGeom>
            </p:spPr>
            <p:txBody>
              <a:bodyPr anchor="ctr" rtlCol="false" tIns="49831" lIns="49831" bIns="49831" rIns="49831"/>
              <a:lstStyle/>
              <a:p>
                <a:pPr algn="ctr" marL="0" indent="0" lvl="0">
                  <a:lnSpc>
                    <a:spcPts val="4419"/>
                  </a:lnSpc>
                  <a:spcBef>
                    <a:spcPct val="0"/>
                  </a:spcBef>
                </a:pPr>
              </a:p>
            </p:txBody>
          </p:sp>
        </p:grpSp>
        <p:grpSp>
          <p:nvGrpSpPr>
            <p:cNvPr name="Group 165" id="165"/>
            <p:cNvGrpSpPr/>
            <p:nvPr/>
          </p:nvGrpSpPr>
          <p:grpSpPr>
            <a:xfrm rot="19984">
              <a:off x="966805" y="5032936"/>
              <a:ext cx="2365175" cy="725067"/>
              <a:chOff x="0" y="0"/>
              <a:chExt cx="597833" cy="183271"/>
            </a:xfrm>
          </p:grpSpPr>
          <p:sp>
            <p:nvSpPr>
              <p:cNvPr name="Freeform 166" id="166"/>
              <p:cNvSpPr/>
              <p:nvPr/>
            </p:nvSpPr>
            <p:spPr>
              <a:xfrm flipH="false" flipV="false" rot="0">
                <a:off x="0" y="0"/>
                <a:ext cx="597833" cy="183271"/>
              </a:xfrm>
              <a:custGeom>
                <a:avLst/>
                <a:gdLst/>
                <a:ahLst/>
                <a:cxnLst/>
                <a:rect r="r" b="b" t="t" l="l"/>
                <a:pathLst>
                  <a:path h="183271" w="597833">
                    <a:moveTo>
                      <a:pt x="203200" y="183271"/>
                    </a:moveTo>
                    <a:lnTo>
                      <a:pt x="394633" y="183271"/>
                    </a:lnTo>
                    <a:lnTo>
                      <a:pt x="597833" y="0"/>
                    </a:lnTo>
                    <a:lnTo>
                      <a:pt x="0" y="0"/>
                    </a:lnTo>
                    <a:lnTo>
                      <a:pt x="203200" y="183271"/>
                    </a:lnTo>
                    <a:close/>
                  </a:path>
                </a:pathLst>
              </a:custGeom>
              <a:solidFill>
                <a:srgbClr val="0E623F"/>
              </a:solidFill>
              <a:ln cap="sq">
                <a:noFill/>
                <a:prstDash val="solid"/>
                <a:miter/>
              </a:ln>
            </p:spPr>
          </p:sp>
          <p:sp>
            <p:nvSpPr>
              <p:cNvPr name="TextBox 167" id="167"/>
              <p:cNvSpPr txBox="true"/>
              <p:nvPr/>
            </p:nvSpPr>
            <p:spPr>
              <a:xfrm>
                <a:off x="127000" y="-123825"/>
                <a:ext cx="343833" cy="307096"/>
              </a:xfrm>
              <a:prstGeom prst="rect">
                <a:avLst/>
              </a:prstGeom>
            </p:spPr>
            <p:txBody>
              <a:bodyPr anchor="ctr" rtlCol="false" tIns="66929" lIns="66929" bIns="66929" rIns="66929"/>
              <a:lstStyle/>
              <a:p>
                <a:pPr algn="ctr" marL="0" indent="0" lvl="0">
                  <a:lnSpc>
                    <a:spcPts val="4420"/>
                  </a:lnSpc>
                  <a:spcBef>
                    <a:spcPct val="0"/>
                  </a:spcBef>
                </a:pPr>
              </a:p>
            </p:txBody>
          </p:sp>
        </p:grpSp>
        <p:grpSp>
          <p:nvGrpSpPr>
            <p:cNvPr name="Group 168" id="168"/>
            <p:cNvGrpSpPr/>
            <p:nvPr/>
          </p:nvGrpSpPr>
          <p:grpSpPr>
            <a:xfrm rot="19984">
              <a:off x="3105575" y="5592714"/>
              <a:ext cx="266384" cy="2452549"/>
              <a:chOff x="0" y="0"/>
              <a:chExt cx="39938" cy="367705"/>
            </a:xfrm>
          </p:grpSpPr>
          <p:sp>
            <p:nvSpPr>
              <p:cNvPr name="Freeform 169" id="169"/>
              <p:cNvSpPr/>
              <p:nvPr/>
            </p:nvSpPr>
            <p:spPr>
              <a:xfrm flipH="false" flipV="false" rot="0">
                <a:off x="0" y="0"/>
                <a:ext cx="39938" cy="367705"/>
              </a:xfrm>
              <a:custGeom>
                <a:avLst/>
                <a:gdLst/>
                <a:ahLst/>
                <a:cxnLst/>
                <a:rect r="r" b="b" t="t" l="l"/>
                <a:pathLst>
                  <a:path h="367705" w="39938">
                    <a:moveTo>
                      <a:pt x="0" y="0"/>
                    </a:moveTo>
                    <a:lnTo>
                      <a:pt x="39938" y="0"/>
                    </a:lnTo>
                    <a:lnTo>
                      <a:pt x="39938" y="367705"/>
                    </a:lnTo>
                    <a:lnTo>
                      <a:pt x="0" y="367705"/>
                    </a:lnTo>
                    <a:close/>
                  </a:path>
                </a:pathLst>
              </a:custGeom>
              <a:solidFill>
                <a:srgbClr val="0E623F"/>
              </a:solidFill>
              <a:ln cap="sq">
                <a:noFill/>
                <a:prstDash val="solid"/>
                <a:miter/>
              </a:ln>
            </p:spPr>
          </p:sp>
          <p:sp>
            <p:nvSpPr>
              <p:cNvPr name="TextBox 170" id="170"/>
              <p:cNvSpPr txBox="true"/>
              <p:nvPr/>
            </p:nvSpPr>
            <p:spPr>
              <a:xfrm>
                <a:off x="0" y="-123825"/>
                <a:ext cx="39938" cy="491530"/>
              </a:xfrm>
              <a:prstGeom prst="rect">
                <a:avLst/>
              </a:prstGeom>
            </p:spPr>
            <p:txBody>
              <a:bodyPr anchor="ctr" rtlCol="false" tIns="66929" lIns="66929" bIns="66929" rIns="66929"/>
              <a:lstStyle/>
              <a:p>
                <a:pPr algn="ctr" marL="0" indent="0" lvl="0">
                  <a:lnSpc>
                    <a:spcPts val="4420"/>
                  </a:lnSpc>
                  <a:spcBef>
                    <a:spcPct val="0"/>
                  </a:spcBef>
                </a:pPr>
              </a:p>
            </p:txBody>
          </p:sp>
        </p:grpSp>
        <p:grpSp>
          <p:nvGrpSpPr>
            <p:cNvPr name="Group 171" id="171"/>
            <p:cNvGrpSpPr/>
            <p:nvPr/>
          </p:nvGrpSpPr>
          <p:grpSpPr>
            <a:xfrm rot="19984">
              <a:off x="919234" y="5592714"/>
              <a:ext cx="266384" cy="2452549"/>
              <a:chOff x="0" y="0"/>
              <a:chExt cx="39938" cy="367705"/>
            </a:xfrm>
          </p:grpSpPr>
          <p:sp>
            <p:nvSpPr>
              <p:cNvPr name="Freeform 172" id="172"/>
              <p:cNvSpPr/>
              <p:nvPr/>
            </p:nvSpPr>
            <p:spPr>
              <a:xfrm flipH="false" flipV="false" rot="0">
                <a:off x="0" y="0"/>
                <a:ext cx="39938" cy="367705"/>
              </a:xfrm>
              <a:custGeom>
                <a:avLst/>
                <a:gdLst/>
                <a:ahLst/>
                <a:cxnLst/>
                <a:rect r="r" b="b" t="t" l="l"/>
                <a:pathLst>
                  <a:path h="367705" w="39938">
                    <a:moveTo>
                      <a:pt x="0" y="0"/>
                    </a:moveTo>
                    <a:lnTo>
                      <a:pt x="39938" y="0"/>
                    </a:lnTo>
                    <a:lnTo>
                      <a:pt x="39938" y="367705"/>
                    </a:lnTo>
                    <a:lnTo>
                      <a:pt x="0" y="367705"/>
                    </a:lnTo>
                    <a:close/>
                  </a:path>
                </a:pathLst>
              </a:custGeom>
              <a:solidFill>
                <a:srgbClr val="0E623F"/>
              </a:solidFill>
              <a:ln cap="sq">
                <a:noFill/>
                <a:prstDash val="solid"/>
                <a:miter/>
              </a:ln>
            </p:spPr>
          </p:sp>
          <p:sp>
            <p:nvSpPr>
              <p:cNvPr name="TextBox 173" id="173"/>
              <p:cNvSpPr txBox="true"/>
              <p:nvPr/>
            </p:nvSpPr>
            <p:spPr>
              <a:xfrm>
                <a:off x="0" y="-123825"/>
                <a:ext cx="39938" cy="491530"/>
              </a:xfrm>
              <a:prstGeom prst="rect">
                <a:avLst/>
              </a:prstGeom>
            </p:spPr>
            <p:txBody>
              <a:bodyPr anchor="ctr" rtlCol="false" tIns="66929" lIns="66929" bIns="66929" rIns="66929"/>
              <a:lstStyle/>
              <a:p>
                <a:pPr algn="ctr" marL="0" indent="0" lvl="0">
                  <a:lnSpc>
                    <a:spcPts val="4420"/>
                  </a:lnSpc>
                  <a:spcBef>
                    <a:spcPct val="0"/>
                  </a:spcBef>
                </a:pPr>
              </a:p>
            </p:txBody>
          </p:sp>
        </p:grpSp>
        <p:grpSp>
          <p:nvGrpSpPr>
            <p:cNvPr name="Group 174" id="174"/>
            <p:cNvGrpSpPr/>
            <p:nvPr/>
          </p:nvGrpSpPr>
          <p:grpSpPr>
            <a:xfrm rot="-10780015">
              <a:off x="950868" y="7774532"/>
              <a:ext cx="2365175" cy="725067"/>
              <a:chOff x="0" y="0"/>
              <a:chExt cx="597833" cy="183271"/>
            </a:xfrm>
          </p:grpSpPr>
          <p:sp>
            <p:nvSpPr>
              <p:cNvPr name="Freeform 175" id="175"/>
              <p:cNvSpPr/>
              <p:nvPr/>
            </p:nvSpPr>
            <p:spPr>
              <a:xfrm flipH="false" flipV="false" rot="0">
                <a:off x="0" y="0"/>
                <a:ext cx="597833" cy="183271"/>
              </a:xfrm>
              <a:custGeom>
                <a:avLst/>
                <a:gdLst/>
                <a:ahLst/>
                <a:cxnLst/>
                <a:rect r="r" b="b" t="t" l="l"/>
                <a:pathLst>
                  <a:path h="183271" w="597833">
                    <a:moveTo>
                      <a:pt x="203200" y="183271"/>
                    </a:moveTo>
                    <a:lnTo>
                      <a:pt x="394633" y="183271"/>
                    </a:lnTo>
                    <a:lnTo>
                      <a:pt x="597833" y="0"/>
                    </a:lnTo>
                    <a:lnTo>
                      <a:pt x="0" y="0"/>
                    </a:lnTo>
                    <a:lnTo>
                      <a:pt x="203200" y="183271"/>
                    </a:lnTo>
                    <a:close/>
                  </a:path>
                </a:pathLst>
              </a:custGeom>
              <a:solidFill>
                <a:srgbClr val="0E623F"/>
              </a:solidFill>
              <a:ln cap="sq">
                <a:noFill/>
                <a:prstDash val="solid"/>
                <a:miter/>
              </a:ln>
            </p:spPr>
          </p:sp>
          <p:sp>
            <p:nvSpPr>
              <p:cNvPr name="TextBox 176" id="176"/>
              <p:cNvSpPr txBox="true"/>
              <p:nvPr/>
            </p:nvSpPr>
            <p:spPr>
              <a:xfrm>
                <a:off x="127000" y="-123825"/>
                <a:ext cx="343833" cy="307096"/>
              </a:xfrm>
              <a:prstGeom prst="rect">
                <a:avLst/>
              </a:prstGeom>
            </p:spPr>
            <p:txBody>
              <a:bodyPr anchor="ctr" rtlCol="false" tIns="66929" lIns="66929" bIns="66929" rIns="66929"/>
              <a:lstStyle/>
              <a:p>
                <a:pPr algn="ctr" marL="0" indent="0" lvl="0">
                  <a:lnSpc>
                    <a:spcPts val="4420"/>
                  </a:lnSpc>
                  <a:spcBef>
                    <a:spcPct val="0"/>
                  </a:spcBef>
                </a:pPr>
              </a:p>
            </p:txBody>
          </p:sp>
        </p:grpSp>
      </p:grpSp>
      <p:grpSp>
        <p:nvGrpSpPr>
          <p:cNvPr name="Group 177" id="177"/>
          <p:cNvGrpSpPr/>
          <p:nvPr/>
        </p:nvGrpSpPr>
        <p:grpSpPr>
          <a:xfrm rot="-5400000">
            <a:off x="12366966" y="4476381"/>
            <a:ext cx="1448064" cy="557572"/>
            <a:chOff x="0" y="0"/>
            <a:chExt cx="812800" cy="312966"/>
          </a:xfrm>
        </p:grpSpPr>
        <p:sp>
          <p:nvSpPr>
            <p:cNvPr name="Freeform 178" id="178"/>
            <p:cNvSpPr/>
            <p:nvPr/>
          </p:nvSpPr>
          <p:spPr>
            <a:xfrm flipH="false" flipV="false" rot="0">
              <a:off x="0" y="0"/>
              <a:ext cx="812800" cy="312966"/>
            </a:xfrm>
            <a:custGeom>
              <a:avLst/>
              <a:gdLst/>
              <a:ahLst/>
              <a:cxnLst/>
              <a:rect r="r" b="b" t="t" l="l"/>
              <a:pathLst>
                <a:path h="312966" w="812800">
                  <a:moveTo>
                    <a:pt x="406400" y="0"/>
                  </a:moveTo>
                  <a:cubicBezTo>
                    <a:pt x="181951" y="0"/>
                    <a:pt x="0" y="70060"/>
                    <a:pt x="0" y="156483"/>
                  </a:cubicBezTo>
                  <a:cubicBezTo>
                    <a:pt x="0" y="242906"/>
                    <a:pt x="181951" y="312966"/>
                    <a:pt x="406400" y="312966"/>
                  </a:cubicBezTo>
                  <a:cubicBezTo>
                    <a:pt x="630849" y="312966"/>
                    <a:pt x="812800" y="242906"/>
                    <a:pt x="812800" y="156483"/>
                  </a:cubicBezTo>
                  <a:cubicBezTo>
                    <a:pt x="812800" y="70060"/>
                    <a:pt x="630849" y="0"/>
                    <a:pt x="406400" y="0"/>
                  </a:cubicBezTo>
                  <a:close/>
                </a:path>
              </a:pathLst>
            </a:custGeom>
            <a:solidFill>
              <a:srgbClr val="1F3B9B"/>
            </a:solidFill>
          </p:spPr>
        </p:sp>
        <p:sp>
          <p:nvSpPr>
            <p:cNvPr name="TextBox 179" id="179"/>
            <p:cNvSpPr txBox="true"/>
            <p:nvPr/>
          </p:nvSpPr>
          <p:spPr>
            <a:xfrm>
              <a:off x="76200" y="-94484"/>
              <a:ext cx="660400" cy="378110"/>
            </a:xfrm>
            <a:prstGeom prst="rect">
              <a:avLst/>
            </a:prstGeom>
          </p:spPr>
          <p:txBody>
            <a:bodyPr anchor="ctr" rtlCol="false" tIns="50800" lIns="50800" bIns="50800" rIns="50800"/>
            <a:lstStyle/>
            <a:p>
              <a:pPr algn="ctr">
                <a:lnSpc>
                  <a:spcPts val="4420"/>
                </a:lnSpc>
              </a:pPr>
            </a:p>
          </p:txBody>
        </p:sp>
      </p:grpSp>
      <p:grpSp>
        <p:nvGrpSpPr>
          <p:cNvPr name="Group 180" id="180"/>
          <p:cNvGrpSpPr/>
          <p:nvPr/>
        </p:nvGrpSpPr>
        <p:grpSpPr>
          <a:xfrm rot="-5400000">
            <a:off x="12843820" y="4507989"/>
            <a:ext cx="494355" cy="494355"/>
            <a:chOff x="0" y="0"/>
            <a:chExt cx="812800" cy="812800"/>
          </a:xfrm>
        </p:grpSpPr>
        <p:sp>
          <p:nvSpPr>
            <p:cNvPr name="Freeform 181" id="18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82" id="182"/>
            <p:cNvSpPr txBox="true"/>
            <p:nvPr/>
          </p:nvSpPr>
          <p:spPr>
            <a:xfrm>
              <a:off x="76200" y="-47625"/>
              <a:ext cx="660400" cy="784225"/>
            </a:xfrm>
            <a:prstGeom prst="rect">
              <a:avLst/>
            </a:prstGeom>
          </p:spPr>
          <p:txBody>
            <a:bodyPr anchor="ctr" rtlCol="false" tIns="50800" lIns="50800" bIns="50800" rIns="50800"/>
            <a:lstStyle/>
            <a:p>
              <a:pPr algn="ctr">
                <a:lnSpc>
                  <a:spcPts val="4420"/>
                </a:lnSpc>
              </a:pPr>
            </a:p>
          </p:txBody>
        </p:sp>
      </p:grpSp>
      <p:grpSp>
        <p:nvGrpSpPr>
          <p:cNvPr name="Group 183" id="183"/>
          <p:cNvGrpSpPr/>
          <p:nvPr/>
        </p:nvGrpSpPr>
        <p:grpSpPr>
          <a:xfrm rot="10579451">
            <a:off x="11626550" y="2405178"/>
            <a:ext cx="1448064" cy="557572"/>
            <a:chOff x="0" y="0"/>
            <a:chExt cx="1930752" cy="743429"/>
          </a:xfrm>
        </p:grpSpPr>
        <p:grpSp>
          <p:nvGrpSpPr>
            <p:cNvPr name="Group 184" id="184"/>
            <p:cNvGrpSpPr/>
            <p:nvPr/>
          </p:nvGrpSpPr>
          <p:grpSpPr>
            <a:xfrm rot="0">
              <a:off x="0" y="0"/>
              <a:ext cx="1930752" cy="743429"/>
              <a:chOff x="0" y="0"/>
              <a:chExt cx="812800" cy="312966"/>
            </a:xfrm>
          </p:grpSpPr>
          <p:sp>
            <p:nvSpPr>
              <p:cNvPr name="Freeform 185" id="185"/>
              <p:cNvSpPr/>
              <p:nvPr/>
            </p:nvSpPr>
            <p:spPr>
              <a:xfrm flipH="false" flipV="false" rot="0">
                <a:off x="0" y="0"/>
                <a:ext cx="812800" cy="312966"/>
              </a:xfrm>
              <a:custGeom>
                <a:avLst/>
                <a:gdLst/>
                <a:ahLst/>
                <a:cxnLst/>
                <a:rect r="r" b="b" t="t" l="l"/>
                <a:pathLst>
                  <a:path h="312966" w="812800">
                    <a:moveTo>
                      <a:pt x="406400" y="0"/>
                    </a:moveTo>
                    <a:cubicBezTo>
                      <a:pt x="181951" y="0"/>
                      <a:pt x="0" y="70060"/>
                      <a:pt x="0" y="156483"/>
                    </a:cubicBezTo>
                    <a:cubicBezTo>
                      <a:pt x="0" y="242906"/>
                      <a:pt x="181951" y="312966"/>
                      <a:pt x="406400" y="312966"/>
                    </a:cubicBezTo>
                    <a:cubicBezTo>
                      <a:pt x="630849" y="312966"/>
                      <a:pt x="812800" y="242906"/>
                      <a:pt x="812800" y="156483"/>
                    </a:cubicBezTo>
                    <a:cubicBezTo>
                      <a:pt x="812800" y="70060"/>
                      <a:pt x="630849" y="0"/>
                      <a:pt x="406400" y="0"/>
                    </a:cubicBezTo>
                    <a:close/>
                  </a:path>
                </a:pathLst>
              </a:custGeom>
              <a:solidFill>
                <a:srgbClr val="A87CDF"/>
              </a:solidFill>
            </p:spPr>
          </p:sp>
          <p:sp>
            <p:nvSpPr>
              <p:cNvPr name="TextBox 186" id="186"/>
              <p:cNvSpPr txBox="true"/>
              <p:nvPr/>
            </p:nvSpPr>
            <p:spPr>
              <a:xfrm>
                <a:off x="76200" y="-94484"/>
                <a:ext cx="660400" cy="378110"/>
              </a:xfrm>
              <a:prstGeom prst="rect">
                <a:avLst/>
              </a:prstGeom>
            </p:spPr>
            <p:txBody>
              <a:bodyPr anchor="ctr" rtlCol="false" tIns="50800" lIns="50800" bIns="50800" rIns="50800"/>
              <a:lstStyle/>
              <a:p>
                <a:pPr algn="ctr">
                  <a:lnSpc>
                    <a:spcPts val="4420"/>
                  </a:lnSpc>
                </a:pPr>
              </a:p>
            </p:txBody>
          </p:sp>
        </p:grpSp>
        <p:grpSp>
          <p:nvGrpSpPr>
            <p:cNvPr name="Group 187" id="187"/>
            <p:cNvGrpSpPr/>
            <p:nvPr/>
          </p:nvGrpSpPr>
          <p:grpSpPr>
            <a:xfrm rot="0">
              <a:off x="635806" y="42144"/>
              <a:ext cx="659140" cy="659140"/>
              <a:chOff x="0" y="0"/>
              <a:chExt cx="812800" cy="812800"/>
            </a:xfrm>
          </p:grpSpPr>
          <p:sp>
            <p:nvSpPr>
              <p:cNvPr name="Freeform 188" id="18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89" id="189"/>
              <p:cNvSpPr txBox="true"/>
              <p:nvPr/>
            </p:nvSpPr>
            <p:spPr>
              <a:xfrm>
                <a:off x="76200" y="-47625"/>
                <a:ext cx="660400" cy="784225"/>
              </a:xfrm>
              <a:prstGeom prst="rect">
                <a:avLst/>
              </a:prstGeom>
            </p:spPr>
            <p:txBody>
              <a:bodyPr anchor="ctr" rtlCol="false" tIns="50800" lIns="50800" bIns="50800" rIns="50800"/>
              <a:lstStyle/>
              <a:p>
                <a:pPr algn="ctr">
                  <a:lnSpc>
                    <a:spcPts val="4420"/>
                  </a:lnSpc>
                </a:pPr>
              </a:p>
            </p:txBody>
          </p:sp>
        </p:grpSp>
      </p:grpSp>
      <p:grpSp>
        <p:nvGrpSpPr>
          <p:cNvPr name="Group 190" id="190"/>
          <p:cNvGrpSpPr/>
          <p:nvPr/>
        </p:nvGrpSpPr>
        <p:grpSpPr>
          <a:xfrm rot="10579451">
            <a:off x="8920528" y="5010115"/>
            <a:ext cx="1448064" cy="557572"/>
            <a:chOff x="0" y="0"/>
            <a:chExt cx="1930752" cy="743429"/>
          </a:xfrm>
        </p:grpSpPr>
        <p:grpSp>
          <p:nvGrpSpPr>
            <p:cNvPr name="Group 191" id="191"/>
            <p:cNvGrpSpPr/>
            <p:nvPr/>
          </p:nvGrpSpPr>
          <p:grpSpPr>
            <a:xfrm rot="0">
              <a:off x="0" y="0"/>
              <a:ext cx="1930752" cy="743429"/>
              <a:chOff x="0" y="0"/>
              <a:chExt cx="812800" cy="312966"/>
            </a:xfrm>
          </p:grpSpPr>
          <p:sp>
            <p:nvSpPr>
              <p:cNvPr name="Freeform 192" id="192"/>
              <p:cNvSpPr/>
              <p:nvPr/>
            </p:nvSpPr>
            <p:spPr>
              <a:xfrm flipH="false" flipV="false" rot="0">
                <a:off x="0" y="0"/>
                <a:ext cx="812800" cy="312966"/>
              </a:xfrm>
              <a:custGeom>
                <a:avLst/>
                <a:gdLst/>
                <a:ahLst/>
                <a:cxnLst/>
                <a:rect r="r" b="b" t="t" l="l"/>
                <a:pathLst>
                  <a:path h="312966" w="812800">
                    <a:moveTo>
                      <a:pt x="406400" y="0"/>
                    </a:moveTo>
                    <a:cubicBezTo>
                      <a:pt x="181951" y="0"/>
                      <a:pt x="0" y="70060"/>
                      <a:pt x="0" y="156483"/>
                    </a:cubicBezTo>
                    <a:cubicBezTo>
                      <a:pt x="0" y="242906"/>
                      <a:pt x="181951" y="312966"/>
                      <a:pt x="406400" y="312966"/>
                    </a:cubicBezTo>
                    <a:cubicBezTo>
                      <a:pt x="630849" y="312966"/>
                      <a:pt x="812800" y="242906"/>
                      <a:pt x="812800" y="156483"/>
                    </a:cubicBezTo>
                    <a:cubicBezTo>
                      <a:pt x="812800" y="70060"/>
                      <a:pt x="630849" y="0"/>
                      <a:pt x="406400" y="0"/>
                    </a:cubicBezTo>
                    <a:close/>
                  </a:path>
                </a:pathLst>
              </a:custGeom>
              <a:solidFill>
                <a:srgbClr val="FF4B4B"/>
              </a:solidFill>
            </p:spPr>
          </p:sp>
          <p:sp>
            <p:nvSpPr>
              <p:cNvPr name="TextBox 193" id="193"/>
              <p:cNvSpPr txBox="true"/>
              <p:nvPr/>
            </p:nvSpPr>
            <p:spPr>
              <a:xfrm>
                <a:off x="76200" y="-94484"/>
                <a:ext cx="660400" cy="378110"/>
              </a:xfrm>
              <a:prstGeom prst="rect">
                <a:avLst/>
              </a:prstGeom>
            </p:spPr>
            <p:txBody>
              <a:bodyPr anchor="ctr" rtlCol="false" tIns="50800" lIns="50800" bIns="50800" rIns="50800"/>
              <a:lstStyle/>
              <a:p>
                <a:pPr algn="ctr">
                  <a:lnSpc>
                    <a:spcPts val="4420"/>
                  </a:lnSpc>
                </a:pPr>
              </a:p>
            </p:txBody>
          </p:sp>
        </p:grpSp>
        <p:grpSp>
          <p:nvGrpSpPr>
            <p:cNvPr name="Group 194" id="194"/>
            <p:cNvGrpSpPr/>
            <p:nvPr/>
          </p:nvGrpSpPr>
          <p:grpSpPr>
            <a:xfrm rot="0">
              <a:off x="635806" y="42144"/>
              <a:ext cx="659140" cy="659140"/>
              <a:chOff x="0" y="0"/>
              <a:chExt cx="812800" cy="812800"/>
            </a:xfrm>
          </p:grpSpPr>
          <p:sp>
            <p:nvSpPr>
              <p:cNvPr name="Freeform 195" id="19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96" id="196"/>
              <p:cNvSpPr txBox="true"/>
              <p:nvPr/>
            </p:nvSpPr>
            <p:spPr>
              <a:xfrm>
                <a:off x="76200" y="-47625"/>
                <a:ext cx="660400" cy="784225"/>
              </a:xfrm>
              <a:prstGeom prst="rect">
                <a:avLst/>
              </a:prstGeom>
            </p:spPr>
            <p:txBody>
              <a:bodyPr anchor="ctr" rtlCol="false" tIns="50800" lIns="50800" bIns="50800" rIns="50800"/>
              <a:lstStyle/>
              <a:p>
                <a:pPr algn="ctr">
                  <a:lnSpc>
                    <a:spcPts val="4420"/>
                  </a:lnSpc>
                </a:pPr>
              </a:p>
            </p:txBody>
          </p:sp>
        </p:grpSp>
      </p:grpSp>
      <p:sp>
        <p:nvSpPr>
          <p:cNvPr name="TextBox 197" id="197"/>
          <p:cNvSpPr txBox="true"/>
          <p:nvPr/>
        </p:nvSpPr>
        <p:spPr>
          <a:xfrm rot="0">
            <a:off x="313280" y="3679486"/>
            <a:ext cx="7956054" cy="3789045"/>
          </a:xfrm>
          <a:prstGeom prst="rect">
            <a:avLst/>
          </a:prstGeom>
        </p:spPr>
        <p:txBody>
          <a:bodyPr anchor="t" rtlCol="false" tIns="0" lIns="0" bIns="0" rIns="0">
            <a:spAutoFit/>
          </a:bodyPr>
          <a:lstStyle/>
          <a:p>
            <a:pPr algn="l" marL="0" indent="0" lvl="0">
              <a:lnSpc>
                <a:spcPts val="3779"/>
              </a:lnSpc>
              <a:spcBef>
                <a:spcPct val="0"/>
              </a:spcBef>
            </a:pPr>
          </a:p>
          <a:p>
            <a:pPr algn="l">
              <a:lnSpc>
                <a:spcPts val="3779"/>
              </a:lnSpc>
              <a:spcBef>
                <a:spcPct val="0"/>
              </a:spcBef>
            </a:pPr>
            <a:r>
              <a:rPr lang="en-US" sz="2699" u="none">
                <a:solidFill>
                  <a:srgbClr val="FFFFFF"/>
                </a:solidFill>
                <a:latin typeface="PT Sans"/>
                <a:ea typeface="PT Sans"/>
                <a:cs typeface="PT Sans"/>
                <a:sym typeface="PT Sans"/>
              </a:rPr>
              <a:t>"The </a:t>
            </a:r>
            <a:r>
              <a:rPr lang="en-US" sz="2699">
                <a:solidFill>
                  <a:srgbClr val="FFFFFF"/>
                </a:solidFill>
                <a:latin typeface="PT Sans"/>
                <a:ea typeface="PT Sans"/>
                <a:cs typeface="PT Sans"/>
                <a:sym typeface="PT Sans"/>
              </a:rPr>
              <a:t>m</a:t>
            </a:r>
            <a:r>
              <a:rPr lang="en-US" sz="2699" u="none">
                <a:solidFill>
                  <a:srgbClr val="FFFFFF"/>
                </a:solidFill>
                <a:latin typeface="PT Sans"/>
                <a:ea typeface="PT Sans"/>
                <a:cs typeface="PT Sans"/>
                <a:sym typeface="PT Sans"/>
              </a:rPr>
              <a:t>odel</a:t>
            </a:r>
            <a:r>
              <a:rPr lang="en-US" sz="2699">
                <a:solidFill>
                  <a:srgbClr val="FFFFFF"/>
                </a:solidFill>
                <a:latin typeface="PT Sans"/>
                <a:ea typeface="PT Sans"/>
                <a:cs typeface="PT Sans"/>
                <a:sym typeface="PT Sans"/>
              </a:rPr>
              <a:t> </a:t>
            </a:r>
            <a:r>
              <a:rPr lang="en-US" sz="2699" u="none">
                <a:solidFill>
                  <a:srgbClr val="FFFFFF"/>
                </a:solidFill>
                <a:latin typeface="PT Sans"/>
                <a:ea typeface="PT Sans"/>
                <a:cs typeface="PT Sans"/>
                <a:sym typeface="PT Sans"/>
              </a:rPr>
              <a:t>w</a:t>
            </a:r>
            <a:r>
              <a:rPr lang="en-US" sz="2699">
                <a:solidFill>
                  <a:srgbClr val="FFFFFF"/>
                </a:solidFill>
                <a:latin typeface="PT Sans"/>
                <a:ea typeface="PT Sans"/>
                <a:cs typeface="PT Sans"/>
                <a:sym typeface="PT Sans"/>
              </a:rPr>
              <a:t>as tra</a:t>
            </a:r>
            <a:r>
              <a:rPr lang="en-US" sz="2699" u="none">
                <a:solidFill>
                  <a:srgbClr val="FFFFFF"/>
                </a:solidFill>
                <a:latin typeface="PT Sans"/>
                <a:ea typeface="PT Sans"/>
                <a:cs typeface="PT Sans"/>
                <a:sym typeface="PT Sans"/>
              </a:rPr>
              <a:t>in</a:t>
            </a:r>
            <a:r>
              <a:rPr lang="en-US" sz="2699">
                <a:solidFill>
                  <a:srgbClr val="FFFFFF"/>
                </a:solidFill>
                <a:latin typeface="PT Sans"/>
                <a:ea typeface="PT Sans"/>
                <a:cs typeface="PT Sans"/>
                <a:sym typeface="PT Sans"/>
              </a:rPr>
              <a:t>ed </a:t>
            </a:r>
            <a:r>
              <a:rPr lang="en-US" sz="2699" u="none">
                <a:solidFill>
                  <a:srgbClr val="FFFFFF"/>
                </a:solidFill>
                <a:latin typeface="PT Sans"/>
                <a:ea typeface="PT Sans"/>
                <a:cs typeface="PT Sans"/>
                <a:sym typeface="PT Sans"/>
              </a:rPr>
              <a:t>u</a:t>
            </a:r>
            <a:r>
              <a:rPr lang="en-US" sz="2699">
                <a:solidFill>
                  <a:srgbClr val="FFFFFF"/>
                </a:solidFill>
                <a:latin typeface="PT Sans"/>
                <a:ea typeface="PT Sans"/>
                <a:cs typeface="PT Sans"/>
                <a:sym typeface="PT Sans"/>
              </a:rPr>
              <a:t>sing a </a:t>
            </a:r>
            <a:r>
              <a:rPr lang="en-US" sz="2699" u="none">
                <a:solidFill>
                  <a:srgbClr val="FFFFFF"/>
                </a:solidFill>
                <a:latin typeface="PT Sans"/>
                <a:ea typeface="PT Sans"/>
                <a:cs typeface="PT Sans"/>
                <a:sym typeface="PT Sans"/>
              </a:rPr>
              <a:t>dive</a:t>
            </a:r>
            <a:r>
              <a:rPr lang="en-US" sz="2699">
                <a:solidFill>
                  <a:srgbClr val="FFFFFF"/>
                </a:solidFill>
                <a:latin typeface="PT Sans"/>
                <a:ea typeface="PT Sans"/>
                <a:cs typeface="PT Sans"/>
                <a:sym typeface="PT Sans"/>
              </a:rPr>
              <a:t>r</a:t>
            </a:r>
            <a:r>
              <a:rPr lang="en-US" sz="2699" u="none">
                <a:solidFill>
                  <a:srgbClr val="FFFFFF"/>
                </a:solidFill>
                <a:latin typeface="PT Sans"/>
                <a:ea typeface="PT Sans"/>
                <a:cs typeface="PT Sans"/>
                <a:sym typeface="PT Sans"/>
              </a:rPr>
              <a:t>se</a:t>
            </a:r>
            <a:r>
              <a:rPr lang="en-US" sz="2699">
                <a:solidFill>
                  <a:srgbClr val="FFFFFF"/>
                </a:solidFill>
                <a:latin typeface="PT Sans"/>
                <a:ea typeface="PT Sans"/>
                <a:cs typeface="PT Sans"/>
                <a:sym typeface="PT Sans"/>
              </a:rPr>
              <a:t> </a:t>
            </a:r>
            <a:r>
              <a:rPr lang="en-US" sz="2699" u="none">
                <a:solidFill>
                  <a:srgbClr val="FFFFFF"/>
                </a:solidFill>
                <a:latin typeface="PT Sans"/>
                <a:ea typeface="PT Sans"/>
                <a:cs typeface="PT Sans"/>
                <a:sym typeface="PT Sans"/>
              </a:rPr>
              <a:t>da</a:t>
            </a:r>
            <a:r>
              <a:rPr lang="en-US" sz="2699">
                <a:solidFill>
                  <a:srgbClr val="FFFFFF"/>
                </a:solidFill>
                <a:latin typeface="PT Sans"/>
                <a:ea typeface="PT Sans"/>
                <a:cs typeface="PT Sans"/>
                <a:sym typeface="PT Sans"/>
              </a:rPr>
              <a:t>t</a:t>
            </a:r>
            <a:r>
              <a:rPr lang="en-US" sz="2699" u="none">
                <a:solidFill>
                  <a:srgbClr val="FFFFFF"/>
                </a:solidFill>
                <a:latin typeface="PT Sans"/>
                <a:ea typeface="PT Sans"/>
                <a:cs typeface="PT Sans"/>
                <a:sym typeface="PT Sans"/>
              </a:rPr>
              <a:t>as</a:t>
            </a:r>
            <a:r>
              <a:rPr lang="en-US" sz="2699">
                <a:solidFill>
                  <a:srgbClr val="FFFFFF"/>
                </a:solidFill>
                <a:latin typeface="PT Sans"/>
                <a:ea typeface="PT Sans"/>
                <a:cs typeface="PT Sans"/>
                <a:sym typeface="PT Sans"/>
              </a:rPr>
              <a:t>et</a:t>
            </a:r>
            <a:r>
              <a:rPr lang="en-US" sz="2699" u="none">
                <a:solidFill>
                  <a:srgbClr val="FFFFFF"/>
                </a:solidFill>
                <a:latin typeface="PT Sans"/>
                <a:ea typeface="PT Sans"/>
                <a:cs typeface="PT Sans"/>
                <a:sym typeface="PT Sans"/>
              </a:rPr>
              <a:t> a</a:t>
            </a:r>
            <a:r>
              <a:rPr lang="en-US" sz="2699">
                <a:solidFill>
                  <a:srgbClr val="FFFFFF"/>
                </a:solidFill>
                <a:latin typeface="PT Sans"/>
                <a:ea typeface="PT Sans"/>
                <a:cs typeface="PT Sans"/>
                <a:sym typeface="PT Sans"/>
              </a:rPr>
              <a:t>nd ac</a:t>
            </a:r>
            <a:r>
              <a:rPr lang="en-US" sz="2699" u="none">
                <a:solidFill>
                  <a:srgbClr val="FFFFFF"/>
                </a:solidFill>
                <a:latin typeface="PT Sans"/>
                <a:ea typeface="PT Sans"/>
                <a:cs typeface="PT Sans"/>
                <a:sym typeface="PT Sans"/>
              </a:rPr>
              <a:t>hi</a:t>
            </a:r>
            <a:r>
              <a:rPr lang="en-US" sz="2699">
                <a:solidFill>
                  <a:srgbClr val="FFFFFF"/>
                </a:solidFill>
                <a:latin typeface="PT Sans"/>
                <a:ea typeface="PT Sans"/>
                <a:cs typeface="PT Sans"/>
                <a:sym typeface="PT Sans"/>
              </a:rPr>
              <a:t>e</a:t>
            </a:r>
            <a:r>
              <a:rPr lang="en-US" sz="2699" u="none">
                <a:solidFill>
                  <a:srgbClr val="FFFFFF"/>
                </a:solidFill>
                <a:latin typeface="PT Sans"/>
                <a:ea typeface="PT Sans"/>
                <a:cs typeface="PT Sans"/>
                <a:sym typeface="PT Sans"/>
              </a:rPr>
              <a:t>v</a:t>
            </a:r>
            <a:r>
              <a:rPr lang="en-US" sz="2699">
                <a:solidFill>
                  <a:srgbClr val="FFFFFF"/>
                </a:solidFill>
                <a:latin typeface="PT Sans"/>
                <a:ea typeface="PT Sans"/>
                <a:cs typeface="PT Sans"/>
                <a:sym typeface="PT Sans"/>
              </a:rPr>
              <a:t>e</a:t>
            </a:r>
            <a:r>
              <a:rPr lang="en-US" sz="2699" u="none">
                <a:solidFill>
                  <a:srgbClr val="FFFFFF"/>
                </a:solidFill>
                <a:latin typeface="PT Sans"/>
                <a:ea typeface="PT Sans"/>
                <a:cs typeface="PT Sans"/>
                <a:sym typeface="PT Sans"/>
              </a:rPr>
              <a:t>d</a:t>
            </a:r>
            <a:r>
              <a:rPr lang="en-US" sz="2699">
                <a:solidFill>
                  <a:srgbClr val="FFFFFF"/>
                </a:solidFill>
                <a:latin typeface="PT Sans"/>
                <a:ea typeface="PT Sans"/>
                <a:cs typeface="PT Sans"/>
                <a:sym typeface="PT Sans"/>
              </a:rPr>
              <a:t> a</a:t>
            </a:r>
            <a:r>
              <a:rPr lang="en-US" sz="2699" u="none">
                <a:solidFill>
                  <a:srgbClr val="FFFFFF"/>
                </a:solidFill>
                <a:latin typeface="PT Sans"/>
                <a:ea typeface="PT Sans"/>
                <a:cs typeface="PT Sans"/>
                <a:sym typeface="PT Sans"/>
              </a:rPr>
              <a:t>n</a:t>
            </a:r>
            <a:r>
              <a:rPr lang="en-US" sz="2699">
                <a:solidFill>
                  <a:srgbClr val="FFFFFF"/>
                </a:solidFill>
                <a:latin typeface="PT Sans"/>
                <a:ea typeface="PT Sans"/>
                <a:cs typeface="PT Sans"/>
                <a:sym typeface="PT Sans"/>
              </a:rPr>
              <a:t> </a:t>
            </a:r>
            <a:r>
              <a:rPr lang="en-US" sz="2699" u="none">
                <a:solidFill>
                  <a:srgbClr val="FFFFFF"/>
                </a:solidFill>
                <a:latin typeface="PT Sans"/>
                <a:ea typeface="PT Sans"/>
                <a:cs typeface="PT Sans"/>
                <a:sym typeface="PT Sans"/>
              </a:rPr>
              <a:t>accu</a:t>
            </a:r>
            <a:r>
              <a:rPr lang="en-US" sz="2699">
                <a:solidFill>
                  <a:srgbClr val="FFFFFF"/>
                </a:solidFill>
                <a:latin typeface="PT Sans"/>
                <a:ea typeface="PT Sans"/>
                <a:cs typeface="PT Sans"/>
                <a:sym typeface="PT Sans"/>
              </a:rPr>
              <a:t>rac</a:t>
            </a:r>
            <a:r>
              <a:rPr lang="en-US" sz="2699" u="none">
                <a:solidFill>
                  <a:srgbClr val="FFFFFF"/>
                </a:solidFill>
                <a:latin typeface="PT Sans"/>
                <a:ea typeface="PT Sans"/>
                <a:cs typeface="PT Sans"/>
                <a:sym typeface="PT Sans"/>
              </a:rPr>
              <a:t>y r</a:t>
            </a:r>
            <a:r>
              <a:rPr lang="en-US" sz="2699">
                <a:solidFill>
                  <a:srgbClr val="FFFFFF"/>
                </a:solidFill>
                <a:latin typeface="PT Sans"/>
                <a:ea typeface="PT Sans"/>
                <a:cs typeface="PT Sans"/>
                <a:sym typeface="PT Sans"/>
              </a:rPr>
              <a:t>at</a:t>
            </a:r>
            <a:r>
              <a:rPr lang="en-US" sz="2699" u="none">
                <a:solidFill>
                  <a:srgbClr val="FFFFFF"/>
                </a:solidFill>
                <a:latin typeface="PT Sans"/>
                <a:ea typeface="PT Sans"/>
                <a:cs typeface="PT Sans"/>
                <a:sym typeface="PT Sans"/>
              </a:rPr>
              <a:t>e</a:t>
            </a:r>
            <a:r>
              <a:rPr lang="en-US" sz="2699">
                <a:solidFill>
                  <a:srgbClr val="FFFFFF"/>
                </a:solidFill>
                <a:latin typeface="PT Sans"/>
                <a:ea typeface="PT Sans"/>
                <a:cs typeface="PT Sans"/>
                <a:sym typeface="PT Sans"/>
              </a:rPr>
              <a:t> e</a:t>
            </a:r>
            <a:r>
              <a:rPr lang="en-US" sz="2699" u="none">
                <a:solidFill>
                  <a:srgbClr val="FFFFFF"/>
                </a:solidFill>
                <a:latin typeface="PT Sans"/>
                <a:ea typeface="PT Sans"/>
                <a:cs typeface="PT Sans"/>
                <a:sym typeface="PT Sans"/>
              </a:rPr>
              <a:t>xc</a:t>
            </a:r>
            <a:r>
              <a:rPr lang="en-US" sz="2699">
                <a:solidFill>
                  <a:srgbClr val="FFFFFF"/>
                </a:solidFill>
                <a:latin typeface="PT Sans"/>
                <a:ea typeface="PT Sans"/>
                <a:cs typeface="PT Sans"/>
                <a:sym typeface="PT Sans"/>
              </a:rPr>
              <a:t>ee</a:t>
            </a:r>
            <a:r>
              <a:rPr lang="en-US" sz="2699" u="none">
                <a:solidFill>
                  <a:srgbClr val="FFFFFF"/>
                </a:solidFill>
                <a:latin typeface="PT Sans"/>
                <a:ea typeface="PT Sans"/>
                <a:cs typeface="PT Sans"/>
                <a:sym typeface="PT Sans"/>
              </a:rPr>
              <a:t>di</a:t>
            </a:r>
            <a:r>
              <a:rPr lang="en-US" sz="2699">
                <a:solidFill>
                  <a:srgbClr val="FFFFFF"/>
                </a:solidFill>
                <a:latin typeface="PT Sans"/>
                <a:ea typeface="PT Sans"/>
                <a:cs typeface="PT Sans"/>
                <a:sym typeface="PT Sans"/>
              </a:rPr>
              <a:t>n</a:t>
            </a:r>
            <a:r>
              <a:rPr lang="en-US" sz="2699" u="none">
                <a:solidFill>
                  <a:srgbClr val="FFFFFF"/>
                </a:solidFill>
                <a:latin typeface="PT Sans"/>
                <a:ea typeface="PT Sans"/>
                <a:cs typeface="PT Sans"/>
                <a:sym typeface="PT Sans"/>
              </a:rPr>
              <a:t>g</a:t>
            </a:r>
            <a:r>
              <a:rPr lang="en-US" sz="2699">
                <a:solidFill>
                  <a:srgbClr val="FFFFFF"/>
                </a:solidFill>
                <a:latin typeface="PT Sans"/>
                <a:ea typeface="PT Sans"/>
                <a:cs typeface="PT Sans"/>
                <a:sym typeface="PT Sans"/>
              </a:rPr>
              <a:t> 80</a:t>
            </a:r>
            <a:r>
              <a:rPr lang="en-US" sz="2699" u="none">
                <a:solidFill>
                  <a:srgbClr val="FFFFFF"/>
                </a:solidFill>
                <a:latin typeface="PT Sans"/>
                <a:ea typeface="PT Sans"/>
                <a:cs typeface="PT Sans"/>
                <a:sym typeface="PT Sans"/>
              </a:rPr>
              <a:t>%.</a:t>
            </a:r>
            <a:r>
              <a:rPr lang="en-US" sz="2699">
                <a:solidFill>
                  <a:srgbClr val="FFFFFF"/>
                </a:solidFill>
                <a:latin typeface="PT Sans"/>
                <a:ea typeface="PT Sans"/>
                <a:cs typeface="PT Sans"/>
                <a:sym typeface="PT Sans"/>
              </a:rPr>
              <a:t> T</a:t>
            </a:r>
            <a:r>
              <a:rPr lang="en-US" sz="2699" u="none">
                <a:solidFill>
                  <a:srgbClr val="FFFFFF"/>
                </a:solidFill>
                <a:latin typeface="PT Sans"/>
                <a:ea typeface="PT Sans"/>
                <a:cs typeface="PT Sans"/>
                <a:sym typeface="PT Sans"/>
              </a:rPr>
              <a:t>hi</a:t>
            </a:r>
            <a:r>
              <a:rPr lang="en-US" sz="2699">
                <a:solidFill>
                  <a:srgbClr val="FFFFFF"/>
                </a:solidFill>
                <a:latin typeface="PT Sans"/>
                <a:ea typeface="PT Sans"/>
                <a:cs typeface="PT Sans"/>
                <a:sym typeface="PT Sans"/>
              </a:rPr>
              <a:t>s</a:t>
            </a:r>
            <a:r>
              <a:rPr lang="en-US" sz="2699" u="none">
                <a:solidFill>
                  <a:srgbClr val="FFFFFF"/>
                </a:solidFill>
                <a:latin typeface="PT Sans"/>
                <a:ea typeface="PT Sans"/>
                <a:cs typeface="PT Sans"/>
                <a:sym typeface="PT Sans"/>
              </a:rPr>
              <a:t> </a:t>
            </a:r>
            <a:r>
              <a:rPr lang="en-US" sz="2699">
                <a:solidFill>
                  <a:srgbClr val="FFFFFF"/>
                </a:solidFill>
                <a:latin typeface="PT Sans"/>
                <a:ea typeface="PT Sans"/>
                <a:cs typeface="PT Sans"/>
                <a:sym typeface="PT Sans"/>
              </a:rPr>
              <a:t>was </a:t>
            </a:r>
            <a:r>
              <a:rPr lang="en-US" sz="2699" u="none">
                <a:solidFill>
                  <a:srgbClr val="FFFFFF"/>
                </a:solidFill>
                <a:latin typeface="PT Sans"/>
                <a:ea typeface="PT Sans"/>
                <a:cs typeface="PT Sans"/>
                <a:sym typeface="PT Sans"/>
              </a:rPr>
              <a:t>veri</a:t>
            </a:r>
            <a:r>
              <a:rPr lang="en-US" sz="2699">
                <a:solidFill>
                  <a:srgbClr val="FFFFFF"/>
                </a:solidFill>
                <a:latin typeface="PT Sans"/>
                <a:ea typeface="PT Sans"/>
                <a:cs typeface="PT Sans"/>
                <a:sym typeface="PT Sans"/>
              </a:rPr>
              <a:t>f</a:t>
            </a:r>
            <a:r>
              <a:rPr lang="en-US" sz="2699" u="none">
                <a:solidFill>
                  <a:srgbClr val="FFFFFF"/>
                </a:solidFill>
                <a:latin typeface="PT Sans"/>
                <a:ea typeface="PT Sans"/>
                <a:cs typeface="PT Sans"/>
                <a:sym typeface="PT Sans"/>
              </a:rPr>
              <a:t>ied thr</a:t>
            </a:r>
            <a:r>
              <a:rPr lang="en-US" sz="2699">
                <a:solidFill>
                  <a:srgbClr val="FFFFFF"/>
                </a:solidFill>
                <a:latin typeface="PT Sans"/>
                <a:ea typeface="PT Sans"/>
                <a:cs typeface="PT Sans"/>
                <a:sym typeface="PT Sans"/>
              </a:rPr>
              <a:t>o</a:t>
            </a:r>
            <a:r>
              <a:rPr lang="en-US" sz="2699" u="none">
                <a:solidFill>
                  <a:srgbClr val="FFFFFF"/>
                </a:solidFill>
                <a:latin typeface="PT Sans"/>
                <a:ea typeface="PT Sans"/>
                <a:cs typeface="PT Sans"/>
                <a:sym typeface="PT Sans"/>
              </a:rPr>
              <a:t>ugh</a:t>
            </a:r>
            <a:r>
              <a:rPr lang="en-US" sz="2699">
                <a:solidFill>
                  <a:srgbClr val="FFFFFF"/>
                </a:solidFill>
                <a:latin typeface="PT Sans"/>
                <a:ea typeface="PT Sans"/>
                <a:cs typeface="PT Sans"/>
                <a:sym typeface="PT Sans"/>
              </a:rPr>
              <a:t> </a:t>
            </a:r>
            <a:r>
              <a:rPr lang="en-US" sz="2699" u="none">
                <a:solidFill>
                  <a:srgbClr val="FFFFFF"/>
                </a:solidFill>
                <a:latin typeface="PT Sans"/>
                <a:ea typeface="PT Sans"/>
                <a:cs typeface="PT Sans"/>
                <a:sym typeface="PT Sans"/>
              </a:rPr>
              <a:t>m</a:t>
            </a:r>
            <a:r>
              <a:rPr lang="en-US" sz="2699">
                <a:solidFill>
                  <a:srgbClr val="FFFFFF"/>
                </a:solidFill>
                <a:latin typeface="PT Sans"/>
                <a:ea typeface="PT Sans"/>
                <a:cs typeface="PT Sans"/>
                <a:sym typeface="PT Sans"/>
              </a:rPr>
              <a:t>ul</a:t>
            </a:r>
            <a:r>
              <a:rPr lang="en-US" sz="2699" u="none">
                <a:solidFill>
                  <a:srgbClr val="FFFFFF"/>
                </a:solidFill>
                <a:latin typeface="PT Sans"/>
                <a:ea typeface="PT Sans"/>
                <a:cs typeface="PT Sans"/>
                <a:sym typeface="PT Sans"/>
              </a:rPr>
              <a:t>t</a:t>
            </a:r>
            <a:r>
              <a:rPr lang="en-US" sz="2699">
                <a:solidFill>
                  <a:srgbClr val="FFFFFF"/>
                </a:solidFill>
                <a:latin typeface="PT Sans"/>
                <a:ea typeface="PT Sans"/>
                <a:cs typeface="PT Sans"/>
                <a:sym typeface="PT Sans"/>
              </a:rPr>
              <a:t>i</a:t>
            </a:r>
            <a:r>
              <a:rPr lang="en-US" sz="2699" u="none">
                <a:solidFill>
                  <a:srgbClr val="FFFFFF"/>
                </a:solidFill>
                <a:latin typeface="PT Sans"/>
                <a:ea typeface="PT Sans"/>
                <a:cs typeface="PT Sans"/>
                <a:sym typeface="PT Sans"/>
              </a:rPr>
              <a:t>ple</a:t>
            </a:r>
            <a:r>
              <a:rPr lang="en-US" sz="2699">
                <a:solidFill>
                  <a:srgbClr val="FFFFFF"/>
                </a:solidFill>
                <a:latin typeface="PT Sans"/>
                <a:ea typeface="PT Sans"/>
                <a:cs typeface="PT Sans"/>
                <a:sym typeface="PT Sans"/>
              </a:rPr>
              <a:t> </a:t>
            </a:r>
            <a:r>
              <a:rPr lang="en-US" sz="2699" u="none">
                <a:solidFill>
                  <a:srgbClr val="FFFFFF"/>
                </a:solidFill>
                <a:latin typeface="PT Sans"/>
                <a:ea typeface="PT Sans"/>
                <a:cs typeface="PT Sans"/>
                <a:sym typeface="PT Sans"/>
              </a:rPr>
              <a:t>test c</a:t>
            </a:r>
            <a:r>
              <a:rPr lang="en-US" sz="2699">
                <a:solidFill>
                  <a:srgbClr val="FFFFFF"/>
                </a:solidFill>
                <a:latin typeface="PT Sans"/>
                <a:ea typeface="PT Sans"/>
                <a:cs typeface="PT Sans"/>
                <a:sym typeface="PT Sans"/>
              </a:rPr>
              <a:t>a</a:t>
            </a:r>
            <a:r>
              <a:rPr lang="en-US" sz="2699" u="none">
                <a:solidFill>
                  <a:srgbClr val="FFFFFF"/>
                </a:solidFill>
                <a:latin typeface="PT Sans"/>
                <a:ea typeface="PT Sans"/>
                <a:cs typeface="PT Sans"/>
                <a:sym typeface="PT Sans"/>
              </a:rPr>
              <a:t>ses</a:t>
            </a:r>
            <a:r>
              <a:rPr lang="en-US" sz="2699">
                <a:solidFill>
                  <a:srgbClr val="FFFFFF"/>
                </a:solidFill>
                <a:latin typeface="PT Sans"/>
                <a:ea typeface="PT Sans"/>
                <a:cs typeface="PT Sans"/>
                <a:sym typeface="PT Sans"/>
              </a:rPr>
              <a:t> t</a:t>
            </a:r>
            <a:r>
              <a:rPr lang="en-US" sz="2699" u="none">
                <a:solidFill>
                  <a:srgbClr val="FFFFFF"/>
                </a:solidFill>
                <a:latin typeface="PT Sans"/>
                <a:ea typeface="PT Sans"/>
                <a:cs typeface="PT Sans"/>
                <a:sym typeface="PT Sans"/>
              </a:rPr>
              <a:t>h</a:t>
            </a:r>
            <a:r>
              <a:rPr lang="en-US" sz="2699">
                <a:solidFill>
                  <a:srgbClr val="FFFFFF"/>
                </a:solidFill>
                <a:latin typeface="PT Sans"/>
                <a:ea typeface="PT Sans"/>
                <a:cs typeface="PT Sans"/>
                <a:sym typeface="PT Sans"/>
              </a:rPr>
              <a:t>a</a:t>
            </a:r>
            <a:r>
              <a:rPr lang="en-US" sz="2699" u="none">
                <a:solidFill>
                  <a:srgbClr val="FFFFFF"/>
                </a:solidFill>
                <a:latin typeface="PT Sans"/>
                <a:ea typeface="PT Sans"/>
                <a:cs typeface="PT Sans"/>
                <a:sym typeface="PT Sans"/>
              </a:rPr>
              <a:t>t s</a:t>
            </a:r>
            <a:r>
              <a:rPr lang="en-US" sz="2699">
                <a:solidFill>
                  <a:srgbClr val="FFFFFF"/>
                </a:solidFill>
                <a:latin typeface="PT Sans"/>
                <a:ea typeface="PT Sans"/>
                <a:cs typeface="PT Sans"/>
                <a:sym typeface="PT Sans"/>
              </a:rPr>
              <a:t>i</a:t>
            </a:r>
            <a:r>
              <a:rPr lang="en-US" sz="2699" u="none">
                <a:solidFill>
                  <a:srgbClr val="FFFFFF"/>
                </a:solidFill>
                <a:latin typeface="PT Sans"/>
                <a:ea typeface="PT Sans"/>
                <a:cs typeface="PT Sans"/>
                <a:sym typeface="PT Sans"/>
              </a:rPr>
              <a:t>mula</a:t>
            </a:r>
            <a:r>
              <a:rPr lang="en-US" sz="2699">
                <a:solidFill>
                  <a:srgbClr val="FFFFFF"/>
                </a:solidFill>
                <a:latin typeface="PT Sans"/>
                <a:ea typeface="PT Sans"/>
                <a:cs typeface="PT Sans"/>
                <a:sym typeface="PT Sans"/>
              </a:rPr>
              <a:t>te </a:t>
            </a:r>
            <a:r>
              <a:rPr lang="en-US" sz="2699" u="none">
                <a:solidFill>
                  <a:srgbClr val="FFFFFF"/>
                </a:solidFill>
                <a:latin typeface="PT Sans"/>
                <a:ea typeface="PT Sans"/>
                <a:cs typeface="PT Sans"/>
                <a:sym typeface="PT Sans"/>
              </a:rPr>
              <a:t>r</a:t>
            </a:r>
            <a:r>
              <a:rPr lang="en-US" sz="2699">
                <a:solidFill>
                  <a:srgbClr val="FFFFFF"/>
                </a:solidFill>
                <a:latin typeface="PT Sans"/>
                <a:ea typeface="PT Sans"/>
                <a:cs typeface="PT Sans"/>
                <a:sym typeface="PT Sans"/>
              </a:rPr>
              <a:t>e</a:t>
            </a:r>
            <a:r>
              <a:rPr lang="en-US" sz="2699" u="none">
                <a:solidFill>
                  <a:srgbClr val="FFFFFF"/>
                </a:solidFill>
                <a:latin typeface="PT Sans"/>
                <a:ea typeface="PT Sans"/>
                <a:cs typeface="PT Sans"/>
                <a:sym typeface="PT Sans"/>
              </a:rPr>
              <a:t>a</a:t>
            </a:r>
            <a:r>
              <a:rPr lang="en-US" sz="2699">
                <a:solidFill>
                  <a:srgbClr val="FFFFFF"/>
                </a:solidFill>
                <a:latin typeface="PT Sans"/>
                <a:ea typeface="PT Sans"/>
                <a:cs typeface="PT Sans"/>
                <a:sym typeface="PT Sans"/>
              </a:rPr>
              <a:t>l</a:t>
            </a:r>
            <a:r>
              <a:rPr lang="en-US" sz="2699" u="none">
                <a:solidFill>
                  <a:srgbClr val="FFFFFF"/>
                </a:solidFill>
                <a:latin typeface="PT Sans"/>
                <a:ea typeface="PT Sans"/>
                <a:cs typeface="PT Sans"/>
                <a:sym typeface="PT Sans"/>
              </a:rPr>
              <a:t>-w</a:t>
            </a:r>
            <a:r>
              <a:rPr lang="en-US" sz="2699">
                <a:solidFill>
                  <a:srgbClr val="FFFFFF"/>
                </a:solidFill>
                <a:latin typeface="PT Sans"/>
                <a:ea typeface="PT Sans"/>
                <a:cs typeface="PT Sans"/>
                <a:sym typeface="PT Sans"/>
              </a:rPr>
              <a:t>o</a:t>
            </a:r>
            <a:r>
              <a:rPr lang="en-US" sz="2699" u="none">
                <a:solidFill>
                  <a:srgbClr val="FFFFFF"/>
                </a:solidFill>
                <a:latin typeface="PT Sans"/>
                <a:ea typeface="PT Sans"/>
                <a:cs typeface="PT Sans"/>
                <a:sym typeface="PT Sans"/>
              </a:rPr>
              <a:t>r</a:t>
            </a:r>
            <a:r>
              <a:rPr lang="en-US" sz="2699">
                <a:solidFill>
                  <a:srgbClr val="FFFFFF"/>
                </a:solidFill>
                <a:latin typeface="PT Sans"/>
                <a:ea typeface="PT Sans"/>
                <a:cs typeface="PT Sans"/>
                <a:sym typeface="PT Sans"/>
              </a:rPr>
              <a:t>l</a:t>
            </a:r>
            <a:r>
              <a:rPr lang="en-US" sz="2699" u="none">
                <a:solidFill>
                  <a:srgbClr val="FFFFFF"/>
                </a:solidFill>
                <a:latin typeface="PT Sans"/>
                <a:ea typeface="PT Sans"/>
                <a:cs typeface="PT Sans"/>
                <a:sym typeface="PT Sans"/>
              </a:rPr>
              <a:t>d</a:t>
            </a:r>
            <a:r>
              <a:rPr lang="en-US" sz="2699">
                <a:solidFill>
                  <a:srgbClr val="FFFFFF"/>
                </a:solidFill>
                <a:latin typeface="PT Sans"/>
                <a:ea typeface="PT Sans"/>
                <a:cs typeface="PT Sans"/>
                <a:sym typeface="PT Sans"/>
              </a:rPr>
              <a:t> </a:t>
            </a:r>
            <a:r>
              <a:rPr lang="en-US" sz="2699" u="none">
                <a:solidFill>
                  <a:srgbClr val="FFFFFF"/>
                </a:solidFill>
                <a:latin typeface="PT Sans"/>
                <a:ea typeface="PT Sans"/>
                <a:cs typeface="PT Sans"/>
                <a:sym typeface="PT Sans"/>
              </a:rPr>
              <a:t>co</a:t>
            </a:r>
            <a:r>
              <a:rPr lang="en-US" sz="2699">
                <a:solidFill>
                  <a:srgbClr val="FFFFFF"/>
                </a:solidFill>
                <a:latin typeface="PT Sans"/>
                <a:ea typeface="PT Sans"/>
                <a:cs typeface="PT Sans"/>
                <a:sym typeface="PT Sans"/>
              </a:rPr>
              <a:t>ndi</a:t>
            </a:r>
            <a:r>
              <a:rPr lang="en-US" sz="2699" u="none">
                <a:solidFill>
                  <a:srgbClr val="FFFFFF"/>
                </a:solidFill>
                <a:latin typeface="PT Sans"/>
                <a:ea typeface="PT Sans"/>
                <a:cs typeface="PT Sans"/>
                <a:sym typeface="PT Sans"/>
              </a:rPr>
              <a:t>t</a:t>
            </a:r>
            <a:r>
              <a:rPr lang="en-US" sz="2699">
                <a:solidFill>
                  <a:srgbClr val="FFFFFF"/>
                </a:solidFill>
                <a:latin typeface="PT Sans"/>
                <a:ea typeface="PT Sans"/>
                <a:cs typeface="PT Sans"/>
                <a:sym typeface="PT Sans"/>
              </a:rPr>
              <a:t>i</a:t>
            </a:r>
            <a:r>
              <a:rPr lang="en-US" sz="2699" u="none">
                <a:solidFill>
                  <a:srgbClr val="FFFFFF"/>
                </a:solidFill>
                <a:latin typeface="PT Sans"/>
                <a:ea typeface="PT Sans"/>
                <a:cs typeface="PT Sans"/>
                <a:sym typeface="PT Sans"/>
              </a:rPr>
              <a:t>on</a:t>
            </a:r>
            <a:r>
              <a:rPr lang="en-US" sz="2699">
                <a:solidFill>
                  <a:srgbClr val="FFFFFF"/>
                </a:solidFill>
                <a:latin typeface="PT Sans"/>
                <a:ea typeface="PT Sans"/>
                <a:cs typeface="PT Sans"/>
                <a:sym typeface="PT Sans"/>
              </a:rPr>
              <a:t>s</a:t>
            </a:r>
            <a:r>
              <a:rPr lang="en-US" sz="2699" u="none">
                <a:solidFill>
                  <a:srgbClr val="FFFFFF"/>
                </a:solidFill>
                <a:latin typeface="PT Sans"/>
                <a:ea typeface="PT Sans"/>
                <a:cs typeface="PT Sans"/>
                <a:sym typeface="PT Sans"/>
              </a:rPr>
              <a:t>.</a:t>
            </a:r>
            <a:r>
              <a:rPr lang="en-US" sz="2699">
                <a:solidFill>
                  <a:srgbClr val="FFFFFF"/>
                </a:solidFill>
                <a:latin typeface="PT Sans"/>
                <a:ea typeface="PT Sans"/>
                <a:cs typeface="PT Sans"/>
                <a:sym typeface="PT Sans"/>
              </a:rPr>
              <a:t> </a:t>
            </a:r>
            <a:r>
              <a:rPr lang="en-US" sz="2699" u="none">
                <a:solidFill>
                  <a:srgbClr val="FFFFFF"/>
                </a:solidFill>
                <a:latin typeface="PT Sans"/>
                <a:ea typeface="PT Sans"/>
                <a:cs typeface="PT Sans"/>
                <a:sym typeface="PT Sans"/>
              </a:rPr>
              <a:t>I utiliz</a:t>
            </a:r>
            <a:r>
              <a:rPr lang="en-US" sz="2699">
                <a:solidFill>
                  <a:srgbClr val="FFFFFF"/>
                </a:solidFill>
                <a:latin typeface="PT Sans"/>
                <a:ea typeface="PT Sans"/>
                <a:cs typeface="PT Sans"/>
                <a:sym typeface="PT Sans"/>
              </a:rPr>
              <a:t>e</a:t>
            </a:r>
            <a:r>
              <a:rPr lang="en-US" sz="2699" u="none">
                <a:solidFill>
                  <a:srgbClr val="FFFFFF"/>
                </a:solidFill>
                <a:latin typeface="PT Sans"/>
                <a:ea typeface="PT Sans"/>
                <a:cs typeface="PT Sans"/>
                <a:sym typeface="PT Sans"/>
              </a:rPr>
              <a:t>d co</a:t>
            </a:r>
            <a:r>
              <a:rPr lang="en-US" sz="2699">
                <a:solidFill>
                  <a:srgbClr val="FFFFFF"/>
                </a:solidFill>
                <a:latin typeface="PT Sans"/>
                <a:ea typeface="PT Sans"/>
                <a:cs typeface="PT Sans"/>
                <a:sym typeface="PT Sans"/>
              </a:rPr>
              <a:t>n</a:t>
            </a:r>
            <a:r>
              <a:rPr lang="en-US" sz="2699" u="none">
                <a:solidFill>
                  <a:srgbClr val="FFFFFF"/>
                </a:solidFill>
                <a:latin typeface="PT Sans"/>
                <a:ea typeface="PT Sans"/>
                <a:cs typeface="PT Sans"/>
                <a:sym typeface="PT Sans"/>
              </a:rPr>
              <a:t>volutional</a:t>
            </a:r>
            <a:r>
              <a:rPr lang="en-US" sz="2699">
                <a:solidFill>
                  <a:srgbClr val="FFFFFF"/>
                </a:solidFill>
                <a:latin typeface="PT Sans"/>
                <a:ea typeface="PT Sans"/>
                <a:cs typeface="PT Sans"/>
                <a:sym typeface="PT Sans"/>
              </a:rPr>
              <a:t> </a:t>
            </a:r>
            <a:r>
              <a:rPr lang="en-US" sz="2699" u="none">
                <a:solidFill>
                  <a:srgbClr val="FFFFFF"/>
                </a:solidFill>
                <a:latin typeface="PT Sans"/>
                <a:ea typeface="PT Sans"/>
                <a:cs typeface="PT Sans"/>
                <a:sym typeface="PT Sans"/>
              </a:rPr>
              <a:t>neu</a:t>
            </a:r>
            <a:r>
              <a:rPr lang="en-US" sz="2699">
                <a:solidFill>
                  <a:srgbClr val="FFFFFF"/>
                </a:solidFill>
                <a:latin typeface="PT Sans"/>
                <a:ea typeface="PT Sans"/>
                <a:cs typeface="PT Sans"/>
                <a:sym typeface="PT Sans"/>
              </a:rPr>
              <a:t>r</a:t>
            </a:r>
            <a:r>
              <a:rPr lang="en-US" sz="2699" u="none">
                <a:solidFill>
                  <a:srgbClr val="FFFFFF"/>
                </a:solidFill>
                <a:latin typeface="PT Sans"/>
                <a:ea typeface="PT Sans"/>
                <a:cs typeface="PT Sans"/>
                <a:sym typeface="PT Sans"/>
              </a:rPr>
              <a:t>al</a:t>
            </a:r>
            <a:r>
              <a:rPr lang="en-US" sz="2699">
                <a:solidFill>
                  <a:srgbClr val="FFFFFF"/>
                </a:solidFill>
                <a:latin typeface="PT Sans"/>
                <a:ea typeface="PT Sans"/>
                <a:cs typeface="PT Sans"/>
                <a:sym typeface="PT Sans"/>
              </a:rPr>
              <a:t> </a:t>
            </a:r>
            <a:r>
              <a:rPr lang="en-US" sz="2699" u="none">
                <a:solidFill>
                  <a:srgbClr val="FFFFFF"/>
                </a:solidFill>
                <a:latin typeface="PT Sans"/>
                <a:ea typeface="PT Sans"/>
                <a:cs typeface="PT Sans"/>
                <a:sym typeface="PT Sans"/>
              </a:rPr>
              <a:t>n</a:t>
            </a:r>
            <a:r>
              <a:rPr lang="en-US" sz="2699">
                <a:solidFill>
                  <a:srgbClr val="FFFFFF"/>
                </a:solidFill>
                <a:latin typeface="PT Sans"/>
                <a:ea typeface="PT Sans"/>
                <a:cs typeface="PT Sans"/>
                <a:sym typeface="PT Sans"/>
              </a:rPr>
              <a:t>e</a:t>
            </a:r>
            <a:r>
              <a:rPr lang="en-US" sz="2699" u="none">
                <a:solidFill>
                  <a:srgbClr val="FFFFFF"/>
                </a:solidFill>
                <a:latin typeface="PT Sans"/>
                <a:ea typeface="PT Sans"/>
                <a:cs typeface="PT Sans"/>
                <a:sym typeface="PT Sans"/>
              </a:rPr>
              <a:t>tw</a:t>
            </a:r>
            <a:r>
              <a:rPr lang="en-US" sz="2699">
                <a:solidFill>
                  <a:srgbClr val="FFFFFF"/>
                </a:solidFill>
                <a:latin typeface="PT Sans"/>
                <a:ea typeface="PT Sans"/>
                <a:cs typeface="PT Sans"/>
                <a:sym typeface="PT Sans"/>
              </a:rPr>
              <a:t>o</a:t>
            </a:r>
            <a:r>
              <a:rPr lang="en-US" sz="2699" u="none">
                <a:solidFill>
                  <a:srgbClr val="FFFFFF"/>
                </a:solidFill>
                <a:latin typeface="PT Sans"/>
                <a:ea typeface="PT Sans"/>
                <a:cs typeface="PT Sans"/>
                <a:sym typeface="PT Sans"/>
              </a:rPr>
              <a:t>rks (CNNs)</a:t>
            </a:r>
            <a:r>
              <a:rPr lang="en-US" sz="2699">
                <a:solidFill>
                  <a:srgbClr val="FFFFFF"/>
                </a:solidFill>
                <a:latin typeface="PT Sans"/>
                <a:ea typeface="PT Sans"/>
                <a:cs typeface="PT Sans"/>
                <a:sym typeface="PT Sans"/>
              </a:rPr>
              <a:t> and </a:t>
            </a:r>
            <a:r>
              <a:rPr lang="en-US" sz="2699" u="none">
                <a:solidFill>
                  <a:srgbClr val="FFFFFF"/>
                </a:solidFill>
                <a:latin typeface="PT Sans"/>
                <a:ea typeface="PT Sans"/>
                <a:cs typeface="PT Sans"/>
                <a:sym typeface="PT Sans"/>
              </a:rPr>
              <a:t>exper</a:t>
            </a:r>
            <a:r>
              <a:rPr lang="en-US" sz="2699">
                <a:solidFill>
                  <a:srgbClr val="FFFFFF"/>
                </a:solidFill>
                <a:latin typeface="PT Sans"/>
                <a:ea typeface="PT Sans"/>
                <a:cs typeface="PT Sans"/>
                <a:sym typeface="PT Sans"/>
              </a:rPr>
              <a:t>ime</a:t>
            </a:r>
            <a:r>
              <a:rPr lang="en-US" sz="2699" u="none">
                <a:solidFill>
                  <a:srgbClr val="FFFFFF"/>
                </a:solidFill>
                <a:latin typeface="PT Sans"/>
                <a:ea typeface="PT Sans"/>
                <a:cs typeface="PT Sans"/>
                <a:sym typeface="PT Sans"/>
              </a:rPr>
              <a:t>nted</a:t>
            </a:r>
            <a:r>
              <a:rPr lang="en-US" sz="2699">
                <a:solidFill>
                  <a:srgbClr val="FFFFFF"/>
                </a:solidFill>
                <a:latin typeface="PT Sans"/>
                <a:ea typeface="PT Sans"/>
                <a:cs typeface="PT Sans"/>
                <a:sym typeface="PT Sans"/>
              </a:rPr>
              <a:t> </a:t>
            </a:r>
            <a:r>
              <a:rPr lang="en-US" sz="2699" u="none">
                <a:solidFill>
                  <a:srgbClr val="FFFFFF"/>
                </a:solidFill>
                <a:latin typeface="PT Sans"/>
                <a:ea typeface="PT Sans"/>
                <a:cs typeface="PT Sans"/>
                <a:sym typeface="PT Sans"/>
              </a:rPr>
              <a:t>with va</a:t>
            </a:r>
            <a:r>
              <a:rPr lang="en-US" sz="2699">
                <a:solidFill>
                  <a:srgbClr val="FFFFFF"/>
                </a:solidFill>
                <a:latin typeface="PT Sans"/>
                <a:ea typeface="PT Sans"/>
                <a:cs typeface="PT Sans"/>
                <a:sym typeface="PT Sans"/>
              </a:rPr>
              <a:t>r</a:t>
            </a:r>
            <a:r>
              <a:rPr lang="en-US" sz="2699" u="none">
                <a:solidFill>
                  <a:srgbClr val="FFFFFF"/>
                </a:solidFill>
                <a:latin typeface="PT Sans"/>
                <a:ea typeface="PT Sans"/>
                <a:cs typeface="PT Sans"/>
                <a:sym typeface="PT Sans"/>
              </a:rPr>
              <a:t>i</a:t>
            </a:r>
            <a:r>
              <a:rPr lang="en-US" sz="2699">
                <a:solidFill>
                  <a:srgbClr val="FFFFFF"/>
                </a:solidFill>
                <a:latin typeface="PT Sans"/>
                <a:ea typeface="PT Sans"/>
                <a:cs typeface="PT Sans"/>
                <a:sym typeface="PT Sans"/>
              </a:rPr>
              <a:t>o</a:t>
            </a:r>
            <a:r>
              <a:rPr lang="en-US" sz="2699" u="none">
                <a:solidFill>
                  <a:srgbClr val="FFFFFF"/>
                </a:solidFill>
                <a:latin typeface="PT Sans"/>
                <a:ea typeface="PT Sans"/>
                <a:cs typeface="PT Sans"/>
                <a:sym typeface="PT Sans"/>
              </a:rPr>
              <a:t>us ar</a:t>
            </a:r>
            <a:r>
              <a:rPr lang="en-US" sz="2699">
                <a:solidFill>
                  <a:srgbClr val="FFFFFF"/>
                </a:solidFill>
                <a:latin typeface="PT Sans"/>
                <a:ea typeface="PT Sans"/>
                <a:cs typeface="PT Sans"/>
                <a:sym typeface="PT Sans"/>
              </a:rPr>
              <a:t>c</a:t>
            </a:r>
            <a:r>
              <a:rPr lang="en-US" sz="2699" u="none">
                <a:solidFill>
                  <a:srgbClr val="FFFFFF"/>
                </a:solidFill>
                <a:latin typeface="PT Sans"/>
                <a:ea typeface="PT Sans"/>
                <a:cs typeface="PT Sans"/>
                <a:sym typeface="PT Sans"/>
              </a:rPr>
              <a:t>hitectur</a:t>
            </a:r>
            <a:r>
              <a:rPr lang="en-US" sz="2699">
                <a:solidFill>
                  <a:srgbClr val="FFFFFF"/>
                </a:solidFill>
                <a:latin typeface="PT Sans"/>
                <a:ea typeface="PT Sans"/>
                <a:cs typeface="PT Sans"/>
                <a:sym typeface="PT Sans"/>
              </a:rPr>
              <a:t>es t</a:t>
            </a:r>
            <a:r>
              <a:rPr lang="en-US" sz="2699" u="none">
                <a:solidFill>
                  <a:srgbClr val="FFFFFF"/>
                </a:solidFill>
                <a:latin typeface="PT Sans"/>
                <a:ea typeface="PT Sans"/>
                <a:cs typeface="PT Sans"/>
                <a:sym typeface="PT Sans"/>
              </a:rPr>
              <a:t>o o</a:t>
            </a:r>
            <a:r>
              <a:rPr lang="en-US" sz="2699">
                <a:solidFill>
                  <a:srgbClr val="FFFFFF"/>
                </a:solidFill>
                <a:latin typeface="PT Sans"/>
                <a:ea typeface="PT Sans"/>
                <a:cs typeface="PT Sans"/>
                <a:sym typeface="PT Sans"/>
              </a:rPr>
              <a:t>pti</a:t>
            </a:r>
            <a:r>
              <a:rPr lang="en-US" sz="2699" u="none">
                <a:solidFill>
                  <a:srgbClr val="FFFFFF"/>
                </a:solidFill>
                <a:latin typeface="PT Sans"/>
                <a:ea typeface="PT Sans"/>
                <a:cs typeface="PT Sans"/>
                <a:sym typeface="PT Sans"/>
              </a:rPr>
              <a:t>mize</a:t>
            </a:r>
            <a:r>
              <a:rPr lang="en-US" sz="2699">
                <a:solidFill>
                  <a:srgbClr val="FFFFFF"/>
                </a:solidFill>
                <a:latin typeface="PT Sans"/>
                <a:ea typeface="PT Sans"/>
                <a:cs typeface="PT Sans"/>
                <a:sym typeface="PT Sans"/>
              </a:rPr>
              <a:t> </a:t>
            </a:r>
            <a:r>
              <a:rPr lang="en-US" sz="2699" u="none">
                <a:solidFill>
                  <a:srgbClr val="FFFFFF"/>
                </a:solidFill>
                <a:latin typeface="PT Sans"/>
                <a:ea typeface="PT Sans"/>
                <a:cs typeface="PT Sans"/>
                <a:sym typeface="PT Sans"/>
              </a:rPr>
              <a:t>per</a:t>
            </a:r>
            <a:r>
              <a:rPr lang="en-US" sz="2699">
                <a:solidFill>
                  <a:srgbClr val="FFFFFF"/>
                </a:solidFill>
                <a:latin typeface="PT Sans"/>
                <a:ea typeface="PT Sans"/>
                <a:cs typeface="PT Sans"/>
                <a:sym typeface="PT Sans"/>
              </a:rPr>
              <a:t>for</a:t>
            </a:r>
            <a:r>
              <a:rPr lang="en-US" sz="2699" u="none">
                <a:solidFill>
                  <a:srgbClr val="FFFFFF"/>
                </a:solidFill>
                <a:latin typeface="PT Sans"/>
                <a:ea typeface="PT Sans"/>
                <a:cs typeface="PT Sans"/>
                <a:sym typeface="PT Sans"/>
              </a:rPr>
              <a:t>m</a:t>
            </a:r>
            <a:r>
              <a:rPr lang="en-US" sz="2699">
                <a:solidFill>
                  <a:srgbClr val="FFFFFF"/>
                </a:solidFill>
                <a:latin typeface="PT Sans"/>
                <a:ea typeface="PT Sans"/>
                <a:cs typeface="PT Sans"/>
                <a:sym typeface="PT Sans"/>
              </a:rPr>
              <a:t>an</a:t>
            </a:r>
            <a:r>
              <a:rPr lang="en-US" sz="2699" u="none">
                <a:solidFill>
                  <a:srgbClr val="FFFFFF"/>
                </a:solidFill>
                <a:latin typeface="PT Sans"/>
                <a:ea typeface="PT Sans"/>
                <a:cs typeface="PT Sans"/>
                <a:sym typeface="PT Sans"/>
              </a:rPr>
              <a:t>c</a:t>
            </a:r>
            <a:r>
              <a:rPr lang="en-US" sz="2699">
                <a:solidFill>
                  <a:srgbClr val="FFFFFF"/>
                </a:solidFill>
                <a:latin typeface="PT Sans"/>
                <a:ea typeface="PT Sans"/>
                <a:cs typeface="PT Sans"/>
                <a:sym typeface="PT Sans"/>
              </a:rPr>
              <a:t>e."</a:t>
            </a:r>
          </a:p>
          <a:p>
            <a:pPr algn="l" marL="0" indent="0" lvl="0">
              <a:lnSpc>
                <a:spcPts val="3779"/>
              </a:lnSpc>
              <a:spcBef>
                <a:spcPct val="0"/>
              </a:spcBef>
            </a:pPr>
          </a:p>
        </p:txBody>
      </p:sp>
      <p:grpSp>
        <p:nvGrpSpPr>
          <p:cNvPr name="Group 198" id="198"/>
          <p:cNvGrpSpPr/>
          <p:nvPr/>
        </p:nvGrpSpPr>
        <p:grpSpPr>
          <a:xfrm rot="0">
            <a:off x="13695832" y="-59092"/>
            <a:ext cx="3189273" cy="6543739"/>
            <a:chOff x="0" y="0"/>
            <a:chExt cx="4252364" cy="8724985"/>
          </a:xfrm>
        </p:grpSpPr>
        <p:grpSp>
          <p:nvGrpSpPr>
            <p:cNvPr name="Group 199" id="199"/>
            <p:cNvGrpSpPr/>
            <p:nvPr/>
          </p:nvGrpSpPr>
          <p:grpSpPr>
            <a:xfrm rot="0">
              <a:off x="693030" y="3907822"/>
              <a:ext cx="259157" cy="922763"/>
              <a:chOff x="0" y="0"/>
              <a:chExt cx="39938" cy="142206"/>
            </a:xfrm>
          </p:grpSpPr>
          <p:sp>
            <p:nvSpPr>
              <p:cNvPr name="Freeform 200" id="200"/>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201" id="201"/>
              <p:cNvSpPr txBox="true"/>
              <p:nvPr/>
            </p:nvSpPr>
            <p:spPr>
              <a:xfrm>
                <a:off x="0" y="-123825"/>
                <a:ext cx="39938" cy="266031"/>
              </a:xfrm>
              <a:prstGeom prst="rect">
                <a:avLst/>
              </a:prstGeom>
            </p:spPr>
            <p:txBody>
              <a:bodyPr anchor="ctr" rtlCol="false" tIns="65114" lIns="65114" bIns="65114" rIns="65114"/>
              <a:lstStyle/>
              <a:p>
                <a:pPr algn="ctr" marL="0" indent="0" lvl="0">
                  <a:lnSpc>
                    <a:spcPts val="4419"/>
                  </a:lnSpc>
                  <a:spcBef>
                    <a:spcPct val="0"/>
                  </a:spcBef>
                </a:pPr>
              </a:p>
            </p:txBody>
          </p:sp>
        </p:grpSp>
        <p:grpSp>
          <p:nvGrpSpPr>
            <p:cNvPr name="Group 202" id="202"/>
            <p:cNvGrpSpPr/>
            <p:nvPr/>
          </p:nvGrpSpPr>
          <p:grpSpPr>
            <a:xfrm rot="0">
              <a:off x="693030" y="7167221"/>
              <a:ext cx="259157" cy="922763"/>
              <a:chOff x="0" y="0"/>
              <a:chExt cx="39938" cy="142206"/>
            </a:xfrm>
          </p:grpSpPr>
          <p:sp>
            <p:nvSpPr>
              <p:cNvPr name="Freeform 203" id="203"/>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204" id="204"/>
              <p:cNvSpPr txBox="true"/>
              <p:nvPr/>
            </p:nvSpPr>
            <p:spPr>
              <a:xfrm>
                <a:off x="0" y="-123825"/>
                <a:ext cx="39938" cy="266031"/>
              </a:xfrm>
              <a:prstGeom prst="rect">
                <a:avLst/>
              </a:prstGeom>
            </p:spPr>
            <p:txBody>
              <a:bodyPr anchor="ctr" rtlCol="false" tIns="65114" lIns="65114" bIns="65114" rIns="65114"/>
              <a:lstStyle/>
              <a:p>
                <a:pPr algn="ctr" marL="0" indent="0" lvl="0">
                  <a:lnSpc>
                    <a:spcPts val="4419"/>
                  </a:lnSpc>
                  <a:spcBef>
                    <a:spcPct val="0"/>
                  </a:spcBef>
                </a:pPr>
              </a:p>
            </p:txBody>
          </p:sp>
        </p:grpSp>
        <p:grpSp>
          <p:nvGrpSpPr>
            <p:cNvPr name="Group 205" id="205"/>
            <p:cNvGrpSpPr/>
            <p:nvPr/>
          </p:nvGrpSpPr>
          <p:grpSpPr>
            <a:xfrm rot="0">
              <a:off x="3363328" y="3907822"/>
              <a:ext cx="259157" cy="922763"/>
              <a:chOff x="0" y="0"/>
              <a:chExt cx="39938" cy="142206"/>
            </a:xfrm>
          </p:grpSpPr>
          <p:sp>
            <p:nvSpPr>
              <p:cNvPr name="Freeform 206" id="206"/>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207" id="207"/>
              <p:cNvSpPr txBox="true"/>
              <p:nvPr/>
            </p:nvSpPr>
            <p:spPr>
              <a:xfrm>
                <a:off x="0" y="-123825"/>
                <a:ext cx="39938" cy="266031"/>
              </a:xfrm>
              <a:prstGeom prst="rect">
                <a:avLst/>
              </a:prstGeom>
            </p:spPr>
            <p:txBody>
              <a:bodyPr anchor="ctr" rtlCol="false" tIns="65114" lIns="65114" bIns="65114" rIns="65114"/>
              <a:lstStyle/>
              <a:p>
                <a:pPr algn="ctr" marL="0" indent="0" lvl="0">
                  <a:lnSpc>
                    <a:spcPts val="4419"/>
                  </a:lnSpc>
                  <a:spcBef>
                    <a:spcPct val="0"/>
                  </a:spcBef>
                </a:pPr>
              </a:p>
            </p:txBody>
          </p:sp>
        </p:grpSp>
        <p:grpSp>
          <p:nvGrpSpPr>
            <p:cNvPr name="Group 208" id="208"/>
            <p:cNvGrpSpPr/>
            <p:nvPr/>
          </p:nvGrpSpPr>
          <p:grpSpPr>
            <a:xfrm rot="0">
              <a:off x="3363328" y="7167221"/>
              <a:ext cx="259157" cy="922763"/>
              <a:chOff x="0" y="0"/>
              <a:chExt cx="39938" cy="142206"/>
            </a:xfrm>
          </p:grpSpPr>
          <p:sp>
            <p:nvSpPr>
              <p:cNvPr name="Freeform 209" id="209"/>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210" id="210"/>
              <p:cNvSpPr txBox="true"/>
              <p:nvPr/>
            </p:nvSpPr>
            <p:spPr>
              <a:xfrm>
                <a:off x="0" y="-123825"/>
                <a:ext cx="39938" cy="266031"/>
              </a:xfrm>
              <a:prstGeom prst="rect">
                <a:avLst/>
              </a:prstGeom>
            </p:spPr>
            <p:txBody>
              <a:bodyPr anchor="ctr" rtlCol="false" tIns="65114" lIns="65114" bIns="65114" rIns="65114"/>
              <a:lstStyle/>
              <a:p>
                <a:pPr algn="ctr" marL="0" indent="0" lvl="0">
                  <a:lnSpc>
                    <a:spcPts val="4419"/>
                  </a:lnSpc>
                  <a:spcBef>
                    <a:spcPct val="0"/>
                  </a:spcBef>
                </a:pPr>
              </a:p>
            </p:txBody>
          </p:sp>
        </p:grpSp>
        <p:sp>
          <p:nvSpPr>
            <p:cNvPr name="Freeform 211" id="211"/>
            <p:cNvSpPr/>
            <p:nvPr/>
          </p:nvSpPr>
          <p:spPr>
            <a:xfrm flipH="false" flipV="false" rot="-10800000">
              <a:off x="0" y="0"/>
              <a:ext cx="4252364" cy="3907822"/>
            </a:xfrm>
            <a:custGeom>
              <a:avLst/>
              <a:gdLst/>
              <a:ahLst/>
              <a:cxnLst/>
              <a:rect r="r" b="b" t="t" l="l"/>
              <a:pathLst>
                <a:path h="3907822" w="4252364">
                  <a:moveTo>
                    <a:pt x="0" y="0"/>
                  </a:moveTo>
                  <a:lnTo>
                    <a:pt x="4252364" y="0"/>
                  </a:lnTo>
                  <a:lnTo>
                    <a:pt x="4252364" y="3907822"/>
                  </a:lnTo>
                  <a:lnTo>
                    <a:pt x="0" y="3907822"/>
                  </a:lnTo>
                  <a:lnTo>
                    <a:pt x="0" y="0"/>
                  </a:lnTo>
                  <a:close/>
                </a:path>
              </a:pathLst>
            </a:custGeom>
            <a:blipFill>
              <a:blip r:embed="rId2"/>
              <a:stretch>
                <a:fillRect l="0" t="-20079" r="0" b="-2015"/>
              </a:stretch>
            </a:blipFill>
          </p:spPr>
        </p:sp>
        <p:grpSp>
          <p:nvGrpSpPr>
            <p:cNvPr name="Group 212" id="212"/>
            <p:cNvGrpSpPr/>
            <p:nvPr/>
          </p:nvGrpSpPr>
          <p:grpSpPr>
            <a:xfrm rot="-10800000">
              <a:off x="798715" y="3343189"/>
              <a:ext cx="2703356" cy="5381796"/>
              <a:chOff x="0" y="0"/>
              <a:chExt cx="544375" cy="1083733"/>
            </a:xfrm>
          </p:grpSpPr>
          <p:sp>
            <p:nvSpPr>
              <p:cNvPr name="Freeform 213" id="213"/>
              <p:cNvSpPr/>
              <p:nvPr/>
            </p:nvSpPr>
            <p:spPr>
              <a:xfrm flipH="false" flipV="false" rot="0">
                <a:off x="0" y="0"/>
                <a:ext cx="544375" cy="1083733"/>
              </a:xfrm>
              <a:custGeom>
                <a:avLst/>
                <a:gdLst/>
                <a:ahLst/>
                <a:cxnLst/>
                <a:rect r="r" b="b" t="t" l="l"/>
                <a:pathLst>
                  <a:path h="1083733" w="544375">
                    <a:moveTo>
                      <a:pt x="152737" y="0"/>
                    </a:moveTo>
                    <a:lnTo>
                      <a:pt x="391638" y="0"/>
                    </a:lnTo>
                    <a:cubicBezTo>
                      <a:pt x="432147" y="0"/>
                      <a:pt x="470996" y="16092"/>
                      <a:pt x="499640" y="44736"/>
                    </a:cubicBezTo>
                    <a:cubicBezTo>
                      <a:pt x="528283" y="73379"/>
                      <a:pt x="544375" y="112229"/>
                      <a:pt x="544375" y="152737"/>
                    </a:cubicBezTo>
                    <a:lnTo>
                      <a:pt x="544375" y="930996"/>
                    </a:lnTo>
                    <a:cubicBezTo>
                      <a:pt x="544375" y="971505"/>
                      <a:pt x="528283" y="1010354"/>
                      <a:pt x="499640" y="1038998"/>
                    </a:cubicBezTo>
                    <a:cubicBezTo>
                      <a:pt x="470996" y="1067642"/>
                      <a:pt x="432147" y="1083733"/>
                      <a:pt x="391638" y="1083733"/>
                    </a:cubicBezTo>
                    <a:lnTo>
                      <a:pt x="152737" y="1083733"/>
                    </a:lnTo>
                    <a:cubicBezTo>
                      <a:pt x="112229" y="1083733"/>
                      <a:pt x="73379" y="1067642"/>
                      <a:pt x="44736" y="1038998"/>
                    </a:cubicBezTo>
                    <a:cubicBezTo>
                      <a:pt x="16092" y="1010354"/>
                      <a:pt x="0" y="971505"/>
                      <a:pt x="0" y="930996"/>
                    </a:cubicBezTo>
                    <a:lnTo>
                      <a:pt x="0" y="152737"/>
                    </a:lnTo>
                    <a:cubicBezTo>
                      <a:pt x="0" y="112229"/>
                      <a:pt x="16092" y="73379"/>
                      <a:pt x="44736" y="44736"/>
                    </a:cubicBezTo>
                    <a:cubicBezTo>
                      <a:pt x="73379" y="16092"/>
                      <a:pt x="112229" y="0"/>
                      <a:pt x="152737" y="0"/>
                    </a:cubicBezTo>
                    <a:close/>
                  </a:path>
                </a:pathLst>
              </a:custGeom>
              <a:solidFill>
                <a:srgbClr val="F88219"/>
              </a:solidFill>
            </p:spPr>
          </p:sp>
          <p:sp>
            <p:nvSpPr>
              <p:cNvPr name="TextBox 214" id="214"/>
              <p:cNvSpPr txBox="true"/>
              <p:nvPr/>
            </p:nvSpPr>
            <p:spPr>
              <a:xfrm>
                <a:off x="0" y="-123825"/>
                <a:ext cx="544375" cy="1207558"/>
              </a:xfrm>
              <a:prstGeom prst="rect">
                <a:avLst/>
              </a:prstGeom>
            </p:spPr>
            <p:txBody>
              <a:bodyPr anchor="ctr" rtlCol="false" tIns="49831" lIns="49831" bIns="49831" rIns="49831"/>
              <a:lstStyle/>
              <a:p>
                <a:pPr algn="ctr">
                  <a:lnSpc>
                    <a:spcPts val="4419"/>
                  </a:lnSpc>
                </a:pPr>
              </a:p>
            </p:txBody>
          </p:sp>
        </p:grpSp>
        <p:grpSp>
          <p:nvGrpSpPr>
            <p:cNvPr name="Group 215" id="215"/>
            <p:cNvGrpSpPr/>
            <p:nvPr/>
          </p:nvGrpSpPr>
          <p:grpSpPr>
            <a:xfrm rot="-10800000">
              <a:off x="1259656" y="5884593"/>
              <a:ext cx="1781474" cy="1744101"/>
              <a:chOff x="0" y="0"/>
              <a:chExt cx="358736" cy="351210"/>
            </a:xfrm>
          </p:grpSpPr>
          <p:sp>
            <p:nvSpPr>
              <p:cNvPr name="Freeform 216" id="216"/>
              <p:cNvSpPr/>
              <p:nvPr/>
            </p:nvSpPr>
            <p:spPr>
              <a:xfrm flipH="false" flipV="false" rot="0">
                <a:off x="0" y="0"/>
                <a:ext cx="358736" cy="351210"/>
              </a:xfrm>
              <a:custGeom>
                <a:avLst/>
                <a:gdLst/>
                <a:ahLst/>
                <a:cxnLst/>
                <a:rect r="r" b="b" t="t" l="l"/>
                <a:pathLst>
                  <a:path h="351210" w="358736">
                    <a:moveTo>
                      <a:pt x="115888" y="0"/>
                    </a:moveTo>
                    <a:lnTo>
                      <a:pt x="242848" y="0"/>
                    </a:lnTo>
                    <a:cubicBezTo>
                      <a:pt x="306851" y="0"/>
                      <a:pt x="358736" y="51885"/>
                      <a:pt x="358736" y="115888"/>
                    </a:cubicBezTo>
                    <a:lnTo>
                      <a:pt x="358736" y="235322"/>
                    </a:lnTo>
                    <a:cubicBezTo>
                      <a:pt x="358736" y="299325"/>
                      <a:pt x="306851" y="351210"/>
                      <a:pt x="242848" y="351210"/>
                    </a:cubicBezTo>
                    <a:lnTo>
                      <a:pt x="115888" y="351210"/>
                    </a:lnTo>
                    <a:cubicBezTo>
                      <a:pt x="51885" y="351210"/>
                      <a:pt x="0" y="299325"/>
                      <a:pt x="0" y="235322"/>
                    </a:cubicBezTo>
                    <a:lnTo>
                      <a:pt x="0" y="115888"/>
                    </a:lnTo>
                    <a:cubicBezTo>
                      <a:pt x="0" y="51885"/>
                      <a:pt x="51885" y="0"/>
                      <a:pt x="115888" y="0"/>
                    </a:cubicBezTo>
                    <a:close/>
                  </a:path>
                </a:pathLst>
              </a:custGeom>
              <a:solidFill>
                <a:srgbClr val="F99B47"/>
              </a:solidFill>
            </p:spPr>
          </p:sp>
          <p:sp>
            <p:nvSpPr>
              <p:cNvPr name="TextBox 217" id="217"/>
              <p:cNvSpPr txBox="true"/>
              <p:nvPr/>
            </p:nvSpPr>
            <p:spPr>
              <a:xfrm>
                <a:off x="0" y="-123825"/>
                <a:ext cx="358736" cy="475035"/>
              </a:xfrm>
              <a:prstGeom prst="rect">
                <a:avLst/>
              </a:prstGeom>
            </p:spPr>
            <p:txBody>
              <a:bodyPr anchor="ctr" rtlCol="false" tIns="49831" lIns="49831" bIns="49831" rIns="49831"/>
              <a:lstStyle/>
              <a:p>
                <a:pPr algn="ctr">
                  <a:lnSpc>
                    <a:spcPts val="4419"/>
                  </a:lnSpc>
                </a:pPr>
              </a:p>
            </p:txBody>
          </p:sp>
        </p:grpSp>
        <p:grpSp>
          <p:nvGrpSpPr>
            <p:cNvPr name="Group 218" id="218"/>
            <p:cNvGrpSpPr/>
            <p:nvPr/>
          </p:nvGrpSpPr>
          <p:grpSpPr>
            <a:xfrm rot="-10800000">
              <a:off x="910836" y="3567430"/>
              <a:ext cx="2479114" cy="1295618"/>
              <a:chOff x="0" y="0"/>
              <a:chExt cx="499220" cy="260899"/>
            </a:xfrm>
          </p:grpSpPr>
          <p:sp>
            <p:nvSpPr>
              <p:cNvPr name="Freeform 219" id="219"/>
              <p:cNvSpPr/>
              <p:nvPr/>
            </p:nvSpPr>
            <p:spPr>
              <a:xfrm flipH="false" flipV="false" rot="0">
                <a:off x="0" y="0"/>
                <a:ext cx="499220" cy="260899"/>
              </a:xfrm>
              <a:custGeom>
                <a:avLst/>
                <a:gdLst/>
                <a:ahLst/>
                <a:cxnLst/>
                <a:rect r="r" b="b" t="t" l="l"/>
                <a:pathLst>
                  <a:path h="260899" w="499220">
                    <a:moveTo>
                      <a:pt x="124914" y="0"/>
                    </a:moveTo>
                    <a:lnTo>
                      <a:pt x="374305" y="0"/>
                    </a:lnTo>
                    <a:cubicBezTo>
                      <a:pt x="443294" y="0"/>
                      <a:pt x="499220" y="55926"/>
                      <a:pt x="499220" y="124914"/>
                    </a:cubicBezTo>
                    <a:lnTo>
                      <a:pt x="499220" y="135984"/>
                    </a:lnTo>
                    <a:cubicBezTo>
                      <a:pt x="499220" y="169114"/>
                      <a:pt x="486059" y="200886"/>
                      <a:pt x="462633" y="224312"/>
                    </a:cubicBezTo>
                    <a:cubicBezTo>
                      <a:pt x="439207" y="247738"/>
                      <a:pt x="407435" y="260899"/>
                      <a:pt x="374305" y="260899"/>
                    </a:cubicBezTo>
                    <a:lnTo>
                      <a:pt x="124914" y="260899"/>
                    </a:lnTo>
                    <a:cubicBezTo>
                      <a:pt x="55926" y="260899"/>
                      <a:pt x="0" y="204973"/>
                      <a:pt x="0" y="135984"/>
                    </a:cubicBezTo>
                    <a:lnTo>
                      <a:pt x="0" y="124914"/>
                    </a:lnTo>
                    <a:cubicBezTo>
                      <a:pt x="0" y="91785"/>
                      <a:pt x="13161" y="60013"/>
                      <a:pt x="36587" y="36587"/>
                    </a:cubicBezTo>
                    <a:cubicBezTo>
                      <a:pt x="60013" y="13161"/>
                      <a:pt x="91785" y="0"/>
                      <a:pt x="124914" y="0"/>
                    </a:cubicBezTo>
                    <a:close/>
                  </a:path>
                </a:pathLst>
              </a:custGeom>
              <a:solidFill>
                <a:srgbClr val="F99B47"/>
              </a:solidFill>
            </p:spPr>
          </p:sp>
          <p:sp>
            <p:nvSpPr>
              <p:cNvPr name="TextBox 220" id="220"/>
              <p:cNvSpPr txBox="true"/>
              <p:nvPr/>
            </p:nvSpPr>
            <p:spPr>
              <a:xfrm>
                <a:off x="0" y="-123825"/>
                <a:ext cx="499220" cy="384724"/>
              </a:xfrm>
              <a:prstGeom prst="rect">
                <a:avLst/>
              </a:prstGeom>
            </p:spPr>
            <p:txBody>
              <a:bodyPr anchor="ctr" rtlCol="false" tIns="49831" lIns="49831" bIns="49831" rIns="49831"/>
              <a:lstStyle/>
              <a:p>
                <a:pPr algn="ctr">
                  <a:lnSpc>
                    <a:spcPts val="4419"/>
                  </a:lnSpc>
                </a:pPr>
              </a:p>
            </p:txBody>
          </p:sp>
        </p:grpSp>
        <p:grpSp>
          <p:nvGrpSpPr>
            <p:cNvPr name="Group 221" id="221"/>
            <p:cNvGrpSpPr/>
            <p:nvPr/>
          </p:nvGrpSpPr>
          <p:grpSpPr>
            <a:xfrm rot="-10800000">
              <a:off x="2378372" y="3419182"/>
              <a:ext cx="824710" cy="99663"/>
              <a:chOff x="0" y="0"/>
              <a:chExt cx="166072" cy="20069"/>
            </a:xfrm>
          </p:grpSpPr>
          <p:sp>
            <p:nvSpPr>
              <p:cNvPr name="Freeform 222" id="222"/>
              <p:cNvSpPr/>
              <p:nvPr/>
            </p:nvSpPr>
            <p:spPr>
              <a:xfrm flipH="false" flipV="false" rot="0">
                <a:off x="0" y="0"/>
                <a:ext cx="166072" cy="20069"/>
              </a:xfrm>
              <a:custGeom>
                <a:avLst/>
                <a:gdLst/>
                <a:ahLst/>
                <a:cxnLst/>
                <a:rect r="r" b="b" t="t" l="l"/>
                <a:pathLst>
                  <a:path h="20069" w="166072">
                    <a:moveTo>
                      <a:pt x="10035" y="0"/>
                    </a:moveTo>
                    <a:lnTo>
                      <a:pt x="156038" y="0"/>
                    </a:lnTo>
                    <a:cubicBezTo>
                      <a:pt x="161579" y="0"/>
                      <a:pt x="166072" y="4493"/>
                      <a:pt x="166072" y="10035"/>
                    </a:cubicBezTo>
                    <a:lnTo>
                      <a:pt x="166072" y="10035"/>
                    </a:lnTo>
                    <a:cubicBezTo>
                      <a:pt x="166072" y="12696"/>
                      <a:pt x="165015" y="15248"/>
                      <a:pt x="163133" y="17130"/>
                    </a:cubicBezTo>
                    <a:cubicBezTo>
                      <a:pt x="161251" y="19012"/>
                      <a:pt x="158699" y="20069"/>
                      <a:pt x="156038" y="20069"/>
                    </a:cubicBezTo>
                    <a:lnTo>
                      <a:pt x="10035" y="20069"/>
                    </a:lnTo>
                    <a:cubicBezTo>
                      <a:pt x="7373" y="20069"/>
                      <a:pt x="4821" y="19012"/>
                      <a:pt x="2939" y="17130"/>
                    </a:cubicBezTo>
                    <a:cubicBezTo>
                      <a:pt x="1057" y="15248"/>
                      <a:pt x="0" y="12696"/>
                      <a:pt x="0" y="10035"/>
                    </a:cubicBezTo>
                    <a:lnTo>
                      <a:pt x="0" y="10035"/>
                    </a:lnTo>
                    <a:cubicBezTo>
                      <a:pt x="0" y="7373"/>
                      <a:pt x="1057" y="4821"/>
                      <a:pt x="2939" y="2939"/>
                    </a:cubicBezTo>
                    <a:cubicBezTo>
                      <a:pt x="4821" y="1057"/>
                      <a:pt x="7373" y="0"/>
                      <a:pt x="10035" y="0"/>
                    </a:cubicBezTo>
                    <a:close/>
                  </a:path>
                </a:pathLst>
              </a:custGeom>
              <a:solidFill>
                <a:srgbClr val="EAEA28"/>
              </a:solidFill>
            </p:spPr>
          </p:sp>
          <p:sp>
            <p:nvSpPr>
              <p:cNvPr name="TextBox 223" id="223"/>
              <p:cNvSpPr txBox="true"/>
              <p:nvPr/>
            </p:nvSpPr>
            <p:spPr>
              <a:xfrm>
                <a:off x="0" y="-123825"/>
                <a:ext cx="166072" cy="143894"/>
              </a:xfrm>
              <a:prstGeom prst="rect">
                <a:avLst/>
              </a:prstGeom>
            </p:spPr>
            <p:txBody>
              <a:bodyPr anchor="ctr" rtlCol="false" tIns="49831" lIns="49831" bIns="49831" rIns="49831"/>
              <a:lstStyle/>
              <a:p>
                <a:pPr algn="ctr">
                  <a:lnSpc>
                    <a:spcPts val="4419"/>
                  </a:lnSpc>
                </a:pPr>
              </a:p>
            </p:txBody>
          </p:sp>
        </p:grpSp>
        <p:grpSp>
          <p:nvGrpSpPr>
            <p:cNvPr name="Group 224" id="224"/>
            <p:cNvGrpSpPr/>
            <p:nvPr/>
          </p:nvGrpSpPr>
          <p:grpSpPr>
            <a:xfrm rot="-10800000">
              <a:off x="1097704" y="3419182"/>
              <a:ext cx="824710" cy="99663"/>
              <a:chOff x="0" y="0"/>
              <a:chExt cx="166072" cy="20069"/>
            </a:xfrm>
          </p:grpSpPr>
          <p:sp>
            <p:nvSpPr>
              <p:cNvPr name="Freeform 225" id="225"/>
              <p:cNvSpPr/>
              <p:nvPr/>
            </p:nvSpPr>
            <p:spPr>
              <a:xfrm flipH="false" flipV="false" rot="0">
                <a:off x="0" y="0"/>
                <a:ext cx="166072" cy="20069"/>
              </a:xfrm>
              <a:custGeom>
                <a:avLst/>
                <a:gdLst/>
                <a:ahLst/>
                <a:cxnLst/>
                <a:rect r="r" b="b" t="t" l="l"/>
                <a:pathLst>
                  <a:path h="20069" w="166072">
                    <a:moveTo>
                      <a:pt x="10035" y="0"/>
                    </a:moveTo>
                    <a:lnTo>
                      <a:pt x="156038" y="0"/>
                    </a:lnTo>
                    <a:cubicBezTo>
                      <a:pt x="161579" y="0"/>
                      <a:pt x="166072" y="4493"/>
                      <a:pt x="166072" y="10035"/>
                    </a:cubicBezTo>
                    <a:lnTo>
                      <a:pt x="166072" y="10035"/>
                    </a:lnTo>
                    <a:cubicBezTo>
                      <a:pt x="166072" y="12696"/>
                      <a:pt x="165015" y="15248"/>
                      <a:pt x="163133" y="17130"/>
                    </a:cubicBezTo>
                    <a:cubicBezTo>
                      <a:pt x="161251" y="19012"/>
                      <a:pt x="158699" y="20069"/>
                      <a:pt x="156038" y="20069"/>
                    </a:cubicBezTo>
                    <a:lnTo>
                      <a:pt x="10035" y="20069"/>
                    </a:lnTo>
                    <a:cubicBezTo>
                      <a:pt x="7373" y="20069"/>
                      <a:pt x="4821" y="19012"/>
                      <a:pt x="2939" y="17130"/>
                    </a:cubicBezTo>
                    <a:cubicBezTo>
                      <a:pt x="1057" y="15248"/>
                      <a:pt x="0" y="12696"/>
                      <a:pt x="0" y="10035"/>
                    </a:cubicBezTo>
                    <a:lnTo>
                      <a:pt x="0" y="10035"/>
                    </a:lnTo>
                    <a:cubicBezTo>
                      <a:pt x="0" y="7373"/>
                      <a:pt x="1057" y="4821"/>
                      <a:pt x="2939" y="2939"/>
                    </a:cubicBezTo>
                    <a:cubicBezTo>
                      <a:pt x="4821" y="1057"/>
                      <a:pt x="7373" y="0"/>
                      <a:pt x="10035" y="0"/>
                    </a:cubicBezTo>
                    <a:close/>
                  </a:path>
                </a:pathLst>
              </a:custGeom>
              <a:solidFill>
                <a:srgbClr val="EAEA28"/>
              </a:solidFill>
            </p:spPr>
          </p:sp>
          <p:sp>
            <p:nvSpPr>
              <p:cNvPr name="TextBox 226" id="226"/>
              <p:cNvSpPr txBox="true"/>
              <p:nvPr/>
            </p:nvSpPr>
            <p:spPr>
              <a:xfrm>
                <a:off x="0" y="-123825"/>
                <a:ext cx="166072" cy="143894"/>
              </a:xfrm>
              <a:prstGeom prst="rect">
                <a:avLst/>
              </a:prstGeom>
            </p:spPr>
            <p:txBody>
              <a:bodyPr anchor="ctr" rtlCol="false" tIns="49831" lIns="49831" bIns="49831" rIns="49831"/>
              <a:lstStyle/>
              <a:p>
                <a:pPr algn="ctr">
                  <a:lnSpc>
                    <a:spcPts val="4419"/>
                  </a:lnSpc>
                </a:pPr>
              </a:p>
            </p:txBody>
          </p:sp>
        </p:grpSp>
        <p:grpSp>
          <p:nvGrpSpPr>
            <p:cNvPr name="Group 227" id="227"/>
            <p:cNvGrpSpPr/>
            <p:nvPr/>
          </p:nvGrpSpPr>
          <p:grpSpPr>
            <a:xfrm rot="-9870462">
              <a:off x="3355431" y="5280259"/>
              <a:ext cx="450227" cy="166499"/>
              <a:chOff x="0" y="0"/>
              <a:chExt cx="90662" cy="33528"/>
            </a:xfrm>
          </p:grpSpPr>
          <p:sp>
            <p:nvSpPr>
              <p:cNvPr name="Freeform 228" id="228"/>
              <p:cNvSpPr/>
              <p:nvPr/>
            </p:nvSpPr>
            <p:spPr>
              <a:xfrm flipH="false" flipV="false" rot="0">
                <a:off x="0" y="0"/>
                <a:ext cx="90662" cy="33528"/>
              </a:xfrm>
              <a:custGeom>
                <a:avLst/>
                <a:gdLst/>
                <a:ahLst/>
                <a:cxnLst/>
                <a:rect r="r" b="b" t="t" l="l"/>
                <a:pathLst>
                  <a:path h="33528" w="90662">
                    <a:moveTo>
                      <a:pt x="45331" y="0"/>
                    </a:moveTo>
                    <a:cubicBezTo>
                      <a:pt x="20295" y="0"/>
                      <a:pt x="0" y="7506"/>
                      <a:pt x="0" y="16764"/>
                    </a:cubicBezTo>
                    <a:cubicBezTo>
                      <a:pt x="0" y="26023"/>
                      <a:pt x="20295" y="33528"/>
                      <a:pt x="45331" y="33528"/>
                    </a:cubicBezTo>
                    <a:cubicBezTo>
                      <a:pt x="70367" y="33528"/>
                      <a:pt x="90662" y="26023"/>
                      <a:pt x="90662" y="16764"/>
                    </a:cubicBezTo>
                    <a:cubicBezTo>
                      <a:pt x="90662" y="7506"/>
                      <a:pt x="70367" y="0"/>
                      <a:pt x="45331" y="0"/>
                    </a:cubicBezTo>
                    <a:close/>
                  </a:path>
                </a:pathLst>
              </a:custGeom>
              <a:solidFill>
                <a:srgbClr val="CC5E00"/>
              </a:solidFill>
            </p:spPr>
          </p:sp>
          <p:sp>
            <p:nvSpPr>
              <p:cNvPr name="TextBox 229" id="229"/>
              <p:cNvSpPr txBox="true"/>
              <p:nvPr/>
            </p:nvSpPr>
            <p:spPr>
              <a:xfrm>
                <a:off x="8500" y="-120682"/>
                <a:ext cx="73663" cy="151067"/>
              </a:xfrm>
              <a:prstGeom prst="rect">
                <a:avLst/>
              </a:prstGeom>
            </p:spPr>
            <p:txBody>
              <a:bodyPr anchor="ctr" rtlCol="false" tIns="49831" lIns="49831" bIns="49831" rIns="49831"/>
              <a:lstStyle/>
              <a:p>
                <a:pPr algn="ctr">
                  <a:lnSpc>
                    <a:spcPts val="4419"/>
                  </a:lnSpc>
                </a:pPr>
              </a:p>
            </p:txBody>
          </p:sp>
        </p:grpSp>
        <p:grpSp>
          <p:nvGrpSpPr>
            <p:cNvPr name="Group 230" id="230"/>
            <p:cNvGrpSpPr/>
            <p:nvPr/>
          </p:nvGrpSpPr>
          <p:grpSpPr>
            <a:xfrm rot="0">
              <a:off x="975170" y="5019733"/>
              <a:ext cx="2365175" cy="725067"/>
              <a:chOff x="0" y="0"/>
              <a:chExt cx="597833" cy="183271"/>
            </a:xfrm>
          </p:grpSpPr>
          <p:sp>
            <p:nvSpPr>
              <p:cNvPr name="Freeform 231" id="231"/>
              <p:cNvSpPr/>
              <p:nvPr/>
            </p:nvSpPr>
            <p:spPr>
              <a:xfrm flipH="false" flipV="false" rot="0">
                <a:off x="0" y="0"/>
                <a:ext cx="597833" cy="183271"/>
              </a:xfrm>
              <a:custGeom>
                <a:avLst/>
                <a:gdLst/>
                <a:ahLst/>
                <a:cxnLst/>
                <a:rect r="r" b="b" t="t" l="l"/>
                <a:pathLst>
                  <a:path h="183271" w="597833">
                    <a:moveTo>
                      <a:pt x="203200" y="183271"/>
                    </a:moveTo>
                    <a:lnTo>
                      <a:pt x="394633" y="183271"/>
                    </a:lnTo>
                    <a:lnTo>
                      <a:pt x="597833" y="0"/>
                    </a:lnTo>
                    <a:lnTo>
                      <a:pt x="0" y="0"/>
                    </a:lnTo>
                    <a:lnTo>
                      <a:pt x="203200" y="183271"/>
                    </a:lnTo>
                    <a:close/>
                  </a:path>
                </a:pathLst>
              </a:custGeom>
              <a:solidFill>
                <a:srgbClr val="893F00"/>
              </a:solidFill>
            </p:spPr>
          </p:sp>
          <p:sp>
            <p:nvSpPr>
              <p:cNvPr name="TextBox 232" id="232"/>
              <p:cNvSpPr txBox="true"/>
              <p:nvPr/>
            </p:nvSpPr>
            <p:spPr>
              <a:xfrm>
                <a:off x="127000" y="-123825"/>
                <a:ext cx="343833" cy="307096"/>
              </a:xfrm>
              <a:prstGeom prst="rect">
                <a:avLst/>
              </a:prstGeom>
            </p:spPr>
            <p:txBody>
              <a:bodyPr anchor="ctr" rtlCol="false" tIns="66929" lIns="66929" bIns="66929" rIns="66929"/>
              <a:lstStyle/>
              <a:p>
                <a:pPr algn="ctr">
                  <a:lnSpc>
                    <a:spcPts val="4420"/>
                  </a:lnSpc>
                </a:pPr>
              </a:p>
            </p:txBody>
          </p:sp>
        </p:grpSp>
        <p:grpSp>
          <p:nvGrpSpPr>
            <p:cNvPr name="Group 233" id="233"/>
            <p:cNvGrpSpPr/>
            <p:nvPr/>
          </p:nvGrpSpPr>
          <p:grpSpPr>
            <a:xfrm rot="0">
              <a:off x="939984" y="5573155"/>
              <a:ext cx="266384" cy="2452549"/>
              <a:chOff x="0" y="0"/>
              <a:chExt cx="39938" cy="367705"/>
            </a:xfrm>
          </p:grpSpPr>
          <p:sp>
            <p:nvSpPr>
              <p:cNvPr name="Freeform 234" id="234"/>
              <p:cNvSpPr/>
              <p:nvPr/>
            </p:nvSpPr>
            <p:spPr>
              <a:xfrm flipH="false" flipV="false" rot="0">
                <a:off x="0" y="0"/>
                <a:ext cx="39938" cy="367705"/>
              </a:xfrm>
              <a:custGeom>
                <a:avLst/>
                <a:gdLst/>
                <a:ahLst/>
                <a:cxnLst/>
                <a:rect r="r" b="b" t="t" l="l"/>
                <a:pathLst>
                  <a:path h="367705" w="39938">
                    <a:moveTo>
                      <a:pt x="0" y="0"/>
                    </a:moveTo>
                    <a:lnTo>
                      <a:pt x="39938" y="0"/>
                    </a:lnTo>
                    <a:lnTo>
                      <a:pt x="39938" y="367705"/>
                    </a:lnTo>
                    <a:lnTo>
                      <a:pt x="0" y="367705"/>
                    </a:lnTo>
                    <a:close/>
                  </a:path>
                </a:pathLst>
              </a:custGeom>
              <a:solidFill>
                <a:srgbClr val="893F00"/>
              </a:solidFill>
              <a:ln cap="sq">
                <a:noFill/>
                <a:prstDash val="solid"/>
                <a:miter/>
              </a:ln>
            </p:spPr>
          </p:sp>
          <p:sp>
            <p:nvSpPr>
              <p:cNvPr name="TextBox 235" id="235"/>
              <p:cNvSpPr txBox="true"/>
              <p:nvPr/>
            </p:nvSpPr>
            <p:spPr>
              <a:xfrm>
                <a:off x="0" y="-123825"/>
                <a:ext cx="39938" cy="491530"/>
              </a:xfrm>
              <a:prstGeom prst="rect">
                <a:avLst/>
              </a:prstGeom>
            </p:spPr>
            <p:txBody>
              <a:bodyPr anchor="ctr" rtlCol="false" tIns="66929" lIns="66929" bIns="66929" rIns="66929"/>
              <a:lstStyle/>
              <a:p>
                <a:pPr algn="ctr" marL="0" indent="0" lvl="0">
                  <a:lnSpc>
                    <a:spcPts val="4420"/>
                  </a:lnSpc>
                  <a:spcBef>
                    <a:spcPct val="0"/>
                  </a:spcBef>
                </a:pPr>
              </a:p>
            </p:txBody>
          </p:sp>
        </p:grpSp>
        <p:grpSp>
          <p:nvGrpSpPr>
            <p:cNvPr name="Group 236" id="236"/>
            <p:cNvGrpSpPr/>
            <p:nvPr/>
          </p:nvGrpSpPr>
          <p:grpSpPr>
            <a:xfrm rot="0">
              <a:off x="3122196" y="5573155"/>
              <a:ext cx="266384" cy="2452549"/>
              <a:chOff x="0" y="0"/>
              <a:chExt cx="39938" cy="367705"/>
            </a:xfrm>
          </p:grpSpPr>
          <p:sp>
            <p:nvSpPr>
              <p:cNvPr name="Freeform 237" id="237"/>
              <p:cNvSpPr/>
              <p:nvPr/>
            </p:nvSpPr>
            <p:spPr>
              <a:xfrm flipH="false" flipV="false" rot="0">
                <a:off x="0" y="0"/>
                <a:ext cx="39938" cy="367705"/>
              </a:xfrm>
              <a:custGeom>
                <a:avLst/>
                <a:gdLst/>
                <a:ahLst/>
                <a:cxnLst/>
                <a:rect r="r" b="b" t="t" l="l"/>
                <a:pathLst>
                  <a:path h="367705" w="39938">
                    <a:moveTo>
                      <a:pt x="0" y="0"/>
                    </a:moveTo>
                    <a:lnTo>
                      <a:pt x="39938" y="0"/>
                    </a:lnTo>
                    <a:lnTo>
                      <a:pt x="39938" y="367705"/>
                    </a:lnTo>
                    <a:lnTo>
                      <a:pt x="0" y="367705"/>
                    </a:lnTo>
                    <a:close/>
                  </a:path>
                </a:pathLst>
              </a:custGeom>
              <a:solidFill>
                <a:srgbClr val="893F00"/>
              </a:solidFill>
              <a:ln cap="sq">
                <a:noFill/>
                <a:prstDash val="solid"/>
                <a:miter/>
              </a:ln>
            </p:spPr>
          </p:sp>
          <p:sp>
            <p:nvSpPr>
              <p:cNvPr name="TextBox 238" id="238"/>
              <p:cNvSpPr txBox="true"/>
              <p:nvPr/>
            </p:nvSpPr>
            <p:spPr>
              <a:xfrm>
                <a:off x="0" y="-123825"/>
                <a:ext cx="39938" cy="491530"/>
              </a:xfrm>
              <a:prstGeom prst="rect">
                <a:avLst/>
              </a:prstGeom>
            </p:spPr>
            <p:txBody>
              <a:bodyPr anchor="ctr" rtlCol="false" tIns="66929" lIns="66929" bIns="66929" rIns="66929"/>
              <a:lstStyle/>
              <a:p>
                <a:pPr algn="ctr" marL="0" indent="0" lvl="0">
                  <a:lnSpc>
                    <a:spcPts val="4420"/>
                  </a:lnSpc>
                  <a:spcBef>
                    <a:spcPct val="0"/>
                  </a:spcBef>
                </a:pPr>
              </a:p>
            </p:txBody>
          </p:sp>
        </p:grpSp>
        <p:grpSp>
          <p:nvGrpSpPr>
            <p:cNvPr name="Group 239" id="239"/>
            <p:cNvGrpSpPr/>
            <p:nvPr/>
          </p:nvGrpSpPr>
          <p:grpSpPr>
            <a:xfrm rot="-10800000">
              <a:off x="975170" y="7761376"/>
              <a:ext cx="2365175" cy="725067"/>
              <a:chOff x="0" y="0"/>
              <a:chExt cx="597833" cy="183271"/>
            </a:xfrm>
          </p:grpSpPr>
          <p:sp>
            <p:nvSpPr>
              <p:cNvPr name="Freeform 240" id="240"/>
              <p:cNvSpPr/>
              <p:nvPr/>
            </p:nvSpPr>
            <p:spPr>
              <a:xfrm flipH="false" flipV="false" rot="0">
                <a:off x="0" y="0"/>
                <a:ext cx="597833" cy="183271"/>
              </a:xfrm>
              <a:custGeom>
                <a:avLst/>
                <a:gdLst/>
                <a:ahLst/>
                <a:cxnLst/>
                <a:rect r="r" b="b" t="t" l="l"/>
                <a:pathLst>
                  <a:path h="183271" w="597833">
                    <a:moveTo>
                      <a:pt x="203200" y="183271"/>
                    </a:moveTo>
                    <a:lnTo>
                      <a:pt x="394633" y="183271"/>
                    </a:lnTo>
                    <a:lnTo>
                      <a:pt x="597833" y="0"/>
                    </a:lnTo>
                    <a:lnTo>
                      <a:pt x="0" y="0"/>
                    </a:lnTo>
                    <a:lnTo>
                      <a:pt x="203200" y="183271"/>
                    </a:lnTo>
                    <a:close/>
                  </a:path>
                </a:pathLst>
              </a:custGeom>
              <a:solidFill>
                <a:srgbClr val="893F00"/>
              </a:solidFill>
            </p:spPr>
          </p:sp>
          <p:sp>
            <p:nvSpPr>
              <p:cNvPr name="TextBox 241" id="241"/>
              <p:cNvSpPr txBox="true"/>
              <p:nvPr/>
            </p:nvSpPr>
            <p:spPr>
              <a:xfrm>
                <a:off x="127000" y="-123825"/>
                <a:ext cx="343833" cy="307096"/>
              </a:xfrm>
              <a:prstGeom prst="rect">
                <a:avLst/>
              </a:prstGeom>
            </p:spPr>
            <p:txBody>
              <a:bodyPr anchor="ctr" rtlCol="false" tIns="66929" lIns="66929" bIns="66929" rIns="66929"/>
              <a:lstStyle/>
              <a:p>
                <a:pPr algn="ctr">
                  <a:lnSpc>
                    <a:spcPts val="4420"/>
                  </a:lnSpc>
                </a:pPr>
              </a:p>
            </p:txBody>
          </p:sp>
        </p:grpSp>
      </p:grpSp>
      <p:sp>
        <p:nvSpPr>
          <p:cNvPr name="TextBox 242" id="242"/>
          <p:cNvSpPr txBox="true"/>
          <p:nvPr/>
        </p:nvSpPr>
        <p:spPr>
          <a:xfrm rot="0">
            <a:off x="2223087" y="1481844"/>
            <a:ext cx="6131972" cy="1025525"/>
          </a:xfrm>
          <a:prstGeom prst="rect">
            <a:avLst/>
          </a:prstGeom>
        </p:spPr>
        <p:txBody>
          <a:bodyPr anchor="t" rtlCol="false" tIns="0" lIns="0" bIns="0" rIns="0">
            <a:spAutoFit/>
          </a:bodyPr>
          <a:lstStyle/>
          <a:p>
            <a:pPr algn="l">
              <a:lnSpc>
                <a:spcPts val="3999"/>
              </a:lnSpc>
              <a:spcBef>
                <a:spcPct val="0"/>
              </a:spcBef>
            </a:pPr>
            <a:r>
              <a:rPr lang="en-US" b="true" sz="3999" spc="79">
                <a:solidFill>
                  <a:srgbClr val="77D4F1"/>
                </a:solidFill>
                <a:latin typeface="Montserrat Bold"/>
                <a:ea typeface="Montserrat Bold"/>
                <a:cs typeface="Montserrat Bold"/>
                <a:sym typeface="Montserrat Bold"/>
              </a:rPr>
              <a:t>ACCURACY OF THE MODELS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4AD00"/>
        </a:solidFill>
      </p:bgPr>
    </p:bg>
    <p:spTree>
      <p:nvGrpSpPr>
        <p:cNvPr id="1" name=""/>
        <p:cNvGrpSpPr/>
        <p:nvPr/>
      </p:nvGrpSpPr>
      <p:grpSpPr>
        <a:xfrm>
          <a:off x="0" y="0"/>
          <a:ext cx="0" cy="0"/>
          <a:chOff x="0" y="0"/>
          <a:chExt cx="0" cy="0"/>
        </a:xfrm>
      </p:grpSpPr>
      <p:grpSp>
        <p:nvGrpSpPr>
          <p:cNvPr name="Group 2" id="2"/>
          <p:cNvGrpSpPr/>
          <p:nvPr/>
        </p:nvGrpSpPr>
        <p:grpSpPr>
          <a:xfrm rot="0">
            <a:off x="8450309" y="-1543299"/>
            <a:ext cx="70256" cy="13664400"/>
            <a:chOff x="0" y="0"/>
            <a:chExt cx="93675" cy="18219200"/>
          </a:xfrm>
        </p:grpSpPr>
        <p:grpSp>
          <p:nvGrpSpPr>
            <p:cNvPr name="Group 3" id="3"/>
            <p:cNvGrpSpPr/>
            <p:nvPr/>
          </p:nvGrpSpPr>
          <p:grpSpPr>
            <a:xfrm rot="-5400000">
              <a:off x="-1347162" y="16778362"/>
              <a:ext cx="2788000" cy="93675"/>
              <a:chOff x="0" y="0"/>
              <a:chExt cx="547795" cy="18406"/>
            </a:xfrm>
          </p:grpSpPr>
          <p:sp>
            <p:nvSpPr>
              <p:cNvPr name="Freeform 4" id="4"/>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5" id="5"/>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6" id="6"/>
            <p:cNvGrpSpPr/>
            <p:nvPr/>
          </p:nvGrpSpPr>
          <p:grpSpPr>
            <a:xfrm rot="-5400000">
              <a:off x="-1347162" y="5207962"/>
              <a:ext cx="2788000" cy="93675"/>
              <a:chOff x="0" y="0"/>
              <a:chExt cx="547795" cy="18406"/>
            </a:xfrm>
          </p:grpSpPr>
          <p:sp>
            <p:nvSpPr>
              <p:cNvPr name="Freeform 7" id="7"/>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8" id="8"/>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9" id="9"/>
            <p:cNvGrpSpPr/>
            <p:nvPr/>
          </p:nvGrpSpPr>
          <p:grpSpPr>
            <a:xfrm rot="-5400000">
              <a:off x="-1347162" y="1347162"/>
              <a:ext cx="2788000" cy="93675"/>
              <a:chOff x="0" y="0"/>
              <a:chExt cx="547795" cy="18406"/>
            </a:xfrm>
          </p:grpSpPr>
          <p:sp>
            <p:nvSpPr>
              <p:cNvPr name="Freeform 10" id="10"/>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1" id="11"/>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2" id="12"/>
            <p:cNvGrpSpPr/>
            <p:nvPr/>
          </p:nvGrpSpPr>
          <p:grpSpPr>
            <a:xfrm rot="-5400000">
              <a:off x="-1347162" y="9062762"/>
              <a:ext cx="2788000" cy="93675"/>
              <a:chOff x="0" y="0"/>
              <a:chExt cx="547795" cy="18406"/>
            </a:xfrm>
          </p:grpSpPr>
          <p:sp>
            <p:nvSpPr>
              <p:cNvPr name="Freeform 13" id="13"/>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4" id="14"/>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5" id="15"/>
            <p:cNvGrpSpPr/>
            <p:nvPr/>
          </p:nvGrpSpPr>
          <p:grpSpPr>
            <a:xfrm rot="-5400000">
              <a:off x="-1347162" y="12951962"/>
              <a:ext cx="2788000" cy="93675"/>
              <a:chOff x="0" y="0"/>
              <a:chExt cx="547795" cy="18406"/>
            </a:xfrm>
          </p:grpSpPr>
          <p:sp>
            <p:nvSpPr>
              <p:cNvPr name="Freeform 16" id="16"/>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7" id="17"/>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grpSp>
        <p:nvGrpSpPr>
          <p:cNvPr name="Group 18" id="18"/>
          <p:cNvGrpSpPr/>
          <p:nvPr/>
        </p:nvGrpSpPr>
        <p:grpSpPr>
          <a:xfrm rot="0">
            <a:off x="6455287" y="5810970"/>
            <a:ext cx="3189273" cy="6543739"/>
            <a:chOff x="0" y="0"/>
            <a:chExt cx="4252364" cy="8724985"/>
          </a:xfrm>
        </p:grpSpPr>
        <p:grpSp>
          <p:nvGrpSpPr>
            <p:cNvPr name="Group 19" id="19"/>
            <p:cNvGrpSpPr/>
            <p:nvPr/>
          </p:nvGrpSpPr>
          <p:grpSpPr>
            <a:xfrm rot="0">
              <a:off x="693030" y="3907822"/>
              <a:ext cx="259157" cy="922763"/>
              <a:chOff x="0" y="0"/>
              <a:chExt cx="39938" cy="142206"/>
            </a:xfrm>
          </p:grpSpPr>
          <p:sp>
            <p:nvSpPr>
              <p:cNvPr name="Freeform 20" id="20"/>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21" id="21"/>
              <p:cNvSpPr txBox="true"/>
              <p:nvPr/>
            </p:nvSpPr>
            <p:spPr>
              <a:xfrm>
                <a:off x="0" y="-123825"/>
                <a:ext cx="39938" cy="266031"/>
              </a:xfrm>
              <a:prstGeom prst="rect">
                <a:avLst/>
              </a:prstGeom>
            </p:spPr>
            <p:txBody>
              <a:bodyPr anchor="ctr" rtlCol="false" tIns="65114" lIns="65114" bIns="65114" rIns="65114"/>
              <a:lstStyle/>
              <a:p>
                <a:pPr algn="ctr" marL="0" indent="0" lvl="0">
                  <a:lnSpc>
                    <a:spcPts val="4419"/>
                  </a:lnSpc>
                  <a:spcBef>
                    <a:spcPct val="0"/>
                  </a:spcBef>
                </a:pPr>
              </a:p>
            </p:txBody>
          </p:sp>
        </p:grpSp>
        <p:grpSp>
          <p:nvGrpSpPr>
            <p:cNvPr name="Group 22" id="22"/>
            <p:cNvGrpSpPr/>
            <p:nvPr/>
          </p:nvGrpSpPr>
          <p:grpSpPr>
            <a:xfrm rot="0">
              <a:off x="693030" y="7167221"/>
              <a:ext cx="259157" cy="922763"/>
              <a:chOff x="0" y="0"/>
              <a:chExt cx="39938" cy="142206"/>
            </a:xfrm>
          </p:grpSpPr>
          <p:sp>
            <p:nvSpPr>
              <p:cNvPr name="Freeform 23" id="23"/>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24" id="24"/>
              <p:cNvSpPr txBox="true"/>
              <p:nvPr/>
            </p:nvSpPr>
            <p:spPr>
              <a:xfrm>
                <a:off x="0" y="-123825"/>
                <a:ext cx="39938" cy="266031"/>
              </a:xfrm>
              <a:prstGeom prst="rect">
                <a:avLst/>
              </a:prstGeom>
            </p:spPr>
            <p:txBody>
              <a:bodyPr anchor="ctr" rtlCol="false" tIns="65114" lIns="65114" bIns="65114" rIns="65114"/>
              <a:lstStyle/>
              <a:p>
                <a:pPr algn="ctr" marL="0" indent="0" lvl="0">
                  <a:lnSpc>
                    <a:spcPts val="4419"/>
                  </a:lnSpc>
                  <a:spcBef>
                    <a:spcPct val="0"/>
                  </a:spcBef>
                </a:pPr>
              </a:p>
            </p:txBody>
          </p:sp>
        </p:grpSp>
        <p:grpSp>
          <p:nvGrpSpPr>
            <p:cNvPr name="Group 25" id="25"/>
            <p:cNvGrpSpPr/>
            <p:nvPr/>
          </p:nvGrpSpPr>
          <p:grpSpPr>
            <a:xfrm rot="0">
              <a:off x="3363328" y="3907822"/>
              <a:ext cx="259157" cy="922763"/>
              <a:chOff x="0" y="0"/>
              <a:chExt cx="39938" cy="142206"/>
            </a:xfrm>
          </p:grpSpPr>
          <p:sp>
            <p:nvSpPr>
              <p:cNvPr name="Freeform 26" id="26"/>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27" id="27"/>
              <p:cNvSpPr txBox="true"/>
              <p:nvPr/>
            </p:nvSpPr>
            <p:spPr>
              <a:xfrm>
                <a:off x="0" y="-123825"/>
                <a:ext cx="39938" cy="266031"/>
              </a:xfrm>
              <a:prstGeom prst="rect">
                <a:avLst/>
              </a:prstGeom>
            </p:spPr>
            <p:txBody>
              <a:bodyPr anchor="ctr" rtlCol="false" tIns="65114" lIns="65114" bIns="65114" rIns="65114"/>
              <a:lstStyle/>
              <a:p>
                <a:pPr algn="ctr" marL="0" indent="0" lvl="0">
                  <a:lnSpc>
                    <a:spcPts val="4419"/>
                  </a:lnSpc>
                  <a:spcBef>
                    <a:spcPct val="0"/>
                  </a:spcBef>
                </a:pPr>
              </a:p>
            </p:txBody>
          </p:sp>
        </p:grpSp>
        <p:grpSp>
          <p:nvGrpSpPr>
            <p:cNvPr name="Group 28" id="28"/>
            <p:cNvGrpSpPr/>
            <p:nvPr/>
          </p:nvGrpSpPr>
          <p:grpSpPr>
            <a:xfrm rot="0">
              <a:off x="3363328" y="7167221"/>
              <a:ext cx="259157" cy="922763"/>
              <a:chOff x="0" y="0"/>
              <a:chExt cx="39938" cy="142206"/>
            </a:xfrm>
          </p:grpSpPr>
          <p:sp>
            <p:nvSpPr>
              <p:cNvPr name="Freeform 29" id="29"/>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30" id="30"/>
              <p:cNvSpPr txBox="true"/>
              <p:nvPr/>
            </p:nvSpPr>
            <p:spPr>
              <a:xfrm>
                <a:off x="0" y="-123825"/>
                <a:ext cx="39938" cy="266031"/>
              </a:xfrm>
              <a:prstGeom prst="rect">
                <a:avLst/>
              </a:prstGeom>
            </p:spPr>
            <p:txBody>
              <a:bodyPr anchor="ctr" rtlCol="false" tIns="65114" lIns="65114" bIns="65114" rIns="65114"/>
              <a:lstStyle/>
              <a:p>
                <a:pPr algn="ctr" marL="0" indent="0" lvl="0">
                  <a:lnSpc>
                    <a:spcPts val="4419"/>
                  </a:lnSpc>
                  <a:spcBef>
                    <a:spcPct val="0"/>
                  </a:spcBef>
                </a:pPr>
              </a:p>
            </p:txBody>
          </p:sp>
        </p:grpSp>
        <p:sp>
          <p:nvSpPr>
            <p:cNvPr name="Freeform 31" id="31"/>
            <p:cNvSpPr/>
            <p:nvPr/>
          </p:nvSpPr>
          <p:spPr>
            <a:xfrm flipH="false" flipV="false" rot="-10800000">
              <a:off x="0" y="0"/>
              <a:ext cx="4252364" cy="3907822"/>
            </a:xfrm>
            <a:custGeom>
              <a:avLst/>
              <a:gdLst/>
              <a:ahLst/>
              <a:cxnLst/>
              <a:rect r="r" b="b" t="t" l="l"/>
              <a:pathLst>
                <a:path h="3907822" w="4252364">
                  <a:moveTo>
                    <a:pt x="0" y="0"/>
                  </a:moveTo>
                  <a:lnTo>
                    <a:pt x="4252364" y="0"/>
                  </a:lnTo>
                  <a:lnTo>
                    <a:pt x="4252364" y="3907822"/>
                  </a:lnTo>
                  <a:lnTo>
                    <a:pt x="0" y="3907822"/>
                  </a:lnTo>
                  <a:lnTo>
                    <a:pt x="0" y="0"/>
                  </a:lnTo>
                  <a:close/>
                </a:path>
              </a:pathLst>
            </a:custGeom>
            <a:blipFill>
              <a:blip r:embed="rId2"/>
              <a:stretch>
                <a:fillRect l="0" t="-20079" r="0" b="-2015"/>
              </a:stretch>
            </a:blipFill>
          </p:spPr>
        </p:sp>
        <p:grpSp>
          <p:nvGrpSpPr>
            <p:cNvPr name="Group 32" id="32"/>
            <p:cNvGrpSpPr/>
            <p:nvPr/>
          </p:nvGrpSpPr>
          <p:grpSpPr>
            <a:xfrm rot="-10800000">
              <a:off x="798715" y="3343189"/>
              <a:ext cx="2703356" cy="5381796"/>
              <a:chOff x="0" y="0"/>
              <a:chExt cx="544375" cy="1083733"/>
            </a:xfrm>
          </p:grpSpPr>
          <p:sp>
            <p:nvSpPr>
              <p:cNvPr name="Freeform 33" id="33"/>
              <p:cNvSpPr/>
              <p:nvPr/>
            </p:nvSpPr>
            <p:spPr>
              <a:xfrm flipH="false" flipV="false" rot="0">
                <a:off x="0" y="0"/>
                <a:ext cx="544375" cy="1083733"/>
              </a:xfrm>
              <a:custGeom>
                <a:avLst/>
                <a:gdLst/>
                <a:ahLst/>
                <a:cxnLst/>
                <a:rect r="r" b="b" t="t" l="l"/>
                <a:pathLst>
                  <a:path h="1083733" w="544375">
                    <a:moveTo>
                      <a:pt x="152737" y="0"/>
                    </a:moveTo>
                    <a:lnTo>
                      <a:pt x="391638" y="0"/>
                    </a:lnTo>
                    <a:cubicBezTo>
                      <a:pt x="432147" y="0"/>
                      <a:pt x="470996" y="16092"/>
                      <a:pt x="499640" y="44736"/>
                    </a:cubicBezTo>
                    <a:cubicBezTo>
                      <a:pt x="528283" y="73379"/>
                      <a:pt x="544375" y="112229"/>
                      <a:pt x="544375" y="152737"/>
                    </a:cubicBezTo>
                    <a:lnTo>
                      <a:pt x="544375" y="930996"/>
                    </a:lnTo>
                    <a:cubicBezTo>
                      <a:pt x="544375" y="971505"/>
                      <a:pt x="528283" y="1010354"/>
                      <a:pt x="499640" y="1038998"/>
                    </a:cubicBezTo>
                    <a:cubicBezTo>
                      <a:pt x="470996" y="1067642"/>
                      <a:pt x="432147" y="1083733"/>
                      <a:pt x="391638" y="1083733"/>
                    </a:cubicBezTo>
                    <a:lnTo>
                      <a:pt x="152737" y="1083733"/>
                    </a:lnTo>
                    <a:cubicBezTo>
                      <a:pt x="112229" y="1083733"/>
                      <a:pt x="73379" y="1067642"/>
                      <a:pt x="44736" y="1038998"/>
                    </a:cubicBezTo>
                    <a:cubicBezTo>
                      <a:pt x="16092" y="1010354"/>
                      <a:pt x="0" y="971505"/>
                      <a:pt x="0" y="930996"/>
                    </a:cubicBezTo>
                    <a:lnTo>
                      <a:pt x="0" y="152737"/>
                    </a:lnTo>
                    <a:cubicBezTo>
                      <a:pt x="0" y="112229"/>
                      <a:pt x="16092" y="73379"/>
                      <a:pt x="44736" y="44736"/>
                    </a:cubicBezTo>
                    <a:cubicBezTo>
                      <a:pt x="73379" y="16092"/>
                      <a:pt x="112229" y="0"/>
                      <a:pt x="152737" y="0"/>
                    </a:cubicBezTo>
                    <a:close/>
                  </a:path>
                </a:pathLst>
              </a:custGeom>
              <a:solidFill>
                <a:srgbClr val="F88219"/>
              </a:solidFill>
            </p:spPr>
          </p:sp>
          <p:sp>
            <p:nvSpPr>
              <p:cNvPr name="TextBox 34" id="34"/>
              <p:cNvSpPr txBox="true"/>
              <p:nvPr/>
            </p:nvSpPr>
            <p:spPr>
              <a:xfrm>
                <a:off x="0" y="-123825"/>
                <a:ext cx="544375" cy="1207558"/>
              </a:xfrm>
              <a:prstGeom prst="rect">
                <a:avLst/>
              </a:prstGeom>
            </p:spPr>
            <p:txBody>
              <a:bodyPr anchor="ctr" rtlCol="false" tIns="49831" lIns="49831" bIns="49831" rIns="49831"/>
              <a:lstStyle/>
              <a:p>
                <a:pPr algn="ctr">
                  <a:lnSpc>
                    <a:spcPts val="4419"/>
                  </a:lnSpc>
                </a:pPr>
              </a:p>
            </p:txBody>
          </p:sp>
        </p:grpSp>
        <p:grpSp>
          <p:nvGrpSpPr>
            <p:cNvPr name="Group 35" id="35"/>
            <p:cNvGrpSpPr/>
            <p:nvPr/>
          </p:nvGrpSpPr>
          <p:grpSpPr>
            <a:xfrm rot="-10800000">
              <a:off x="1259656" y="5884593"/>
              <a:ext cx="1781474" cy="1744101"/>
              <a:chOff x="0" y="0"/>
              <a:chExt cx="358736" cy="351210"/>
            </a:xfrm>
          </p:grpSpPr>
          <p:sp>
            <p:nvSpPr>
              <p:cNvPr name="Freeform 36" id="36"/>
              <p:cNvSpPr/>
              <p:nvPr/>
            </p:nvSpPr>
            <p:spPr>
              <a:xfrm flipH="false" flipV="false" rot="0">
                <a:off x="0" y="0"/>
                <a:ext cx="358736" cy="351210"/>
              </a:xfrm>
              <a:custGeom>
                <a:avLst/>
                <a:gdLst/>
                <a:ahLst/>
                <a:cxnLst/>
                <a:rect r="r" b="b" t="t" l="l"/>
                <a:pathLst>
                  <a:path h="351210" w="358736">
                    <a:moveTo>
                      <a:pt x="115888" y="0"/>
                    </a:moveTo>
                    <a:lnTo>
                      <a:pt x="242848" y="0"/>
                    </a:lnTo>
                    <a:cubicBezTo>
                      <a:pt x="306851" y="0"/>
                      <a:pt x="358736" y="51885"/>
                      <a:pt x="358736" y="115888"/>
                    </a:cubicBezTo>
                    <a:lnTo>
                      <a:pt x="358736" y="235322"/>
                    </a:lnTo>
                    <a:cubicBezTo>
                      <a:pt x="358736" y="299325"/>
                      <a:pt x="306851" y="351210"/>
                      <a:pt x="242848" y="351210"/>
                    </a:cubicBezTo>
                    <a:lnTo>
                      <a:pt x="115888" y="351210"/>
                    </a:lnTo>
                    <a:cubicBezTo>
                      <a:pt x="51885" y="351210"/>
                      <a:pt x="0" y="299325"/>
                      <a:pt x="0" y="235322"/>
                    </a:cubicBezTo>
                    <a:lnTo>
                      <a:pt x="0" y="115888"/>
                    </a:lnTo>
                    <a:cubicBezTo>
                      <a:pt x="0" y="51885"/>
                      <a:pt x="51885" y="0"/>
                      <a:pt x="115888" y="0"/>
                    </a:cubicBezTo>
                    <a:close/>
                  </a:path>
                </a:pathLst>
              </a:custGeom>
              <a:solidFill>
                <a:srgbClr val="F99B47"/>
              </a:solidFill>
            </p:spPr>
          </p:sp>
          <p:sp>
            <p:nvSpPr>
              <p:cNvPr name="TextBox 37" id="37"/>
              <p:cNvSpPr txBox="true"/>
              <p:nvPr/>
            </p:nvSpPr>
            <p:spPr>
              <a:xfrm>
                <a:off x="0" y="-123825"/>
                <a:ext cx="358736" cy="475035"/>
              </a:xfrm>
              <a:prstGeom prst="rect">
                <a:avLst/>
              </a:prstGeom>
            </p:spPr>
            <p:txBody>
              <a:bodyPr anchor="ctr" rtlCol="false" tIns="49831" lIns="49831" bIns="49831" rIns="49831"/>
              <a:lstStyle/>
              <a:p>
                <a:pPr algn="ctr">
                  <a:lnSpc>
                    <a:spcPts val="4419"/>
                  </a:lnSpc>
                </a:pPr>
              </a:p>
            </p:txBody>
          </p:sp>
        </p:grpSp>
        <p:grpSp>
          <p:nvGrpSpPr>
            <p:cNvPr name="Group 38" id="38"/>
            <p:cNvGrpSpPr/>
            <p:nvPr/>
          </p:nvGrpSpPr>
          <p:grpSpPr>
            <a:xfrm rot="-10800000">
              <a:off x="910836" y="3567430"/>
              <a:ext cx="2479114" cy="1295618"/>
              <a:chOff x="0" y="0"/>
              <a:chExt cx="499220" cy="260899"/>
            </a:xfrm>
          </p:grpSpPr>
          <p:sp>
            <p:nvSpPr>
              <p:cNvPr name="Freeform 39" id="39"/>
              <p:cNvSpPr/>
              <p:nvPr/>
            </p:nvSpPr>
            <p:spPr>
              <a:xfrm flipH="false" flipV="false" rot="0">
                <a:off x="0" y="0"/>
                <a:ext cx="499220" cy="260899"/>
              </a:xfrm>
              <a:custGeom>
                <a:avLst/>
                <a:gdLst/>
                <a:ahLst/>
                <a:cxnLst/>
                <a:rect r="r" b="b" t="t" l="l"/>
                <a:pathLst>
                  <a:path h="260899" w="499220">
                    <a:moveTo>
                      <a:pt x="124914" y="0"/>
                    </a:moveTo>
                    <a:lnTo>
                      <a:pt x="374305" y="0"/>
                    </a:lnTo>
                    <a:cubicBezTo>
                      <a:pt x="443294" y="0"/>
                      <a:pt x="499220" y="55926"/>
                      <a:pt x="499220" y="124914"/>
                    </a:cubicBezTo>
                    <a:lnTo>
                      <a:pt x="499220" y="135984"/>
                    </a:lnTo>
                    <a:cubicBezTo>
                      <a:pt x="499220" y="169114"/>
                      <a:pt x="486059" y="200886"/>
                      <a:pt x="462633" y="224312"/>
                    </a:cubicBezTo>
                    <a:cubicBezTo>
                      <a:pt x="439207" y="247738"/>
                      <a:pt x="407435" y="260899"/>
                      <a:pt x="374305" y="260899"/>
                    </a:cubicBezTo>
                    <a:lnTo>
                      <a:pt x="124914" y="260899"/>
                    </a:lnTo>
                    <a:cubicBezTo>
                      <a:pt x="55926" y="260899"/>
                      <a:pt x="0" y="204973"/>
                      <a:pt x="0" y="135984"/>
                    </a:cubicBezTo>
                    <a:lnTo>
                      <a:pt x="0" y="124914"/>
                    </a:lnTo>
                    <a:cubicBezTo>
                      <a:pt x="0" y="91785"/>
                      <a:pt x="13161" y="60013"/>
                      <a:pt x="36587" y="36587"/>
                    </a:cubicBezTo>
                    <a:cubicBezTo>
                      <a:pt x="60013" y="13161"/>
                      <a:pt x="91785" y="0"/>
                      <a:pt x="124914" y="0"/>
                    </a:cubicBezTo>
                    <a:close/>
                  </a:path>
                </a:pathLst>
              </a:custGeom>
              <a:solidFill>
                <a:srgbClr val="F99B47"/>
              </a:solidFill>
            </p:spPr>
          </p:sp>
          <p:sp>
            <p:nvSpPr>
              <p:cNvPr name="TextBox 40" id="40"/>
              <p:cNvSpPr txBox="true"/>
              <p:nvPr/>
            </p:nvSpPr>
            <p:spPr>
              <a:xfrm>
                <a:off x="0" y="-123825"/>
                <a:ext cx="499220" cy="384724"/>
              </a:xfrm>
              <a:prstGeom prst="rect">
                <a:avLst/>
              </a:prstGeom>
            </p:spPr>
            <p:txBody>
              <a:bodyPr anchor="ctr" rtlCol="false" tIns="49831" lIns="49831" bIns="49831" rIns="49831"/>
              <a:lstStyle/>
              <a:p>
                <a:pPr algn="ctr">
                  <a:lnSpc>
                    <a:spcPts val="4419"/>
                  </a:lnSpc>
                </a:pPr>
              </a:p>
            </p:txBody>
          </p:sp>
        </p:grpSp>
        <p:grpSp>
          <p:nvGrpSpPr>
            <p:cNvPr name="Group 41" id="41"/>
            <p:cNvGrpSpPr/>
            <p:nvPr/>
          </p:nvGrpSpPr>
          <p:grpSpPr>
            <a:xfrm rot="-10800000">
              <a:off x="2378372" y="3419182"/>
              <a:ext cx="824710" cy="99663"/>
              <a:chOff x="0" y="0"/>
              <a:chExt cx="166072" cy="20069"/>
            </a:xfrm>
          </p:grpSpPr>
          <p:sp>
            <p:nvSpPr>
              <p:cNvPr name="Freeform 42" id="42"/>
              <p:cNvSpPr/>
              <p:nvPr/>
            </p:nvSpPr>
            <p:spPr>
              <a:xfrm flipH="false" flipV="false" rot="0">
                <a:off x="0" y="0"/>
                <a:ext cx="166072" cy="20069"/>
              </a:xfrm>
              <a:custGeom>
                <a:avLst/>
                <a:gdLst/>
                <a:ahLst/>
                <a:cxnLst/>
                <a:rect r="r" b="b" t="t" l="l"/>
                <a:pathLst>
                  <a:path h="20069" w="166072">
                    <a:moveTo>
                      <a:pt x="10035" y="0"/>
                    </a:moveTo>
                    <a:lnTo>
                      <a:pt x="156038" y="0"/>
                    </a:lnTo>
                    <a:cubicBezTo>
                      <a:pt x="161579" y="0"/>
                      <a:pt x="166072" y="4493"/>
                      <a:pt x="166072" y="10035"/>
                    </a:cubicBezTo>
                    <a:lnTo>
                      <a:pt x="166072" y="10035"/>
                    </a:lnTo>
                    <a:cubicBezTo>
                      <a:pt x="166072" y="12696"/>
                      <a:pt x="165015" y="15248"/>
                      <a:pt x="163133" y="17130"/>
                    </a:cubicBezTo>
                    <a:cubicBezTo>
                      <a:pt x="161251" y="19012"/>
                      <a:pt x="158699" y="20069"/>
                      <a:pt x="156038" y="20069"/>
                    </a:cubicBezTo>
                    <a:lnTo>
                      <a:pt x="10035" y="20069"/>
                    </a:lnTo>
                    <a:cubicBezTo>
                      <a:pt x="7373" y="20069"/>
                      <a:pt x="4821" y="19012"/>
                      <a:pt x="2939" y="17130"/>
                    </a:cubicBezTo>
                    <a:cubicBezTo>
                      <a:pt x="1057" y="15248"/>
                      <a:pt x="0" y="12696"/>
                      <a:pt x="0" y="10035"/>
                    </a:cubicBezTo>
                    <a:lnTo>
                      <a:pt x="0" y="10035"/>
                    </a:lnTo>
                    <a:cubicBezTo>
                      <a:pt x="0" y="7373"/>
                      <a:pt x="1057" y="4821"/>
                      <a:pt x="2939" y="2939"/>
                    </a:cubicBezTo>
                    <a:cubicBezTo>
                      <a:pt x="4821" y="1057"/>
                      <a:pt x="7373" y="0"/>
                      <a:pt x="10035" y="0"/>
                    </a:cubicBezTo>
                    <a:close/>
                  </a:path>
                </a:pathLst>
              </a:custGeom>
              <a:solidFill>
                <a:srgbClr val="EAEA28"/>
              </a:solidFill>
            </p:spPr>
          </p:sp>
          <p:sp>
            <p:nvSpPr>
              <p:cNvPr name="TextBox 43" id="43"/>
              <p:cNvSpPr txBox="true"/>
              <p:nvPr/>
            </p:nvSpPr>
            <p:spPr>
              <a:xfrm>
                <a:off x="0" y="-123825"/>
                <a:ext cx="166072" cy="143894"/>
              </a:xfrm>
              <a:prstGeom prst="rect">
                <a:avLst/>
              </a:prstGeom>
            </p:spPr>
            <p:txBody>
              <a:bodyPr anchor="ctr" rtlCol="false" tIns="49831" lIns="49831" bIns="49831" rIns="49831"/>
              <a:lstStyle/>
              <a:p>
                <a:pPr algn="ctr">
                  <a:lnSpc>
                    <a:spcPts val="4419"/>
                  </a:lnSpc>
                </a:pPr>
              </a:p>
            </p:txBody>
          </p:sp>
        </p:grpSp>
        <p:grpSp>
          <p:nvGrpSpPr>
            <p:cNvPr name="Group 44" id="44"/>
            <p:cNvGrpSpPr/>
            <p:nvPr/>
          </p:nvGrpSpPr>
          <p:grpSpPr>
            <a:xfrm rot="-10800000">
              <a:off x="1097704" y="3419182"/>
              <a:ext cx="824710" cy="99663"/>
              <a:chOff x="0" y="0"/>
              <a:chExt cx="166072" cy="20069"/>
            </a:xfrm>
          </p:grpSpPr>
          <p:sp>
            <p:nvSpPr>
              <p:cNvPr name="Freeform 45" id="45"/>
              <p:cNvSpPr/>
              <p:nvPr/>
            </p:nvSpPr>
            <p:spPr>
              <a:xfrm flipH="false" flipV="false" rot="0">
                <a:off x="0" y="0"/>
                <a:ext cx="166072" cy="20069"/>
              </a:xfrm>
              <a:custGeom>
                <a:avLst/>
                <a:gdLst/>
                <a:ahLst/>
                <a:cxnLst/>
                <a:rect r="r" b="b" t="t" l="l"/>
                <a:pathLst>
                  <a:path h="20069" w="166072">
                    <a:moveTo>
                      <a:pt x="10035" y="0"/>
                    </a:moveTo>
                    <a:lnTo>
                      <a:pt x="156038" y="0"/>
                    </a:lnTo>
                    <a:cubicBezTo>
                      <a:pt x="161579" y="0"/>
                      <a:pt x="166072" y="4493"/>
                      <a:pt x="166072" y="10035"/>
                    </a:cubicBezTo>
                    <a:lnTo>
                      <a:pt x="166072" y="10035"/>
                    </a:lnTo>
                    <a:cubicBezTo>
                      <a:pt x="166072" y="12696"/>
                      <a:pt x="165015" y="15248"/>
                      <a:pt x="163133" y="17130"/>
                    </a:cubicBezTo>
                    <a:cubicBezTo>
                      <a:pt x="161251" y="19012"/>
                      <a:pt x="158699" y="20069"/>
                      <a:pt x="156038" y="20069"/>
                    </a:cubicBezTo>
                    <a:lnTo>
                      <a:pt x="10035" y="20069"/>
                    </a:lnTo>
                    <a:cubicBezTo>
                      <a:pt x="7373" y="20069"/>
                      <a:pt x="4821" y="19012"/>
                      <a:pt x="2939" y="17130"/>
                    </a:cubicBezTo>
                    <a:cubicBezTo>
                      <a:pt x="1057" y="15248"/>
                      <a:pt x="0" y="12696"/>
                      <a:pt x="0" y="10035"/>
                    </a:cubicBezTo>
                    <a:lnTo>
                      <a:pt x="0" y="10035"/>
                    </a:lnTo>
                    <a:cubicBezTo>
                      <a:pt x="0" y="7373"/>
                      <a:pt x="1057" y="4821"/>
                      <a:pt x="2939" y="2939"/>
                    </a:cubicBezTo>
                    <a:cubicBezTo>
                      <a:pt x="4821" y="1057"/>
                      <a:pt x="7373" y="0"/>
                      <a:pt x="10035" y="0"/>
                    </a:cubicBezTo>
                    <a:close/>
                  </a:path>
                </a:pathLst>
              </a:custGeom>
              <a:solidFill>
                <a:srgbClr val="EAEA28"/>
              </a:solidFill>
            </p:spPr>
          </p:sp>
          <p:sp>
            <p:nvSpPr>
              <p:cNvPr name="TextBox 46" id="46"/>
              <p:cNvSpPr txBox="true"/>
              <p:nvPr/>
            </p:nvSpPr>
            <p:spPr>
              <a:xfrm>
                <a:off x="0" y="-123825"/>
                <a:ext cx="166072" cy="143894"/>
              </a:xfrm>
              <a:prstGeom prst="rect">
                <a:avLst/>
              </a:prstGeom>
            </p:spPr>
            <p:txBody>
              <a:bodyPr anchor="ctr" rtlCol="false" tIns="49831" lIns="49831" bIns="49831" rIns="49831"/>
              <a:lstStyle/>
              <a:p>
                <a:pPr algn="ctr">
                  <a:lnSpc>
                    <a:spcPts val="4419"/>
                  </a:lnSpc>
                </a:pPr>
              </a:p>
            </p:txBody>
          </p:sp>
        </p:grpSp>
        <p:grpSp>
          <p:nvGrpSpPr>
            <p:cNvPr name="Group 47" id="47"/>
            <p:cNvGrpSpPr/>
            <p:nvPr/>
          </p:nvGrpSpPr>
          <p:grpSpPr>
            <a:xfrm rot="-9870462">
              <a:off x="3355431" y="5280259"/>
              <a:ext cx="450227" cy="166499"/>
              <a:chOff x="0" y="0"/>
              <a:chExt cx="90662" cy="33528"/>
            </a:xfrm>
          </p:grpSpPr>
          <p:sp>
            <p:nvSpPr>
              <p:cNvPr name="Freeform 48" id="48"/>
              <p:cNvSpPr/>
              <p:nvPr/>
            </p:nvSpPr>
            <p:spPr>
              <a:xfrm flipH="false" flipV="false" rot="0">
                <a:off x="0" y="0"/>
                <a:ext cx="90662" cy="33528"/>
              </a:xfrm>
              <a:custGeom>
                <a:avLst/>
                <a:gdLst/>
                <a:ahLst/>
                <a:cxnLst/>
                <a:rect r="r" b="b" t="t" l="l"/>
                <a:pathLst>
                  <a:path h="33528" w="90662">
                    <a:moveTo>
                      <a:pt x="45331" y="0"/>
                    </a:moveTo>
                    <a:cubicBezTo>
                      <a:pt x="20295" y="0"/>
                      <a:pt x="0" y="7506"/>
                      <a:pt x="0" y="16764"/>
                    </a:cubicBezTo>
                    <a:cubicBezTo>
                      <a:pt x="0" y="26023"/>
                      <a:pt x="20295" y="33528"/>
                      <a:pt x="45331" y="33528"/>
                    </a:cubicBezTo>
                    <a:cubicBezTo>
                      <a:pt x="70367" y="33528"/>
                      <a:pt x="90662" y="26023"/>
                      <a:pt x="90662" y="16764"/>
                    </a:cubicBezTo>
                    <a:cubicBezTo>
                      <a:pt x="90662" y="7506"/>
                      <a:pt x="70367" y="0"/>
                      <a:pt x="45331" y="0"/>
                    </a:cubicBezTo>
                    <a:close/>
                  </a:path>
                </a:pathLst>
              </a:custGeom>
              <a:solidFill>
                <a:srgbClr val="CC5E00"/>
              </a:solidFill>
            </p:spPr>
          </p:sp>
          <p:sp>
            <p:nvSpPr>
              <p:cNvPr name="TextBox 49" id="49"/>
              <p:cNvSpPr txBox="true"/>
              <p:nvPr/>
            </p:nvSpPr>
            <p:spPr>
              <a:xfrm>
                <a:off x="8500" y="-120682"/>
                <a:ext cx="73663" cy="151067"/>
              </a:xfrm>
              <a:prstGeom prst="rect">
                <a:avLst/>
              </a:prstGeom>
            </p:spPr>
            <p:txBody>
              <a:bodyPr anchor="ctr" rtlCol="false" tIns="49831" lIns="49831" bIns="49831" rIns="49831"/>
              <a:lstStyle/>
              <a:p>
                <a:pPr algn="ctr">
                  <a:lnSpc>
                    <a:spcPts val="4419"/>
                  </a:lnSpc>
                </a:pPr>
              </a:p>
            </p:txBody>
          </p:sp>
        </p:grpSp>
        <p:grpSp>
          <p:nvGrpSpPr>
            <p:cNvPr name="Group 50" id="50"/>
            <p:cNvGrpSpPr/>
            <p:nvPr/>
          </p:nvGrpSpPr>
          <p:grpSpPr>
            <a:xfrm rot="0">
              <a:off x="975170" y="5019733"/>
              <a:ext cx="2365175" cy="725067"/>
              <a:chOff x="0" y="0"/>
              <a:chExt cx="597833" cy="183271"/>
            </a:xfrm>
          </p:grpSpPr>
          <p:sp>
            <p:nvSpPr>
              <p:cNvPr name="Freeform 51" id="51"/>
              <p:cNvSpPr/>
              <p:nvPr/>
            </p:nvSpPr>
            <p:spPr>
              <a:xfrm flipH="false" flipV="false" rot="0">
                <a:off x="0" y="0"/>
                <a:ext cx="597833" cy="183271"/>
              </a:xfrm>
              <a:custGeom>
                <a:avLst/>
                <a:gdLst/>
                <a:ahLst/>
                <a:cxnLst/>
                <a:rect r="r" b="b" t="t" l="l"/>
                <a:pathLst>
                  <a:path h="183271" w="597833">
                    <a:moveTo>
                      <a:pt x="203200" y="183271"/>
                    </a:moveTo>
                    <a:lnTo>
                      <a:pt x="394633" y="183271"/>
                    </a:lnTo>
                    <a:lnTo>
                      <a:pt x="597833" y="0"/>
                    </a:lnTo>
                    <a:lnTo>
                      <a:pt x="0" y="0"/>
                    </a:lnTo>
                    <a:lnTo>
                      <a:pt x="203200" y="183271"/>
                    </a:lnTo>
                    <a:close/>
                  </a:path>
                </a:pathLst>
              </a:custGeom>
              <a:solidFill>
                <a:srgbClr val="893F00"/>
              </a:solidFill>
            </p:spPr>
          </p:sp>
          <p:sp>
            <p:nvSpPr>
              <p:cNvPr name="TextBox 52" id="52"/>
              <p:cNvSpPr txBox="true"/>
              <p:nvPr/>
            </p:nvSpPr>
            <p:spPr>
              <a:xfrm>
                <a:off x="127000" y="-123825"/>
                <a:ext cx="343833" cy="307096"/>
              </a:xfrm>
              <a:prstGeom prst="rect">
                <a:avLst/>
              </a:prstGeom>
            </p:spPr>
            <p:txBody>
              <a:bodyPr anchor="ctr" rtlCol="false" tIns="66929" lIns="66929" bIns="66929" rIns="66929"/>
              <a:lstStyle/>
              <a:p>
                <a:pPr algn="ctr">
                  <a:lnSpc>
                    <a:spcPts val="4420"/>
                  </a:lnSpc>
                </a:pPr>
              </a:p>
            </p:txBody>
          </p:sp>
        </p:grpSp>
        <p:grpSp>
          <p:nvGrpSpPr>
            <p:cNvPr name="Group 53" id="53"/>
            <p:cNvGrpSpPr/>
            <p:nvPr/>
          </p:nvGrpSpPr>
          <p:grpSpPr>
            <a:xfrm rot="0">
              <a:off x="939984" y="5573155"/>
              <a:ext cx="266384" cy="2452549"/>
              <a:chOff x="0" y="0"/>
              <a:chExt cx="39938" cy="367705"/>
            </a:xfrm>
          </p:grpSpPr>
          <p:sp>
            <p:nvSpPr>
              <p:cNvPr name="Freeform 54" id="54"/>
              <p:cNvSpPr/>
              <p:nvPr/>
            </p:nvSpPr>
            <p:spPr>
              <a:xfrm flipH="false" flipV="false" rot="0">
                <a:off x="0" y="0"/>
                <a:ext cx="39938" cy="367705"/>
              </a:xfrm>
              <a:custGeom>
                <a:avLst/>
                <a:gdLst/>
                <a:ahLst/>
                <a:cxnLst/>
                <a:rect r="r" b="b" t="t" l="l"/>
                <a:pathLst>
                  <a:path h="367705" w="39938">
                    <a:moveTo>
                      <a:pt x="0" y="0"/>
                    </a:moveTo>
                    <a:lnTo>
                      <a:pt x="39938" y="0"/>
                    </a:lnTo>
                    <a:lnTo>
                      <a:pt x="39938" y="367705"/>
                    </a:lnTo>
                    <a:lnTo>
                      <a:pt x="0" y="367705"/>
                    </a:lnTo>
                    <a:close/>
                  </a:path>
                </a:pathLst>
              </a:custGeom>
              <a:solidFill>
                <a:srgbClr val="893F00"/>
              </a:solidFill>
              <a:ln cap="sq">
                <a:noFill/>
                <a:prstDash val="solid"/>
                <a:miter/>
              </a:ln>
            </p:spPr>
          </p:sp>
          <p:sp>
            <p:nvSpPr>
              <p:cNvPr name="TextBox 55" id="55"/>
              <p:cNvSpPr txBox="true"/>
              <p:nvPr/>
            </p:nvSpPr>
            <p:spPr>
              <a:xfrm>
                <a:off x="0" y="-123825"/>
                <a:ext cx="39938" cy="491530"/>
              </a:xfrm>
              <a:prstGeom prst="rect">
                <a:avLst/>
              </a:prstGeom>
            </p:spPr>
            <p:txBody>
              <a:bodyPr anchor="ctr" rtlCol="false" tIns="66929" lIns="66929" bIns="66929" rIns="66929"/>
              <a:lstStyle/>
              <a:p>
                <a:pPr algn="ctr" marL="0" indent="0" lvl="0">
                  <a:lnSpc>
                    <a:spcPts val="4420"/>
                  </a:lnSpc>
                  <a:spcBef>
                    <a:spcPct val="0"/>
                  </a:spcBef>
                </a:pPr>
              </a:p>
            </p:txBody>
          </p:sp>
        </p:grpSp>
        <p:grpSp>
          <p:nvGrpSpPr>
            <p:cNvPr name="Group 56" id="56"/>
            <p:cNvGrpSpPr/>
            <p:nvPr/>
          </p:nvGrpSpPr>
          <p:grpSpPr>
            <a:xfrm rot="0">
              <a:off x="3122196" y="5573155"/>
              <a:ext cx="266384" cy="2452549"/>
              <a:chOff x="0" y="0"/>
              <a:chExt cx="39938" cy="367705"/>
            </a:xfrm>
          </p:grpSpPr>
          <p:sp>
            <p:nvSpPr>
              <p:cNvPr name="Freeform 57" id="57"/>
              <p:cNvSpPr/>
              <p:nvPr/>
            </p:nvSpPr>
            <p:spPr>
              <a:xfrm flipH="false" flipV="false" rot="0">
                <a:off x="0" y="0"/>
                <a:ext cx="39938" cy="367705"/>
              </a:xfrm>
              <a:custGeom>
                <a:avLst/>
                <a:gdLst/>
                <a:ahLst/>
                <a:cxnLst/>
                <a:rect r="r" b="b" t="t" l="l"/>
                <a:pathLst>
                  <a:path h="367705" w="39938">
                    <a:moveTo>
                      <a:pt x="0" y="0"/>
                    </a:moveTo>
                    <a:lnTo>
                      <a:pt x="39938" y="0"/>
                    </a:lnTo>
                    <a:lnTo>
                      <a:pt x="39938" y="367705"/>
                    </a:lnTo>
                    <a:lnTo>
                      <a:pt x="0" y="367705"/>
                    </a:lnTo>
                    <a:close/>
                  </a:path>
                </a:pathLst>
              </a:custGeom>
              <a:solidFill>
                <a:srgbClr val="893F00"/>
              </a:solidFill>
              <a:ln cap="sq">
                <a:noFill/>
                <a:prstDash val="solid"/>
                <a:miter/>
              </a:ln>
            </p:spPr>
          </p:sp>
          <p:sp>
            <p:nvSpPr>
              <p:cNvPr name="TextBox 58" id="58"/>
              <p:cNvSpPr txBox="true"/>
              <p:nvPr/>
            </p:nvSpPr>
            <p:spPr>
              <a:xfrm>
                <a:off x="0" y="-123825"/>
                <a:ext cx="39938" cy="491530"/>
              </a:xfrm>
              <a:prstGeom prst="rect">
                <a:avLst/>
              </a:prstGeom>
            </p:spPr>
            <p:txBody>
              <a:bodyPr anchor="ctr" rtlCol="false" tIns="66929" lIns="66929" bIns="66929" rIns="66929"/>
              <a:lstStyle/>
              <a:p>
                <a:pPr algn="ctr" marL="0" indent="0" lvl="0">
                  <a:lnSpc>
                    <a:spcPts val="4420"/>
                  </a:lnSpc>
                  <a:spcBef>
                    <a:spcPct val="0"/>
                  </a:spcBef>
                </a:pPr>
              </a:p>
            </p:txBody>
          </p:sp>
        </p:grpSp>
        <p:grpSp>
          <p:nvGrpSpPr>
            <p:cNvPr name="Group 59" id="59"/>
            <p:cNvGrpSpPr/>
            <p:nvPr/>
          </p:nvGrpSpPr>
          <p:grpSpPr>
            <a:xfrm rot="-10800000">
              <a:off x="975170" y="7761376"/>
              <a:ext cx="2365175" cy="725067"/>
              <a:chOff x="0" y="0"/>
              <a:chExt cx="597833" cy="183271"/>
            </a:xfrm>
          </p:grpSpPr>
          <p:sp>
            <p:nvSpPr>
              <p:cNvPr name="Freeform 60" id="60"/>
              <p:cNvSpPr/>
              <p:nvPr/>
            </p:nvSpPr>
            <p:spPr>
              <a:xfrm flipH="false" flipV="false" rot="0">
                <a:off x="0" y="0"/>
                <a:ext cx="597833" cy="183271"/>
              </a:xfrm>
              <a:custGeom>
                <a:avLst/>
                <a:gdLst/>
                <a:ahLst/>
                <a:cxnLst/>
                <a:rect r="r" b="b" t="t" l="l"/>
                <a:pathLst>
                  <a:path h="183271" w="597833">
                    <a:moveTo>
                      <a:pt x="203200" y="183271"/>
                    </a:moveTo>
                    <a:lnTo>
                      <a:pt x="394633" y="183271"/>
                    </a:lnTo>
                    <a:lnTo>
                      <a:pt x="597833" y="0"/>
                    </a:lnTo>
                    <a:lnTo>
                      <a:pt x="0" y="0"/>
                    </a:lnTo>
                    <a:lnTo>
                      <a:pt x="203200" y="183271"/>
                    </a:lnTo>
                    <a:close/>
                  </a:path>
                </a:pathLst>
              </a:custGeom>
              <a:solidFill>
                <a:srgbClr val="893F00"/>
              </a:solidFill>
            </p:spPr>
          </p:sp>
          <p:sp>
            <p:nvSpPr>
              <p:cNvPr name="TextBox 61" id="61"/>
              <p:cNvSpPr txBox="true"/>
              <p:nvPr/>
            </p:nvSpPr>
            <p:spPr>
              <a:xfrm>
                <a:off x="127000" y="-123825"/>
                <a:ext cx="343833" cy="307096"/>
              </a:xfrm>
              <a:prstGeom prst="rect">
                <a:avLst/>
              </a:prstGeom>
            </p:spPr>
            <p:txBody>
              <a:bodyPr anchor="ctr" rtlCol="false" tIns="66929" lIns="66929" bIns="66929" rIns="66929"/>
              <a:lstStyle/>
              <a:p>
                <a:pPr algn="ctr">
                  <a:lnSpc>
                    <a:spcPts val="4420"/>
                  </a:lnSpc>
                </a:pPr>
              </a:p>
            </p:txBody>
          </p:sp>
        </p:grpSp>
      </p:grpSp>
      <p:grpSp>
        <p:nvGrpSpPr>
          <p:cNvPr name="Group 62" id="62"/>
          <p:cNvGrpSpPr/>
          <p:nvPr/>
        </p:nvGrpSpPr>
        <p:grpSpPr>
          <a:xfrm rot="-5400000">
            <a:off x="1199402" y="5108372"/>
            <a:ext cx="13664400" cy="70256"/>
            <a:chOff x="0" y="0"/>
            <a:chExt cx="18219200" cy="93675"/>
          </a:xfrm>
        </p:grpSpPr>
        <p:grpSp>
          <p:nvGrpSpPr>
            <p:cNvPr name="Group 63" id="63"/>
            <p:cNvGrpSpPr/>
            <p:nvPr/>
          </p:nvGrpSpPr>
          <p:grpSpPr>
            <a:xfrm rot="0">
              <a:off x="0" y="0"/>
              <a:ext cx="2788000" cy="93675"/>
              <a:chOff x="0" y="0"/>
              <a:chExt cx="547795" cy="18406"/>
            </a:xfrm>
          </p:grpSpPr>
          <p:sp>
            <p:nvSpPr>
              <p:cNvPr name="Freeform 64" id="64"/>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65" id="65"/>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66" id="66"/>
            <p:cNvGrpSpPr/>
            <p:nvPr/>
          </p:nvGrpSpPr>
          <p:grpSpPr>
            <a:xfrm rot="0">
              <a:off x="11570400" y="0"/>
              <a:ext cx="2788000" cy="93675"/>
              <a:chOff x="0" y="0"/>
              <a:chExt cx="547795" cy="18406"/>
            </a:xfrm>
          </p:grpSpPr>
          <p:sp>
            <p:nvSpPr>
              <p:cNvPr name="Freeform 67" id="67"/>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68" id="68"/>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69" id="69"/>
            <p:cNvGrpSpPr/>
            <p:nvPr/>
          </p:nvGrpSpPr>
          <p:grpSpPr>
            <a:xfrm rot="0">
              <a:off x="3860800" y="0"/>
              <a:ext cx="2788000" cy="93675"/>
              <a:chOff x="0" y="0"/>
              <a:chExt cx="547795" cy="18406"/>
            </a:xfrm>
          </p:grpSpPr>
          <p:sp>
            <p:nvSpPr>
              <p:cNvPr name="Freeform 70" id="70"/>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71" id="71"/>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72" id="72"/>
            <p:cNvGrpSpPr/>
            <p:nvPr/>
          </p:nvGrpSpPr>
          <p:grpSpPr>
            <a:xfrm rot="0">
              <a:off x="15431200" y="0"/>
              <a:ext cx="2788000" cy="93675"/>
              <a:chOff x="0" y="0"/>
              <a:chExt cx="547795" cy="18406"/>
            </a:xfrm>
          </p:grpSpPr>
          <p:sp>
            <p:nvSpPr>
              <p:cNvPr name="Freeform 73" id="73"/>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74" id="74"/>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75" id="75"/>
            <p:cNvGrpSpPr/>
            <p:nvPr/>
          </p:nvGrpSpPr>
          <p:grpSpPr>
            <a:xfrm rot="0">
              <a:off x="7715600" y="0"/>
              <a:ext cx="2788000" cy="93675"/>
              <a:chOff x="0" y="0"/>
              <a:chExt cx="547795" cy="18406"/>
            </a:xfrm>
          </p:grpSpPr>
          <p:sp>
            <p:nvSpPr>
              <p:cNvPr name="Freeform 76" id="76"/>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77" id="77"/>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grpSp>
        <p:nvGrpSpPr>
          <p:cNvPr name="Group 78" id="78"/>
          <p:cNvGrpSpPr/>
          <p:nvPr/>
        </p:nvGrpSpPr>
        <p:grpSpPr>
          <a:xfrm rot="-5400000">
            <a:off x="-1568484" y="715882"/>
            <a:ext cx="11215802" cy="8688434"/>
            <a:chOff x="0" y="0"/>
            <a:chExt cx="2953956" cy="2288312"/>
          </a:xfrm>
        </p:grpSpPr>
        <p:sp>
          <p:nvSpPr>
            <p:cNvPr name="Freeform 79" id="79"/>
            <p:cNvSpPr/>
            <p:nvPr/>
          </p:nvSpPr>
          <p:spPr>
            <a:xfrm flipH="false" flipV="false" rot="0">
              <a:off x="0" y="0"/>
              <a:ext cx="2953956" cy="2288312"/>
            </a:xfrm>
            <a:custGeom>
              <a:avLst/>
              <a:gdLst/>
              <a:ahLst/>
              <a:cxnLst/>
              <a:rect r="r" b="b" t="t" l="l"/>
              <a:pathLst>
                <a:path h="2288312" w="2953956">
                  <a:moveTo>
                    <a:pt x="0" y="0"/>
                  </a:moveTo>
                  <a:lnTo>
                    <a:pt x="2953956" y="0"/>
                  </a:lnTo>
                  <a:lnTo>
                    <a:pt x="2953956" y="2288312"/>
                  </a:lnTo>
                  <a:lnTo>
                    <a:pt x="0" y="2288312"/>
                  </a:lnTo>
                  <a:close/>
                </a:path>
              </a:pathLst>
            </a:custGeom>
            <a:solidFill>
              <a:srgbClr val="0B1541"/>
            </a:solidFill>
          </p:spPr>
        </p:sp>
        <p:sp>
          <p:nvSpPr>
            <p:cNvPr name="TextBox 80" id="80"/>
            <p:cNvSpPr txBox="true"/>
            <p:nvPr/>
          </p:nvSpPr>
          <p:spPr>
            <a:xfrm>
              <a:off x="0" y="-123825"/>
              <a:ext cx="2953956" cy="2412137"/>
            </a:xfrm>
            <a:prstGeom prst="rect">
              <a:avLst/>
            </a:prstGeom>
          </p:spPr>
          <p:txBody>
            <a:bodyPr anchor="ctr" rtlCol="false" tIns="50800" lIns="50800" bIns="50800" rIns="50800"/>
            <a:lstStyle/>
            <a:p>
              <a:pPr algn="ctr">
                <a:lnSpc>
                  <a:spcPts val="4420"/>
                </a:lnSpc>
              </a:pPr>
            </a:p>
          </p:txBody>
        </p:sp>
      </p:grpSp>
      <p:sp>
        <p:nvSpPr>
          <p:cNvPr name="Freeform 81" id="81"/>
          <p:cNvSpPr/>
          <p:nvPr/>
        </p:nvSpPr>
        <p:spPr>
          <a:xfrm flipH="false" flipV="false" rot="0">
            <a:off x="1028700" y="1475172"/>
            <a:ext cx="937546" cy="953143"/>
          </a:xfrm>
          <a:custGeom>
            <a:avLst/>
            <a:gdLst/>
            <a:ahLst/>
            <a:cxnLst/>
            <a:rect r="r" b="b" t="t" l="l"/>
            <a:pathLst>
              <a:path h="953143" w="937546">
                <a:moveTo>
                  <a:pt x="0" y="0"/>
                </a:moveTo>
                <a:lnTo>
                  <a:pt x="937546" y="0"/>
                </a:lnTo>
                <a:lnTo>
                  <a:pt x="937546" y="953143"/>
                </a:lnTo>
                <a:lnTo>
                  <a:pt x="0" y="95314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2" id="82"/>
          <p:cNvGrpSpPr/>
          <p:nvPr/>
        </p:nvGrpSpPr>
        <p:grpSpPr>
          <a:xfrm rot="-5400000">
            <a:off x="3957792" y="5061438"/>
            <a:ext cx="12020550" cy="164123"/>
            <a:chOff x="0" y="0"/>
            <a:chExt cx="3165906" cy="43226"/>
          </a:xfrm>
        </p:grpSpPr>
        <p:sp>
          <p:nvSpPr>
            <p:cNvPr name="Freeform 83" id="83"/>
            <p:cNvSpPr/>
            <p:nvPr/>
          </p:nvSpPr>
          <p:spPr>
            <a:xfrm flipH="false" flipV="false" rot="0">
              <a:off x="0" y="0"/>
              <a:ext cx="3165906" cy="43226"/>
            </a:xfrm>
            <a:custGeom>
              <a:avLst/>
              <a:gdLst/>
              <a:ahLst/>
              <a:cxnLst/>
              <a:rect r="r" b="b" t="t" l="l"/>
              <a:pathLst>
                <a:path h="43226" w="3165906">
                  <a:moveTo>
                    <a:pt x="0" y="0"/>
                  </a:moveTo>
                  <a:lnTo>
                    <a:pt x="3165906" y="0"/>
                  </a:lnTo>
                  <a:lnTo>
                    <a:pt x="3165906" y="43226"/>
                  </a:lnTo>
                  <a:lnTo>
                    <a:pt x="0" y="43226"/>
                  </a:lnTo>
                  <a:close/>
                </a:path>
              </a:pathLst>
            </a:custGeom>
            <a:solidFill>
              <a:srgbClr val="FFDD8C"/>
            </a:solidFill>
          </p:spPr>
        </p:sp>
        <p:sp>
          <p:nvSpPr>
            <p:cNvPr name="TextBox 84" id="84"/>
            <p:cNvSpPr txBox="true"/>
            <p:nvPr/>
          </p:nvSpPr>
          <p:spPr>
            <a:xfrm>
              <a:off x="0" y="-123825"/>
              <a:ext cx="3165906" cy="167051"/>
            </a:xfrm>
            <a:prstGeom prst="rect">
              <a:avLst/>
            </a:prstGeom>
          </p:spPr>
          <p:txBody>
            <a:bodyPr anchor="ctr" rtlCol="false" tIns="50800" lIns="50800" bIns="50800" rIns="50800"/>
            <a:lstStyle/>
            <a:p>
              <a:pPr algn="ctr">
                <a:lnSpc>
                  <a:spcPts val="4420"/>
                </a:lnSpc>
              </a:pPr>
            </a:p>
          </p:txBody>
        </p:sp>
      </p:grpSp>
      <p:grpSp>
        <p:nvGrpSpPr>
          <p:cNvPr name="Group 85" id="85"/>
          <p:cNvGrpSpPr/>
          <p:nvPr/>
        </p:nvGrpSpPr>
        <p:grpSpPr>
          <a:xfrm rot="0">
            <a:off x="11708165" y="-1688700"/>
            <a:ext cx="70256" cy="13664400"/>
            <a:chOff x="0" y="0"/>
            <a:chExt cx="93675" cy="18219200"/>
          </a:xfrm>
        </p:grpSpPr>
        <p:grpSp>
          <p:nvGrpSpPr>
            <p:cNvPr name="Group 86" id="86"/>
            <p:cNvGrpSpPr/>
            <p:nvPr/>
          </p:nvGrpSpPr>
          <p:grpSpPr>
            <a:xfrm rot="-5400000">
              <a:off x="-1347162" y="16778362"/>
              <a:ext cx="2788000" cy="93675"/>
              <a:chOff x="0" y="0"/>
              <a:chExt cx="547795" cy="18406"/>
            </a:xfrm>
          </p:grpSpPr>
          <p:sp>
            <p:nvSpPr>
              <p:cNvPr name="Freeform 87" id="87"/>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88" id="88"/>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89" id="89"/>
            <p:cNvGrpSpPr/>
            <p:nvPr/>
          </p:nvGrpSpPr>
          <p:grpSpPr>
            <a:xfrm rot="-5400000">
              <a:off x="-1347162" y="5207962"/>
              <a:ext cx="2788000" cy="93675"/>
              <a:chOff x="0" y="0"/>
              <a:chExt cx="547795" cy="18406"/>
            </a:xfrm>
          </p:grpSpPr>
          <p:sp>
            <p:nvSpPr>
              <p:cNvPr name="Freeform 90" id="90"/>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91" id="91"/>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92" id="92"/>
            <p:cNvGrpSpPr/>
            <p:nvPr/>
          </p:nvGrpSpPr>
          <p:grpSpPr>
            <a:xfrm rot="-5400000">
              <a:off x="-1347162" y="1347162"/>
              <a:ext cx="2788000" cy="93675"/>
              <a:chOff x="0" y="0"/>
              <a:chExt cx="547795" cy="18406"/>
            </a:xfrm>
          </p:grpSpPr>
          <p:sp>
            <p:nvSpPr>
              <p:cNvPr name="Freeform 93" id="93"/>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94" id="94"/>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95" id="95"/>
            <p:cNvGrpSpPr/>
            <p:nvPr/>
          </p:nvGrpSpPr>
          <p:grpSpPr>
            <a:xfrm rot="-5400000">
              <a:off x="-1347162" y="9062762"/>
              <a:ext cx="2788000" cy="93675"/>
              <a:chOff x="0" y="0"/>
              <a:chExt cx="547795" cy="18406"/>
            </a:xfrm>
          </p:grpSpPr>
          <p:sp>
            <p:nvSpPr>
              <p:cNvPr name="Freeform 96" id="96"/>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97" id="97"/>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grpSp>
        <p:nvGrpSpPr>
          <p:cNvPr name="Group 98" id="98"/>
          <p:cNvGrpSpPr/>
          <p:nvPr/>
        </p:nvGrpSpPr>
        <p:grpSpPr>
          <a:xfrm rot="-5400000">
            <a:off x="8498960" y="5108372"/>
            <a:ext cx="13664400" cy="70256"/>
            <a:chOff x="0" y="0"/>
            <a:chExt cx="18219200" cy="93675"/>
          </a:xfrm>
        </p:grpSpPr>
        <p:grpSp>
          <p:nvGrpSpPr>
            <p:cNvPr name="Group 99" id="99"/>
            <p:cNvGrpSpPr/>
            <p:nvPr/>
          </p:nvGrpSpPr>
          <p:grpSpPr>
            <a:xfrm rot="0">
              <a:off x="0" y="0"/>
              <a:ext cx="2788000" cy="93675"/>
              <a:chOff x="0" y="0"/>
              <a:chExt cx="547795" cy="18406"/>
            </a:xfrm>
          </p:grpSpPr>
          <p:sp>
            <p:nvSpPr>
              <p:cNvPr name="Freeform 100" id="100"/>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01" id="101"/>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02" id="102"/>
            <p:cNvGrpSpPr/>
            <p:nvPr/>
          </p:nvGrpSpPr>
          <p:grpSpPr>
            <a:xfrm rot="0">
              <a:off x="11570400" y="0"/>
              <a:ext cx="2788000" cy="93675"/>
              <a:chOff x="0" y="0"/>
              <a:chExt cx="547795" cy="18406"/>
            </a:xfrm>
          </p:grpSpPr>
          <p:sp>
            <p:nvSpPr>
              <p:cNvPr name="Freeform 103" id="103"/>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04" id="104"/>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05" id="105"/>
            <p:cNvGrpSpPr/>
            <p:nvPr/>
          </p:nvGrpSpPr>
          <p:grpSpPr>
            <a:xfrm rot="0">
              <a:off x="3860800" y="0"/>
              <a:ext cx="2788000" cy="93675"/>
              <a:chOff x="0" y="0"/>
              <a:chExt cx="547795" cy="18406"/>
            </a:xfrm>
          </p:grpSpPr>
          <p:sp>
            <p:nvSpPr>
              <p:cNvPr name="Freeform 106" id="106"/>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07" id="107"/>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08" id="108"/>
            <p:cNvGrpSpPr/>
            <p:nvPr/>
          </p:nvGrpSpPr>
          <p:grpSpPr>
            <a:xfrm rot="0">
              <a:off x="15431200" y="0"/>
              <a:ext cx="2788000" cy="93675"/>
              <a:chOff x="0" y="0"/>
              <a:chExt cx="547795" cy="18406"/>
            </a:xfrm>
          </p:grpSpPr>
          <p:sp>
            <p:nvSpPr>
              <p:cNvPr name="Freeform 109" id="109"/>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10" id="110"/>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11" id="111"/>
            <p:cNvGrpSpPr/>
            <p:nvPr/>
          </p:nvGrpSpPr>
          <p:grpSpPr>
            <a:xfrm rot="0">
              <a:off x="7715600" y="0"/>
              <a:ext cx="2788000" cy="93675"/>
              <a:chOff x="0" y="0"/>
              <a:chExt cx="547795" cy="18406"/>
            </a:xfrm>
          </p:grpSpPr>
          <p:sp>
            <p:nvSpPr>
              <p:cNvPr name="Freeform 112" id="112"/>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13" id="113"/>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grpSp>
        <p:nvGrpSpPr>
          <p:cNvPr name="Group 114" id="114"/>
          <p:cNvGrpSpPr/>
          <p:nvPr/>
        </p:nvGrpSpPr>
        <p:grpSpPr>
          <a:xfrm rot="-5400000">
            <a:off x="7508245" y="5061438"/>
            <a:ext cx="12020550" cy="164123"/>
            <a:chOff x="0" y="0"/>
            <a:chExt cx="3165906" cy="43226"/>
          </a:xfrm>
        </p:grpSpPr>
        <p:sp>
          <p:nvSpPr>
            <p:cNvPr name="Freeform 115" id="115"/>
            <p:cNvSpPr/>
            <p:nvPr/>
          </p:nvSpPr>
          <p:spPr>
            <a:xfrm flipH="false" flipV="false" rot="0">
              <a:off x="0" y="0"/>
              <a:ext cx="3165906" cy="43226"/>
            </a:xfrm>
            <a:custGeom>
              <a:avLst/>
              <a:gdLst/>
              <a:ahLst/>
              <a:cxnLst/>
              <a:rect r="r" b="b" t="t" l="l"/>
              <a:pathLst>
                <a:path h="43226" w="3165906">
                  <a:moveTo>
                    <a:pt x="0" y="0"/>
                  </a:moveTo>
                  <a:lnTo>
                    <a:pt x="3165906" y="0"/>
                  </a:lnTo>
                  <a:lnTo>
                    <a:pt x="3165906" y="43226"/>
                  </a:lnTo>
                  <a:lnTo>
                    <a:pt x="0" y="43226"/>
                  </a:lnTo>
                  <a:close/>
                </a:path>
              </a:pathLst>
            </a:custGeom>
            <a:solidFill>
              <a:srgbClr val="FFDD8C"/>
            </a:solidFill>
          </p:spPr>
        </p:sp>
        <p:sp>
          <p:nvSpPr>
            <p:cNvPr name="TextBox 116" id="116"/>
            <p:cNvSpPr txBox="true"/>
            <p:nvPr/>
          </p:nvSpPr>
          <p:spPr>
            <a:xfrm>
              <a:off x="0" y="-123825"/>
              <a:ext cx="3165906" cy="167051"/>
            </a:xfrm>
            <a:prstGeom prst="rect">
              <a:avLst/>
            </a:prstGeom>
          </p:spPr>
          <p:txBody>
            <a:bodyPr anchor="ctr" rtlCol="false" tIns="50800" lIns="50800" bIns="50800" rIns="50800"/>
            <a:lstStyle/>
            <a:p>
              <a:pPr algn="ctr">
                <a:lnSpc>
                  <a:spcPts val="4420"/>
                </a:lnSpc>
              </a:pPr>
            </a:p>
          </p:txBody>
        </p:sp>
      </p:grpSp>
      <p:grpSp>
        <p:nvGrpSpPr>
          <p:cNvPr name="Group 117" id="117"/>
          <p:cNvGrpSpPr/>
          <p:nvPr/>
        </p:nvGrpSpPr>
        <p:grpSpPr>
          <a:xfrm rot="-5400000">
            <a:off x="11140760" y="5061438"/>
            <a:ext cx="12020550" cy="164123"/>
            <a:chOff x="0" y="0"/>
            <a:chExt cx="3165906" cy="43226"/>
          </a:xfrm>
        </p:grpSpPr>
        <p:sp>
          <p:nvSpPr>
            <p:cNvPr name="Freeform 118" id="118"/>
            <p:cNvSpPr/>
            <p:nvPr/>
          </p:nvSpPr>
          <p:spPr>
            <a:xfrm flipH="false" flipV="false" rot="0">
              <a:off x="0" y="0"/>
              <a:ext cx="3165906" cy="43226"/>
            </a:xfrm>
            <a:custGeom>
              <a:avLst/>
              <a:gdLst/>
              <a:ahLst/>
              <a:cxnLst/>
              <a:rect r="r" b="b" t="t" l="l"/>
              <a:pathLst>
                <a:path h="43226" w="3165906">
                  <a:moveTo>
                    <a:pt x="0" y="0"/>
                  </a:moveTo>
                  <a:lnTo>
                    <a:pt x="3165906" y="0"/>
                  </a:lnTo>
                  <a:lnTo>
                    <a:pt x="3165906" y="43226"/>
                  </a:lnTo>
                  <a:lnTo>
                    <a:pt x="0" y="43226"/>
                  </a:lnTo>
                  <a:close/>
                </a:path>
              </a:pathLst>
            </a:custGeom>
            <a:solidFill>
              <a:srgbClr val="FFDD8C"/>
            </a:solidFill>
          </p:spPr>
        </p:sp>
        <p:sp>
          <p:nvSpPr>
            <p:cNvPr name="TextBox 119" id="119"/>
            <p:cNvSpPr txBox="true"/>
            <p:nvPr/>
          </p:nvSpPr>
          <p:spPr>
            <a:xfrm>
              <a:off x="0" y="-123825"/>
              <a:ext cx="3165906" cy="167051"/>
            </a:xfrm>
            <a:prstGeom prst="rect">
              <a:avLst/>
            </a:prstGeom>
          </p:spPr>
          <p:txBody>
            <a:bodyPr anchor="ctr" rtlCol="false" tIns="50800" lIns="50800" bIns="50800" rIns="50800"/>
            <a:lstStyle/>
            <a:p>
              <a:pPr algn="ctr">
                <a:lnSpc>
                  <a:spcPts val="4420"/>
                </a:lnSpc>
              </a:pPr>
            </a:p>
          </p:txBody>
        </p:sp>
      </p:grpSp>
      <p:grpSp>
        <p:nvGrpSpPr>
          <p:cNvPr name="Group 120" id="120"/>
          <p:cNvGrpSpPr/>
          <p:nvPr/>
        </p:nvGrpSpPr>
        <p:grpSpPr>
          <a:xfrm rot="-5400000">
            <a:off x="12388601" y="4214632"/>
            <a:ext cx="11215802" cy="1690933"/>
            <a:chOff x="0" y="0"/>
            <a:chExt cx="2953956" cy="445349"/>
          </a:xfrm>
        </p:grpSpPr>
        <p:sp>
          <p:nvSpPr>
            <p:cNvPr name="Freeform 121" id="121"/>
            <p:cNvSpPr/>
            <p:nvPr/>
          </p:nvSpPr>
          <p:spPr>
            <a:xfrm flipH="false" flipV="false" rot="0">
              <a:off x="0" y="0"/>
              <a:ext cx="2953956" cy="445349"/>
            </a:xfrm>
            <a:custGeom>
              <a:avLst/>
              <a:gdLst/>
              <a:ahLst/>
              <a:cxnLst/>
              <a:rect r="r" b="b" t="t" l="l"/>
              <a:pathLst>
                <a:path h="445349" w="2953956">
                  <a:moveTo>
                    <a:pt x="0" y="0"/>
                  </a:moveTo>
                  <a:lnTo>
                    <a:pt x="2953956" y="0"/>
                  </a:lnTo>
                  <a:lnTo>
                    <a:pt x="2953956" y="445349"/>
                  </a:lnTo>
                  <a:lnTo>
                    <a:pt x="0" y="445349"/>
                  </a:lnTo>
                  <a:close/>
                </a:path>
              </a:pathLst>
            </a:custGeom>
            <a:solidFill>
              <a:srgbClr val="F5F1DC"/>
            </a:solidFill>
          </p:spPr>
        </p:sp>
        <p:sp>
          <p:nvSpPr>
            <p:cNvPr name="TextBox 122" id="122"/>
            <p:cNvSpPr txBox="true"/>
            <p:nvPr/>
          </p:nvSpPr>
          <p:spPr>
            <a:xfrm>
              <a:off x="0" y="-123825"/>
              <a:ext cx="2953956" cy="569174"/>
            </a:xfrm>
            <a:prstGeom prst="rect">
              <a:avLst/>
            </a:prstGeom>
          </p:spPr>
          <p:txBody>
            <a:bodyPr anchor="ctr" rtlCol="false" tIns="50800" lIns="50800" bIns="50800" rIns="50800"/>
            <a:lstStyle/>
            <a:p>
              <a:pPr algn="ctr">
                <a:lnSpc>
                  <a:spcPts val="4420"/>
                </a:lnSpc>
              </a:pPr>
            </a:p>
          </p:txBody>
        </p:sp>
      </p:grpSp>
      <p:grpSp>
        <p:nvGrpSpPr>
          <p:cNvPr name="Group 123" id="123"/>
          <p:cNvGrpSpPr/>
          <p:nvPr/>
        </p:nvGrpSpPr>
        <p:grpSpPr>
          <a:xfrm rot="-2806566">
            <a:off x="9937607" y="3448325"/>
            <a:ext cx="1448064" cy="557572"/>
            <a:chOff x="0" y="0"/>
            <a:chExt cx="1930752" cy="743429"/>
          </a:xfrm>
        </p:grpSpPr>
        <p:grpSp>
          <p:nvGrpSpPr>
            <p:cNvPr name="Group 124" id="124"/>
            <p:cNvGrpSpPr/>
            <p:nvPr/>
          </p:nvGrpSpPr>
          <p:grpSpPr>
            <a:xfrm rot="0">
              <a:off x="0" y="0"/>
              <a:ext cx="1930752" cy="743429"/>
              <a:chOff x="0" y="0"/>
              <a:chExt cx="812800" cy="312966"/>
            </a:xfrm>
          </p:grpSpPr>
          <p:sp>
            <p:nvSpPr>
              <p:cNvPr name="Freeform 125" id="125"/>
              <p:cNvSpPr/>
              <p:nvPr/>
            </p:nvSpPr>
            <p:spPr>
              <a:xfrm flipH="false" flipV="false" rot="0">
                <a:off x="0" y="0"/>
                <a:ext cx="812800" cy="312966"/>
              </a:xfrm>
              <a:custGeom>
                <a:avLst/>
                <a:gdLst/>
                <a:ahLst/>
                <a:cxnLst/>
                <a:rect r="r" b="b" t="t" l="l"/>
                <a:pathLst>
                  <a:path h="312966" w="812800">
                    <a:moveTo>
                      <a:pt x="406400" y="0"/>
                    </a:moveTo>
                    <a:cubicBezTo>
                      <a:pt x="181951" y="0"/>
                      <a:pt x="0" y="70060"/>
                      <a:pt x="0" y="156483"/>
                    </a:cubicBezTo>
                    <a:cubicBezTo>
                      <a:pt x="0" y="242906"/>
                      <a:pt x="181951" y="312966"/>
                      <a:pt x="406400" y="312966"/>
                    </a:cubicBezTo>
                    <a:cubicBezTo>
                      <a:pt x="630849" y="312966"/>
                      <a:pt x="812800" y="242906"/>
                      <a:pt x="812800" y="156483"/>
                    </a:cubicBezTo>
                    <a:cubicBezTo>
                      <a:pt x="812800" y="70060"/>
                      <a:pt x="630849" y="0"/>
                      <a:pt x="406400" y="0"/>
                    </a:cubicBezTo>
                    <a:close/>
                  </a:path>
                </a:pathLst>
              </a:custGeom>
              <a:solidFill>
                <a:srgbClr val="22BF7E"/>
              </a:solidFill>
            </p:spPr>
          </p:sp>
          <p:sp>
            <p:nvSpPr>
              <p:cNvPr name="TextBox 126" id="126"/>
              <p:cNvSpPr txBox="true"/>
              <p:nvPr/>
            </p:nvSpPr>
            <p:spPr>
              <a:xfrm>
                <a:off x="76200" y="-94484"/>
                <a:ext cx="660400" cy="378110"/>
              </a:xfrm>
              <a:prstGeom prst="rect">
                <a:avLst/>
              </a:prstGeom>
            </p:spPr>
            <p:txBody>
              <a:bodyPr anchor="ctr" rtlCol="false" tIns="50800" lIns="50800" bIns="50800" rIns="50800"/>
              <a:lstStyle/>
              <a:p>
                <a:pPr algn="ctr">
                  <a:lnSpc>
                    <a:spcPts val="4420"/>
                  </a:lnSpc>
                </a:pPr>
              </a:p>
            </p:txBody>
          </p:sp>
        </p:grpSp>
        <p:grpSp>
          <p:nvGrpSpPr>
            <p:cNvPr name="Group 127" id="127"/>
            <p:cNvGrpSpPr/>
            <p:nvPr/>
          </p:nvGrpSpPr>
          <p:grpSpPr>
            <a:xfrm rot="0">
              <a:off x="635806" y="42144"/>
              <a:ext cx="659140" cy="659140"/>
              <a:chOff x="0" y="0"/>
              <a:chExt cx="812800" cy="812800"/>
            </a:xfrm>
          </p:grpSpPr>
          <p:sp>
            <p:nvSpPr>
              <p:cNvPr name="Freeform 128" id="1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29" id="129"/>
              <p:cNvSpPr txBox="true"/>
              <p:nvPr/>
            </p:nvSpPr>
            <p:spPr>
              <a:xfrm>
                <a:off x="76200" y="-47625"/>
                <a:ext cx="660400" cy="784225"/>
              </a:xfrm>
              <a:prstGeom prst="rect">
                <a:avLst/>
              </a:prstGeom>
            </p:spPr>
            <p:txBody>
              <a:bodyPr anchor="ctr" rtlCol="false" tIns="50800" lIns="50800" bIns="50800" rIns="50800"/>
              <a:lstStyle/>
              <a:p>
                <a:pPr algn="ctr">
                  <a:lnSpc>
                    <a:spcPts val="4420"/>
                  </a:lnSpc>
                </a:pPr>
              </a:p>
            </p:txBody>
          </p:sp>
        </p:grpSp>
      </p:grpSp>
      <p:grpSp>
        <p:nvGrpSpPr>
          <p:cNvPr name="Group 130" id="130"/>
          <p:cNvGrpSpPr/>
          <p:nvPr/>
        </p:nvGrpSpPr>
        <p:grpSpPr>
          <a:xfrm rot="0">
            <a:off x="10112186" y="3008594"/>
            <a:ext cx="3191959" cy="6546144"/>
            <a:chOff x="0" y="0"/>
            <a:chExt cx="4255945" cy="8728192"/>
          </a:xfrm>
        </p:grpSpPr>
        <p:grpSp>
          <p:nvGrpSpPr>
            <p:cNvPr name="Group 131" id="131"/>
            <p:cNvGrpSpPr/>
            <p:nvPr/>
          </p:nvGrpSpPr>
          <p:grpSpPr>
            <a:xfrm rot="-3784">
              <a:off x="679385" y="4050077"/>
              <a:ext cx="259157" cy="922763"/>
              <a:chOff x="0" y="0"/>
              <a:chExt cx="39938" cy="142206"/>
            </a:xfrm>
          </p:grpSpPr>
          <p:sp>
            <p:nvSpPr>
              <p:cNvPr name="Freeform 132" id="132"/>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133" id="133"/>
              <p:cNvSpPr txBox="true"/>
              <p:nvPr/>
            </p:nvSpPr>
            <p:spPr>
              <a:xfrm>
                <a:off x="0" y="-123825"/>
                <a:ext cx="39938" cy="266031"/>
              </a:xfrm>
              <a:prstGeom prst="rect">
                <a:avLst/>
              </a:prstGeom>
            </p:spPr>
            <p:txBody>
              <a:bodyPr anchor="ctr" rtlCol="false" tIns="65114" lIns="65114" bIns="65114" rIns="65114"/>
              <a:lstStyle/>
              <a:p>
                <a:pPr algn="ctr" marL="0" indent="0" lvl="0">
                  <a:lnSpc>
                    <a:spcPts val="4419"/>
                  </a:lnSpc>
                  <a:spcBef>
                    <a:spcPct val="0"/>
                  </a:spcBef>
                </a:pPr>
              </a:p>
            </p:txBody>
          </p:sp>
        </p:grpSp>
        <p:grpSp>
          <p:nvGrpSpPr>
            <p:cNvPr name="Group 134" id="134"/>
            <p:cNvGrpSpPr/>
            <p:nvPr/>
          </p:nvGrpSpPr>
          <p:grpSpPr>
            <a:xfrm rot="-3784">
              <a:off x="3349682" y="4047138"/>
              <a:ext cx="259157" cy="922763"/>
              <a:chOff x="0" y="0"/>
              <a:chExt cx="39938" cy="142206"/>
            </a:xfrm>
          </p:grpSpPr>
          <p:sp>
            <p:nvSpPr>
              <p:cNvPr name="Freeform 135" id="135"/>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136" id="136"/>
              <p:cNvSpPr txBox="true"/>
              <p:nvPr/>
            </p:nvSpPr>
            <p:spPr>
              <a:xfrm>
                <a:off x="0" y="-123825"/>
                <a:ext cx="39938" cy="266031"/>
              </a:xfrm>
              <a:prstGeom prst="rect">
                <a:avLst/>
              </a:prstGeom>
            </p:spPr>
            <p:txBody>
              <a:bodyPr anchor="ctr" rtlCol="false" tIns="65114" lIns="65114" bIns="65114" rIns="65114"/>
              <a:lstStyle/>
              <a:p>
                <a:pPr algn="ctr" marL="0" indent="0" lvl="0">
                  <a:lnSpc>
                    <a:spcPts val="4419"/>
                  </a:lnSpc>
                  <a:spcBef>
                    <a:spcPct val="0"/>
                  </a:spcBef>
                </a:pPr>
              </a:p>
            </p:txBody>
          </p:sp>
        </p:grpSp>
        <p:grpSp>
          <p:nvGrpSpPr>
            <p:cNvPr name="Group 137" id="137"/>
            <p:cNvGrpSpPr/>
            <p:nvPr/>
          </p:nvGrpSpPr>
          <p:grpSpPr>
            <a:xfrm rot="-3784">
              <a:off x="682973" y="7309475"/>
              <a:ext cx="259157" cy="922763"/>
              <a:chOff x="0" y="0"/>
              <a:chExt cx="39938" cy="142206"/>
            </a:xfrm>
          </p:grpSpPr>
          <p:sp>
            <p:nvSpPr>
              <p:cNvPr name="Freeform 138" id="138"/>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139" id="139"/>
              <p:cNvSpPr txBox="true"/>
              <p:nvPr/>
            </p:nvSpPr>
            <p:spPr>
              <a:xfrm>
                <a:off x="0" y="-123825"/>
                <a:ext cx="39938" cy="266031"/>
              </a:xfrm>
              <a:prstGeom prst="rect">
                <a:avLst/>
              </a:prstGeom>
            </p:spPr>
            <p:txBody>
              <a:bodyPr anchor="ctr" rtlCol="false" tIns="65114" lIns="65114" bIns="65114" rIns="65114"/>
              <a:lstStyle/>
              <a:p>
                <a:pPr algn="ctr" marL="0" indent="0" lvl="0">
                  <a:lnSpc>
                    <a:spcPts val="4419"/>
                  </a:lnSpc>
                  <a:spcBef>
                    <a:spcPct val="0"/>
                  </a:spcBef>
                </a:pPr>
              </a:p>
            </p:txBody>
          </p:sp>
        </p:grpSp>
        <p:grpSp>
          <p:nvGrpSpPr>
            <p:cNvPr name="Group 140" id="140"/>
            <p:cNvGrpSpPr/>
            <p:nvPr/>
          </p:nvGrpSpPr>
          <p:grpSpPr>
            <a:xfrm rot="-3784">
              <a:off x="3353270" y="7306535"/>
              <a:ext cx="259157" cy="922763"/>
              <a:chOff x="0" y="0"/>
              <a:chExt cx="39938" cy="142206"/>
            </a:xfrm>
          </p:grpSpPr>
          <p:sp>
            <p:nvSpPr>
              <p:cNvPr name="Freeform 141" id="141"/>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142" id="142"/>
              <p:cNvSpPr txBox="true"/>
              <p:nvPr/>
            </p:nvSpPr>
            <p:spPr>
              <a:xfrm>
                <a:off x="0" y="-123825"/>
                <a:ext cx="39938" cy="266031"/>
              </a:xfrm>
              <a:prstGeom prst="rect">
                <a:avLst/>
              </a:prstGeom>
            </p:spPr>
            <p:txBody>
              <a:bodyPr anchor="ctr" rtlCol="false" tIns="65114" lIns="65114" bIns="65114" rIns="65114"/>
              <a:lstStyle/>
              <a:p>
                <a:pPr algn="ctr" marL="0" indent="0" lvl="0">
                  <a:lnSpc>
                    <a:spcPts val="4419"/>
                  </a:lnSpc>
                  <a:spcBef>
                    <a:spcPct val="0"/>
                  </a:spcBef>
                </a:pPr>
              </a:p>
            </p:txBody>
          </p:sp>
        </p:grpSp>
        <p:sp>
          <p:nvSpPr>
            <p:cNvPr name="Freeform 143" id="143"/>
            <p:cNvSpPr/>
            <p:nvPr/>
          </p:nvSpPr>
          <p:spPr>
            <a:xfrm flipH="false" flipV="false" rot="-10796848">
              <a:off x="1790" y="1948"/>
              <a:ext cx="4252364" cy="3907822"/>
            </a:xfrm>
            <a:custGeom>
              <a:avLst/>
              <a:gdLst/>
              <a:ahLst/>
              <a:cxnLst/>
              <a:rect r="r" b="b" t="t" l="l"/>
              <a:pathLst>
                <a:path h="3907822" w="4252364">
                  <a:moveTo>
                    <a:pt x="0" y="0"/>
                  </a:moveTo>
                  <a:lnTo>
                    <a:pt x="4252365" y="0"/>
                  </a:lnTo>
                  <a:lnTo>
                    <a:pt x="4252365" y="3907822"/>
                  </a:lnTo>
                  <a:lnTo>
                    <a:pt x="0" y="3907822"/>
                  </a:lnTo>
                  <a:lnTo>
                    <a:pt x="0" y="0"/>
                  </a:lnTo>
                  <a:close/>
                </a:path>
              </a:pathLst>
            </a:custGeom>
            <a:blipFill>
              <a:blip r:embed="rId2"/>
              <a:stretch>
                <a:fillRect l="0" t="-20079" r="0" b="-2015"/>
              </a:stretch>
            </a:blipFill>
          </p:spPr>
        </p:sp>
        <p:grpSp>
          <p:nvGrpSpPr>
            <p:cNvPr name="Group 144" id="144"/>
            <p:cNvGrpSpPr/>
            <p:nvPr/>
          </p:nvGrpSpPr>
          <p:grpSpPr>
            <a:xfrm rot="-10796848">
              <a:off x="796765" y="3345158"/>
              <a:ext cx="2703356" cy="5381796"/>
              <a:chOff x="0" y="0"/>
              <a:chExt cx="544375" cy="1083733"/>
            </a:xfrm>
          </p:grpSpPr>
          <p:sp>
            <p:nvSpPr>
              <p:cNvPr name="Freeform 145" id="145"/>
              <p:cNvSpPr/>
              <p:nvPr/>
            </p:nvSpPr>
            <p:spPr>
              <a:xfrm flipH="false" flipV="false" rot="0">
                <a:off x="0" y="0"/>
                <a:ext cx="544375" cy="1083733"/>
              </a:xfrm>
              <a:custGeom>
                <a:avLst/>
                <a:gdLst/>
                <a:ahLst/>
                <a:cxnLst/>
                <a:rect r="r" b="b" t="t" l="l"/>
                <a:pathLst>
                  <a:path h="1083733" w="544375">
                    <a:moveTo>
                      <a:pt x="152737" y="0"/>
                    </a:moveTo>
                    <a:lnTo>
                      <a:pt x="391638" y="0"/>
                    </a:lnTo>
                    <a:cubicBezTo>
                      <a:pt x="432147" y="0"/>
                      <a:pt x="470996" y="16092"/>
                      <a:pt x="499640" y="44736"/>
                    </a:cubicBezTo>
                    <a:cubicBezTo>
                      <a:pt x="528283" y="73379"/>
                      <a:pt x="544375" y="112229"/>
                      <a:pt x="544375" y="152737"/>
                    </a:cubicBezTo>
                    <a:lnTo>
                      <a:pt x="544375" y="930996"/>
                    </a:lnTo>
                    <a:cubicBezTo>
                      <a:pt x="544375" y="971505"/>
                      <a:pt x="528283" y="1010354"/>
                      <a:pt x="499640" y="1038998"/>
                    </a:cubicBezTo>
                    <a:cubicBezTo>
                      <a:pt x="470996" y="1067642"/>
                      <a:pt x="432147" y="1083733"/>
                      <a:pt x="391638" y="1083733"/>
                    </a:cubicBezTo>
                    <a:lnTo>
                      <a:pt x="152737" y="1083733"/>
                    </a:lnTo>
                    <a:cubicBezTo>
                      <a:pt x="112229" y="1083733"/>
                      <a:pt x="73379" y="1067642"/>
                      <a:pt x="44736" y="1038998"/>
                    </a:cubicBezTo>
                    <a:cubicBezTo>
                      <a:pt x="16092" y="1010354"/>
                      <a:pt x="0" y="971505"/>
                      <a:pt x="0" y="930996"/>
                    </a:cubicBezTo>
                    <a:lnTo>
                      <a:pt x="0" y="152737"/>
                    </a:lnTo>
                    <a:cubicBezTo>
                      <a:pt x="0" y="112229"/>
                      <a:pt x="16092" y="73379"/>
                      <a:pt x="44736" y="44736"/>
                    </a:cubicBezTo>
                    <a:cubicBezTo>
                      <a:pt x="73379" y="16092"/>
                      <a:pt x="112229" y="0"/>
                      <a:pt x="152737" y="0"/>
                    </a:cubicBezTo>
                    <a:close/>
                  </a:path>
                </a:pathLst>
              </a:custGeom>
              <a:solidFill>
                <a:srgbClr val="22BF7E"/>
              </a:solidFill>
              <a:ln cap="rnd">
                <a:noFill/>
                <a:prstDash val="solid"/>
                <a:round/>
              </a:ln>
            </p:spPr>
          </p:sp>
          <p:sp>
            <p:nvSpPr>
              <p:cNvPr name="TextBox 146" id="146"/>
              <p:cNvSpPr txBox="true"/>
              <p:nvPr/>
            </p:nvSpPr>
            <p:spPr>
              <a:xfrm>
                <a:off x="0" y="-123825"/>
                <a:ext cx="544375" cy="1207558"/>
              </a:xfrm>
              <a:prstGeom prst="rect">
                <a:avLst/>
              </a:prstGeom>
            </p:spPr>
            <p:txBody>
              <a:bodyPr anchor="ctr" rtlCol="false" tIns="49831" lIns="49831" bIns="49831" rIns="49831"/>
              <a:lstStyle/>
              <a:p>
                <a:pPr algn="ctr" marL="0" indent="0" lvl="0">
                  <a:lnSpc>
                    <a:spcPts val="4419"/>
                  </a:lnSpc>
                  <a:spcBef>
                    <a:spcPct val="0"/>
                  </a:spcBef>
                </a:pPr>
              </a:p>
            </p:txBody>
          </p:sp>
        </p:grpSp>
        <p:grpSp>
          <p:nvGrpSpPr>
            <p:cNvPr name="Group 147" id="147"/>
            <p:cNvGrpSpPr/>
            <p:nvPr/>
          </p:nvGrpSpPr>
          <p:grpSpPr>
            <a:xfrm rot="-10796848">
              <a:off x="1257044" y="5886561"/>
              <a:ext cx="1781474" cy="1744101"/>
              <a:chOff x="0" y="0"/>
              <a:chExt cx="358736" cy="351210"/>
            </a:xfrm>
          </p:grpSpPr>
          <p:sp>
            <p:nvSpPr>
              <p:cNvPr name="Freeform 148" id="148"/>
              <p:cNvSpPr/>
              <p:nvPr/>
            </p:nvSpPr>
            <p:spPr>
              <a:xfrm flipH="false" flipV="false" rot="0">
                <a:off x="0" y="0"/>
                <a:ext cx="358736" cy="351210"/>
              </a:xfrm>
              <a:custGeom>
                <a:avLst/>
                <a:gdLst/>
                <a:ahLst/>
                <a:cxnLst/>
                <a:rect r="r" b="b" t="t" l="l"/>
                <a:pathLst>
                  <a:path h="351210" w="358736">
                    <a:moveTo>
                      <a:pt x="115888" y="0"/>
                    </a:moveTo>
                    <a:lnTo>
                      <a:pt x="242848" y="0"/>
                    </a:lnTo>
                    <a:cubicBezTo>
                      <a:pt x="306851" y="0"/>
                      <a:pt x="358736" y="51885"/>
                      <a:pt x="358736" y="115888"/>
                    </a:cubicBezTo>
                    <a:lnTo>
                      <a:pt x="358736" y="235322"/>
                    </a:lnTo>
                    <a:cubicBezTo>
                      <a:pt x="358736" y="299325"/>
                      <a:pt x="306851" y="351210"/>
                      <a:pt x="242848" y="351210"/>
                    </a:cubicBezTo>
                    <a:lnTo>
                      <a:pt x="115888" y="351210"/>
                    </a:lnTo>
                    <a:cubicBezTo>
                      <a:pt x="51885" y="351210"/>
                      <a:pt x="0" y="299325"/>
                      <a:pt x="0" y="235322"/>
                    </a:cubicBezTo>
                    <a:lnTo>
                      <a:pt x="0" y="115888"/>
                    </a:lnTo>
                    <a:cubicBezTo>
                      <a:pt x="0" y="51885"/>
                      <a:pt x="51885" y="0"/>
                      <a:pt x="115888" y="0"/>
                    </a:cubicBezTo>
                    <a:close/>
                  </a:path>
                </a:pathLst>
              </a:custGeom>
              <a:solidFill>
                <a:srgbClr val="76CDA9"/>
              </a:solidFill>
              <a:ln cap="sq">
                <a:noFill/>
                <a:prstDash val="solid"/>
                <a:miter/>
              </a:ln>
            </p:spPr>
          </p:sp>
          <p:sp>
            <p:nvSpPr>
              <p:cNvPr name="TextBox 149" id="149"/>
              <p:cNvSpPr txBox="true"/>
              <p:nvPr/>
            </p:nvSpPr>
            <p:spPr>
              <a:xfrm>
                <a:off x="0" y="-123825"/>
                <a:ext cx="358736" cy="475035"/>
              </a:xfrm>
              <a:prstGeom prst="rect">
                <a:avLst/>
              </a:prstGeom>
            </p:spPr>
            <p:txBody>
              <a:bodyPr anchor="ctr" rtlCol="false" tIns="49831" lIns="49831" bIns="49831" rIns="49831"/>
              <a:lstStyle/>
              <a:p>
                <a:pPr algn="ctr" marL="0" indent="0" lvl="0">
                  <a:lnSpc>
                    <a:spcPts val="4419"/>
                  </a:lnSpc>
                  <a:spcBef>
                    <a:spcPct val="0"/>
                  </a:spcBef>
                </a:pPr>
              </a:p>
            </p:txBody>
          </p:sp>
        </p:grpSp>
        <p:grpSp>
          <p:nvGrpSpPr>
            <p:cNvPr name="Group 150" id="150"/>
            <p:cNvGrpSpPr/>
            <p:nvPr/>
          </p:nvGrpSpPr>
          <p:grpSpPr>
            <a:xfrm rot="-10796848">
              <a:off x="910553" y="3569400"/>
              <a:ext cx="2479114" cy="1295618"/>
              <a:chOff x="0" y="0"/>
              <a:chExt cx="499220" cy="260899"/>
            </a:xfrm>
          </p:grpSpPr>
          <p:sp>
            <p:nvSpPr>
              <p:cNvPr name="Freeform 151" id="151"/>
              <p:cNvSpPr/>
              <p:nvPr/>
            </p:nvSpPr>
            <p:spPr>
              <a:xfrm flipH="false" flipV="false" rot="0">
                <a:off x="0" y="0"/>
                <a:ext cx="499220" cy="260899"/>
              </a:xfrm>
              <a:custGeom>
                <a:avLst/>
                <a:gdLst/>
                <a:ahLst/>
                <a:cxnLst/>
                <a:rect r="r" b="b" t="t" l="l"/>
                <a:pathLst>
                  <a:path h="260899" w="499220">
                    <a:moveTo>
                      <a:pt x="83276" y="0"/>
                    </a:moveTo>
                    <a:lnTo>
                      <a:pt x="415944" y="0"/>
                    </a:lnTo>
                    <a:cubicBezTo>
                      <a:pt x="461936" y="0"/>
                      <a:pt x="499220" y="37284"/>
                      <a:pt x="499220" y="83276"/>
                    </a:cubicBezTo>
                    <a:lnTo>
                      <a:pt x="499220" y="177623"/>
                    </a:lnTo>
                    <a:cubicBezTo>
                      <a:pt x="499220" y="199709"/>
                      <a:pt x="490446" y="220890"/>
                      <a:pt x="474829" y="236508"/>
                    </a:cubicBezTo>
                    <a:cubicBezTo>
                      <a:pt x="459211" y="252125"/>
                      <a:pt x="438030" y="260899"/>
                      <a:pt x="415944" y="260899"/>
                    </a:cubicBezTo>
                    <a:lnTo>
                      <a:pt x="83276" y="260899"/>
                    </a:lnTo>
                    <a:cubicBezTo>
                      <a:pt x="37284" y="260899"/>
                      <a:pt x="0" y="223615"/>
                      <a:pt x="0" y="177623"/>
                    </a:cubicBezTo>
                    <a:lnTo>
                      <a:pt x="0" y="83276"/>
                    </a:lnTo>
                    <a:cubicBezTo>
                      <a:pt x="0" y="61190"/>
                      <a:pt x="8774" y="40008"/>
                      <a:pt x="24391" y="24391"/>
                    </a:cubicBezTo>
                    <a:cubicBezTo>
                      <a:pt x="40008" y="8774"/>
                      <a:pt x="61190" y="0"/>
                      <a:pt x="83276" y="0"/>
                    </a:cubicBezTo>
                    <a:close/>
                  </a:path>
                </a:pathLst>
              </a:custGeom>
              <a:solidFill>
                <a:srgbClr val="76CDA9"/>
              </a:solidFill>
              <a:ln cap="sq">
                <a:noFill/>
                <a:prstDash val="solid"/>
                <a:miter/>
              </a:ln>
            </p:spPr>
          </p:sp>
          <p:sp>
            <p:nvSpPr>
              <p:cNvPr name="TextBox 152" id="152"/>
              <p:cNvSpPr txBox="true"/>
              <p:nvPr/>
            </p:nvSpPr>
            <p:spPr>
              <a:xfrm>
                <a:off x="0" y="-123825"/>
                <a:ext cx="499220" cy="384724"/>
              </a:xfrm>
              <a:prstGeom prst="rect">
                <a:avLst/>
              </a:prstGeom>
            </p:spPr>
            <p:txBody>
              <a:bodyPr anchor="ctr" rtlCol="false" tIns="49831" lIns="49831" bIns="49831" rIns="49831"/>
              <a:lstStyle/>
              <a:p>
                <a:pPr algn="ctr" marL="0" indent="0" lvl="0">
                  <a:lnSpc>
                    <a:spcPts val="4419"/>
                  </a:lnSpc>
                  <a:spcBef>
                    <a:spcPct val="0"/>
                  </a:spcBef>
                </a:pPr>
              </a:p>
            </p:txBody>
          </p:sp>
        </p:grpSp>
        <p:grpSp>
          <p:nvGrpSpPr>
            <p:cNvPr name="Group 153" id="153"/>
            <p:cNvGrpSpPr/>
            <p:nvPr/>
          </p:nvGrpSpPr>
          <p:grpSpPr>
            <a:xfrm rot="-10796848">
              <a:off x="2378773" y="3421739"/>
              <a:ext cx="824710" cy="99663"/>
              <a:chOff x="0" y="0"/>
              <a:chExt cx="166072" cy="20069"/>
            </a:xfrm>
          </p:grpSpPr>
          <p:sp>
            <p:nvSpPr>
              <p:cNvPr name="Freeform 154" id="154"/>
              <p:cNvSpPr/>
              <p:nvPr/>
            </p:nvSpPr>
            <p:spPr>
              <a:xfrm flipH="false" flipV="false" rot="0">
                <a:off x="0" y="0"/>
                <a:ext cx="166072" cy="20069"/>
              </a:xfrm>
              <a:custGeom>
                <a:avLst/>
                <a:gdLst/>
                <a:ahLst/>
                <a:cxnLst/>
                <a:rect r="r" b="b" t="t" l="l"/>
                <a:pathLst>
                  <a:path h="20069" w="166072">
                    <a:moveTo>
                      <a:pt x="10035" y="0"/>
                    </a:moveTo>
                    <a:lnTo>
                      <a:pt x="156038" y="0"/>
                    </a:lnTo>
                    <a:cubicBezTo>
                      <a:pt x="161579" y="0"/>
                      <a:pt x="166072" y="4493"/>
                      <a:pt x="166072" y="10035"/>
                    </a:cubicBezTo>
                    <a:lnTo>
                      <a:pt x="166072" y="10035"/>
                    </a:lnTo>
                    <a:cubicBezTo>
                      <a:pt x="166072" y="12696"/>
                      <a:pt x="165015" y="15248"/>
                      <a:pt x="163133" y="17130"/>
                    </a:cubicBezTo>
                    <a:cubicBezTo>
                      <a:pt x="161251" y="19012"/>
                      <a:pt x="158699" y="20069"/>
                      <a:pt x="156038" y="20069"/>
                    </a:cubicBezTo>
                    <a:lnTo>
                      <a:pt x="10035" y="20069"/>
                    </a:lnTo>
                    <a:cubicBezTo>
                      <a:pt x="7373" y="20069"/>
                      <a:pt x="4821" y="19012"/>
                      <a:pt x="2939" y="17130"/>
                    </a:cubicBezTo>
                    <a:cubicBezTo>
                      <a:pt x="1057" y="15248"/>
                      <a:pt x="0" y="12696"/>
                      <a:pt x="0" y="10035"/>
                    </a:cubicBezTo>
                    <a:lnTo>
                      <a:pt x="0" y="10035"/>
                    </a:lnTo>
                    <a:cubicBezTo>
                      <a:pt x="0" y="7373"/>
                      <a:pt x="1057" y="4821"/>
                      <a:pt x="2939" y="2939"/>
                    </a:cubicBezTo>
                    <a:cubicBezTo>
                      <a:pt x="4821" y="1057"/>
                      <a:pt x="7373" y="0"/>
                      <a:pt x="10035" y="0"/>
                    </a:cubicBezTo>
                    <a:close/>
                  </a:path>
                </a:pathLst>
              </a:custGeom>
              <a:solidFill>
                <a:srgbClr val="EAEA28"/>
              </a:solidFill>
            </p:spPr>
          </p:sp>
          <p:sp>
            <p:nvSpPr>
              <p:cNvPr name="TextBox 155" id="155"/>
              <p:cNvSpPr txBox="true"/>
              <p:nvPr/>
            </p:nvSpPr>
            <p:spPr>
              <a:xfrm>
                <a:off x="0" y="-123825"/>
                <a:ext cx="166072" cy="143894"/>
              </a:xfrm>
              <a:prstGeom prst="rect">
                <a:avLst/>
              </a:prstGeom>
            </p:spPr>
            <p:txBody>
              <a:bodyPr anchor="ctr" rtlCol="false" tIns="49831" lIns="49831" bIns="49831" rIns="49831"/>
              <a:lstStyle/>
              <a:p>
                <a:pPr algn="ctr">
                  <a:lnSpc>
                    <a:spcPts val="4419"/>
                  </a:lnSpc>
                </a:pPr>
              </a:p>
            </p:txBody>
          </p:sp>
        </p:grpSp>
        <p:grpSp>
          <p:nvGrpSpPr>
            <p:cNvPr name="Group 156" id="156"/>
            <p:cNvGrpSpPr/>
            <p:nvPr/>
          </p:nvGrpSpPr>
          <p:grpSpPr>
            <a:xfrm rot="-10796848">
              <a:off x="1098106" y="3420565"/>
              <a:ext cx="824710" cy="99663"/>
              <a:chOff x="0" y="0"/>
              <a:chExt cx="166072" cy="20069"/>
            </a:xfrm>
          </p:grpSpPr>
          <p:sp>
            <p:nvSpPr>
              <p:cNvPr name="Freeform 157" id="157"/>
              <p:cNvSpPr/>
              <p:nvPr/>
            </p:nvSpPr>
            <p:spPr>
              <a:xfrm flipH="false" flipV="false" rot="0">
                <a:off x="0" y="0"/>
                <a:ext cx="166072" cy="20069"/>
              </a:xfrm>
              <a:custGeom>
                <a:avLst/>
                <a:gdLst/>
                <a:ahLst/>
                <a:cxnLst/>
                <a:rect r="r" b="b" t="t" l="l"/>
                <a:pathLst>
                  <a:path h="20069" w="166072">
                    <a:moveTo>
                      <a:pt x="10035" y="0"/>
                    </a:moveTo>
                    <a:lnTo>
                      <a:pt x="156038" y="0"/>
                    </a:lnTo>
                    <a:cubicBezTo>
                      <a:pt x="161579" y="0"/>
                      <a:pt x="166072" y="4493"/>
                      <a:pt x="166072" y="10035"/>
                    </a:cubicBezTo>
                    <a:lnTo>
                      <a:pt x="166072" y="10035"/>
                    </a:lnTo>
                    <a:cubicBezTo>
                      <a:pt x="166072" y="12696"/>
                      <a:pt x="165015" y="15248"/>
                      <a:pt x="163133" y="17130"/>
                    </a:cubicBezTo>
                    <a:cubicBezTo>
                      <a:pt x="161251" y="19012"/>
                      <a:pt x="158699" y="20069"/>
                      <a:pt x="156038" y="20069"/>
                    </a:cubicBezTo>
                    <a:lnTo>
                      <a:pt x="10035" y="20069"/>
                    </a:lnTo>
                    <a:cubicBezTo>
                      <a:pt x="7373" y="20069"/>
                      <a:pt x="4821" y="19012"/>
                      <a:pt x="2939" y="17130"/>
                    </a:cubicBezTo>
                    <a:cubicBezTo>
                      <a:pt x="1057" y="15248"/>
                      <a:pt x="0" y="12696"/>
                      <a:pt x="0" y="10035"/>
                    </a:cubicBezTo>
                    <a:lnTo>
                      <a:pt x="0" y="10035"/>
                    </a:lnTo>
                    <a:cubicBezTo>
                      <a:pt x="0" y="7373"/>
                      <a:pt x="1057" y="4821"/>
                      <a:pt x="2939" y="2939"/>
                    </a:cubicBezTo>
                    <a:cubicBezTo>
                      <a:pt x="4821" y="1057"/>
                      <a:pt x="7373" y="0"/>
                      <a:pt x="10035" y="0"/>
                    </a:cubicBezTo>
                    <a:close/>
                  </a:path>
                </a:pathLst>
              </a:custGeom>
              <a:solidFill>
                <a:srgbClr val="EAEA28"/>
              </a:solidFill>
            </p:spPr>
          </p:sp>
          <p:sp>
            <p:nvSpPr>
              <p:cNvPr name="TextBox 158" id="158"/>
              <p:cNvSpPr txBox="true"/>
              <p:nvPr/>
            </p:nvSpPr>
            <p:spPr>
              <a:xfrm>
                <a:off x="0" y="-123825"/>
                <a:ext cx="166072" cy="143894"/>
              </a:xfrm>
              <a:prstGeom prst="rect">
                <a:avLst/>
              </a:prstGeom>
            </p:spPr>
            <p:txBody>
              <a:bodyPr anchor="ctr" rtlCol="false" tIns="49831" lIns="49831" bIns="49831" rIns="49831"/>
              <a:lstStyle/>
              <a:p>
                <a:pPr algn="ctr">
                  <a:lnSpc>
                    <a:spcPts val="4419"/>
                  </a:lnSpc>
                </a:pPr>
              </a:p>
            </p:txBody>
          </p:sp>
        </p:grpSp>
        <p:grpSp>
          <p:nvGrpSpPr>
            <p:cNvPr name="Group 159" id="159"/>
            <p:cNvGrpSpPr/>
            <p:nvPr/>
          </p:nvGrpSpPr>
          <p:grpSpPr>
            <a:xfrm rot="-9867310">
              <a:off x="3354094" y="5283539"/>
              <a:ext cx="450227" cy="166499"/>
              <a:chOff x="0" y="0"/>
              <a:chExt cx="90662" cy="33528"/>
            </a:xfrm>
          </p:grpSpPr>
          <p:sp>
            <p:nvSpPr>
              <p:cNvPr name="Freeform 160" id="160"/>
              <p:cNvSpPr/>
              <p:nvPr/>
            </p:nvSpPr>
            <p:spPr>
              <a:xfrm flipH="false" flipV="false" rot="0">
                <a:off x="0" y="0"/>
                <a:ext cx="90662" cy="33528"/>
              </a:xfrm>
              <a:custGeom>
                <a:avLst/>
                <a:gdLst/>
                <a:ahLst/>
                <a:cxnLst/>
                <a:rect r="r" b="b" t="t" l="l"/>
                <a:pathLst>
                  <a:path h="33528" w="90662">
                    <a:moveTo>
                      <a:pt x="45331" y="0"/>
                    </a:moveTo>
                    <a:cubicBezTo>
                      <a:pt x="20295" y="0"/>
                      <a:pt x="0" y="7506"/>
                      <a:pt x="0" y="16764"/>
                    </a:cubicBezTo>
                    <a:cubicBezTo>
                      <a:pt x="0" y="26023"/>
                      <a:pt x="20295" y="33528"/>
                      <a:pt x="45331" y="33528"/>
                    </a:cubicBezTo>
                    <a:cubicBezTo>
                      <a:pt x="70367" y="33528"/>
                      <a:pt x="90662" y="26023"/>
                      <a:pt x="90662" y="16764"/>
                    </a:cubicBezTo>
                    <a:cubicBezTo>
                      <a:pt x="90662" y="7506"/>
                      <a:pt x="70367" y="0"/>
                      <a:pt x="45331" y="0"/>
                    </a:cubicBezTo>
                    <a:lnTo>
                      <a:pt x="45331" y="0"/>
                    </a:lnTo>
                    <a:close/>
                  </a:path>
                </a:pathLst>
              </a:custGeom>
              <a:solidFill>
                <a:srgbClr val="EAEA28"/>
              </a:solidFill>
              <a:ln cap="rnd">
                <a:noFill/>
                <a:prstDash val="solid"/>
                <a:round/>
              </a:ln>
            </p:spPr>
          </p:sp>
          <p:sp>
            <p:nvSpPr>
              <p:cNvPr name="TextBox 161" id="161"/>
              <p:cNvSpPr txBox="true"/>
              <p:nvPr/>
            </p:nvSpPr>
            <p:spPr>
              <a:xfrm>
                <a:off x="8500" y="-120682"/>
                <a:ext cx="73663" cy="151067"/>
              </a:xfrm>
              <a:prstGeom prst="rect">
                <a:avLst/>
              </a:prstGeom>
            </p:spPr>
            <p:txBody>
              <a:bodyPr anchor="ctr" rtlCol="false" tIns="49831" lIns="49831" bIns="49831" rIns="49831"/>
              <a:lstStyle/>
              <a:p>
                <a:pPr algn="ctr" marL="0" indent="0" lvl="0">
                  <a:lnSpc>
                    <a:spcPts val="4419"/>
                  </a:lnSpc>
                  <a:spcBef>
                    <a:spcPct val="0"/>
                  </a:spcBef>
                </a:pPr>
              </a:p>
            </p:txBody>
          </p:sp>
        </p:grpSp>
        <p:grpSp>
          <p:nvGrpSpPr>
            <p:cNvPr name="Group 162" id="162"/>
            <p:cNvGrpSpPr/>
            <p:nvPr/>
          </p:nvGrpSpPr>
          <p:grpSpPr>
            <a:xfrm rot="9604850">
              <a:off x="471635" y="5296826"/>
              <a:ext cx="450227" cy="166499"/>
              <a:chOff x="0" y="0"/>
              <a:chExt cx="90662" cy="33528"/>
            </a:xfrm>
          </p:grpSpPr>
          <p:sp>
            <p:nvSpPr>
              <p:cNvPr name="Freeform 163" id="163"/>
              <p:cNvSpPr/>
              <p:nvPr/>
            </p:nvSpPr>
            <p:spPr>
              <a:xfrm flipH="false" flipV="false" rot="0">
                <a:off x="0" y="0"/>
                <a:ext cx="90662" cy="33528"/>
              </a:xfrm>
              <a:custGeom>
                <a:avLst/>
                <a:gdLst/>
                <a:ahLst/>
                <a:cxnLst/>
                <a:rect r="r" b="b" t="t" l="l"/>
                <a:pathLst>
                  <a:path h="33528" w="90662">
                    <a:moveTo>
                      <a:pt x="45331" y="0"/>
                    </a:moveTo>
                    <a:cubicBezTo>
                      <a:pt x="20295" y="0"/>
                      <a:pt x="0" y="7506"/>
                      <a:pt x="0" y="16764"/>
                    </a:cubicBezTo>
                    <a:cubicBezTo>
                      <a:pt x="0" y="26023"/>
                      <a:pt x="20295" y="33528"/>
                      <a:pt x="45331" y="33528"/>
                    </a:cubicBezTo>
                    <a:cubicBezTo>
                      <a:pt x="70367" y="33528"/>
                      <a:pt x="90662" y="26023"/>
                      <a:pt x="90662" y="16764"/>
                    </a:cubicBezTo>
                    <a:cubicBezTo>
                      <a:pt x="90662" y="7506"/>
                      <a:pt x="70367" y="0"/>
                      <a:pt x="45331" y="0"/>
                    </a:cubicBezTo>
                    <a:lnTo>
                      <a:pt x="45331" y="0"/>
                    </a:lnTo>
                    <a:close/>
                  </a:path>
                </a:pathLst>
              </a:custGeom>
              <a:solidFill>
                <a:srgbClr val="EAEA28"/>
              </a:solidFill>
              <a:ln cap="rnd">
                <a:noFill/>
                <a:prstDash val="solid"/>
                <a:round/>
              </a:ln>
            </p:spPr>
          </p:sp>
          <p:sp>
            <p:nvSpPr>
              <p:cNvPr name="TextBox 164" id="164"/>
              <p:cNvSpPr txBox="true"/>
              <p:nvPr/>
            </p:nvSpPr>
            <p:spPr>
              <a:xfrm>
                <a:off x="8500" y="-120682"/>
                <a:ext cx="73663" cy="151067"/>
              </a:xfrm>
              <a:prstGeom prst="rect">
                <a:avLst/>
              </a:prstGeom>
            </p:spPr>
            <p:txBody>
              <a:bodyPr anchor="ctr" rtlCol="false" tIns="49831" lIns="49831" bIns="49831" rIns="49831"/>
              <a:lstStyle/>
              <a:p>
                <a:pPr algn="ctr" marL="0" indent="0" lvl="0">
                  <a:lnSpc>
                    <a:spcPts val="4419"/>
                  </a:lnSpc>
                  <a:spcBef>
                    <a:spcPct val="0"/>
                  </a:spcBef>
                </a:pPr>
              </a:p>
            </p:txBody>
          </p:sp>
        </p:grpSp>
        <p:grpSp>
          <p:nvGrpSpPr>
            <p:cNvPr name="Group 165" id="165"/>
            <p:cNvGrpSpPr/>
            <p:nvPr/>
          </p:nvGrpSpPr>
          <p:grpSpPr>
            <a:xfrm rot="19984">
              <a:off x="966805" y="5032936"/>
              <a:ext cx="2365175" cy="725067"/>
              <a:chOff x="0" y="0"/>
              <a:chExt cx="597833" cy="183271"/>
            </a:xfrm>
          </p:grpSpPr>
          <p:sp>
            <p:nvSpPr>
              <p:cNvPr name="Freeform 166" id="166"/>
              <p:cNvSpPr/>
              <p:nvPr/>
            </p:nvSpPr>
            <p:spPr>
              <a:xfrm flipH="false" flipV="false" rot="0">
                <a:off x="0" y="0"/>
                <a:ext cx="597833" cy="183271"/>
              </a:xfrm>
              <a:custGeom>
                <a:avLst/>
                <a:gdLst/>
                <a:ahLst/>
                <a:cxnLst/>
                <a:rect r="r" b="b" t="t" l="l"/>
                <a:pathLst>
                  <a:path h="183271" w="597833">
                    <a:moveTo>
                      <a:pt x="203200" y="183271"/>
                    </a:moveTo>
                    <a:lnTo>
                      <a:pt x="394633" y="183271"/>
                    </a:lnTo>
                    <a:lnTo>
                      <a:pt x="597833" y="0"/>
                    </a:lnTo>
                    <a:lnTo>
                      <a:pt x="0" y="0"/>
                    </a:lnTo>
                    <a:lnTo>
                      <a:pt x="203200" y="183271"/>
                    </a:lnTo>
                    <a:close/>
                  </a:path>
                </a:pathLst>
              </a:custGeom>
              <a:solidFill>
                <a:srgbClr val="0E623F"/>
              </a:solidFill>
              <a:ln cap="sq">
                <a:noFill/>
                <a:prstDash val="solid"/>
                <a:miter/>
              </a:ln>
            </p:spPr>
          </p:sp>
          <p:sp>
            <p:nvSpPr>
              <p:cNvPr name="TextBox 167" id="167"/>
              <p:cNvSpPr txBox="true"/>
              <p:nvPr/>
            </p:nvSpPr>
            <p:spPr>
              <a:xfrm>
                <a:off x="127000" y="-123825"/>
                <a:ext cx="343833" cy="307096"/>
              </a:xfrm>
              <a:prstGeom prst="rect">
                <a:avLst/>
              </a:prstGeom>
            </p:spPr>
            <p:txBody>
              <a:bodyPr anchor="ctr" rtlCol="false" tIns="66929" lIns="66929" bIns="66929" rIns="66929"/>
              <a:lstStyle/>
              <a:p>
                <a:pPr algn="ctr" marL="0" indent="0" lvl="0">
                  <a:lnSpc>
                    <a:spcPts val="4420"/>
                  </a:lnSpc>
                  <a:spcBef>
                    <a:spcPct val="0"/>
                  </a:spcBef>
                </a:pPr>
              </a:p>
            </p:txBody>
          </p:sp>
        </p:grpSp>
        <p:grpSp>
          <p:nvGrpSpPr>
            <p:cNvPr name="Group 168" id="168"/>
            <p:cNvGrpSpPr/>
            <p:nvPr/>
          </p:nvGrpSpPr>
          <p:grpSpPr>
            <a:xfrm rot="19984">
              <a:off x="3105575" y="5592714"/>
              <a:ext cx="266384" cy="2452549"/>
              <a:chOff x="0" y="0"/>
              <a:chExt cx="39938" cy="367705"/>
            </a:xfrm>
          </p:grpSpPr>
          <p:sp>
            <p:nvSpPr>
              <p:cNvPr name="Freeform 169" id="169"/>
              <p:cNvSpPr/>
              <p:nvPr/>
            </p:nvSpPr>
            <p:spPr>
              <a:xfrm flipH="false" flipV="false" rot="0">
                <a:off x="0" y="0"/>
                <a:ext cx="39938" cy="367705"/>
              </a:xfrm>
              <a:custGeom>
                <a:avLst/>
                <a:gdLst/>
                <a:ahLst/>
                <a:cxnLst/>
                <a:rect r="r" b="b" t="t" l="l"/>
                <a:pathLst>
                  <a:path h="367705" w="39938">
                    <a:moveTo>
                      <a:pt x="0" y="0"/>
                    </a:moveTo>
                    <a:lnTo>
                      <a:pt x="39938" y="0"/>
                    </a:lnTo>
                    <a:lnTo>
                      <a:pt x="39938" y="367705"/>
                    </a:lnTo>
                    <a:lnTo>
                      <a:pt x="0" y="367705"/>
                    </a:lnTo>
                    <a:close/>
                  </a:path>
                </a:pathLst>
              </a:custGeom>
              <a:solidFill>
                <a:srgbClr val="0E623F"/>
              </a:solidFill>
              <a:ln cap="sq">
                <a:noFill/>
                <a:prstDash val="solid"/>
                <a:miter/>
              </a:ln>
            </p:spPr>
          </p:sp>
          <p:sp>
            <p:nvSpPr>
              <p:cNvPr name="TextBox 170" id="170"/>
              <p:cNvSpPr txBox="true"/>
              <p:nvPr/>
            </p:nvSpPr>
            <p:spPr>
              <a:xfrm>
                <a:off x="0" y="-123825"/>
                <a:ext cx="39938" cy="491530"/>
              </a:xfrm>
              <a:prstGeom prst="rect">
                <a:avLst/>
              </a:prstGeom>
            </p:spPr>
            <p:txBody>
              <a:bodyPr anchor="ctr" rtlCol="false" tIns="66929" lIns="66929" bIns="66929" rIns="66929"/>
              <a:lstStyle/>
              <a:p>
                <a:pPr algn="ctr" marL="0" indent="0" lvl="0">
                  <a:lnSpc>
                    <a:spcPts val="4420"/>
                  </a:lnSpc>
                  <a:spcBef>
                    <a:spcPct val="0"/>
                  </a:spcBef>
                </a:pPr>
              </a:p>
            </p:txBody>
          </p:sp>
        </p:grpSp>
        <p:grpSp>
          <p:nvGrpSpPr>
            <p:cNvPr name="Group 171" id="171"/>
            <p:cNvGrpSpPr/>
            <p:nvPr/>
          </p:nvGrpSpPr>
          <p:grpSpPr>
            <a:xfrm rot="19984">
              <a:off x="919234" y="5592714"/>
              <a:ext cx="266384" cy="2452549"/>
              <a:chOff x="0" y="0"/>
              <a:chExt cx="39938" cy="367705"/>
            </a:xfrm>
          </p:grpSpPr>
          <p:sp>
            <p:nvSpPr>
              <p:cNvPr name="Freeform 172" id="172"/>
              <p:cNvSpPr/>
              <p:nvPr/>
            </p:nvSpPr>
            <p:spPr>
              <a:xfrm flipH="false" flipV="false" rot="0">
                <a:off x="0" y="0"/>
                <a:ext cx="39938" cy="367705"/>
              </a:xfrm>
              <a:custGeom>
                <a:avLst/>
                <a:gdLst/>
                <a:ahLst/>
                <a:cxnLst/>
                <a:rect r="r" b="b" t="t" l="l"/>
                <a:pathLst>
                  <a:path h="367705" w="39938">
                    <a:moveTo>
                      <a:pt x="0" y="0"/>
                    </a:moveTo>
                    <a:lnTo>
                      <a:pt x="39938" y="0"/>
                    </a:lnTo>
                    <a:lnTo>
                      <a:pt x="39938" y="367705"/>
                    </a:lnTo>
                    <a:lnTo>
                      <a:pt x="0" y="367705"/>
                    </a:lnTo>
                    <a:close/>
                  </a:path>
                </a:pathLst>
              </a:custGeom>
              <a:solidFill>
                <a:srgbClr val="0E623F"/>
              </a:solidFill>
              <a:ln cap="sq">
                <a:noFill/>
                <a:prstDash val="solid"/>
                <a:miter/>
              </a:ln>
            </p:spPr>
          </p:sp>
          <p:sp>
            <p:nvSpPr>
              <p:cNvPr name="TextBox 173" id="173"/>
              <p:cNvSpPr txBox="true"/>
              <p:nvPr/>
            </p:nvSpPr>
            <p:spPr>
              <a:xfrm>
                <a:off x="0" y="-123825"/>
                <a:ext cx="39938" cy="491530"/>
              </a:xfrm>
              <a:prstGeom prst="rect">
                <a:avLst/>
              </a:prstGeom>
            </p:spPr>
            <p:txBody>
              <a:bodyPr anchor="ctr" rtlCol="false" tIns="66929" lIns="66929" bIns="66929" rIns="66929"/>
              <a:lstStyle/>
              <a:p>
                <a:pPr algn="ctr" marL="0" indent="0" lvl="0">
                  <a:lnSpc>
                    <a:spcPts val="4420"/>
                  </a:lnSpc>
                  <a:spcBef>
                    <a:spcPct val="0"/>
                  </a:spcBef>
                </a:pPr>
              </a:p>
            </p:txBody>
          </p:sp>
        </p:grpSp>
        <p:grpSp>
          <p:nvGrpSpPr>
            <p:cNvPr name="Group 174" id="174"/>
            <p:cNvGrpSpPr/>
            <p:nvPr/>
          </p:nvGrpSpPr>
          <p:grpSpPr>
            <a:xfrm rot="-10780015">
              <a:off x="950868" y="7774532"/>
              <a:ext cx="2365175" cy="725067"/>
              <a:chOff x="0" y="0"/>
              <a:chExt cx="597833" cy="183271"/>
            </a:xfrm>
          </p:grpSpPr>
          <p:sp>
            <p:nvSpPr>
              <p:cNvPr name="Freeform 175" id="175"/>
              <p:cNvSpPr/>
              <p:nvPr/>
            </p:nvSpPr>
            <p:spPr>
              <a:xfrm flipH="false" flipV="false" rot="0">
                <a:off x="0" y="0"/>
                <a:ext cx="597833" cy="183271"/>
              </a:xfrm>
              <a:custGeom>
                <a:avLst/>
                <a:gdLst/>
                <a:ahLst/>
                <a:cxnLst/>
                <a:rect r="r" b="b" t="t" l="l"/>
                <a:pathLst>
                  <a:path h="183271" w="597833">
                    <a:moveTo>
                      <a:pt x="203200" y="183271"/>
                    </a:moveTo>
                    <a:lnTo>
                      <a:pt x="394633" y="183271"/>
                    </a:lnTo>
                    <a:lnTo>
                      <a:pt x="597833" y="0"/>
                    </a:lnTo>
                    <a:lnTo>
                      <a:pt x="0" y="0"/>
                    </a:lnTo>
                    <a:lnTo>
                      <a:pt x="203200" y="183271"/>
                    </a:lnTo>
                    <a:close/>
                  </a:path>
                </a:pathLst>
              </a:custGeom>
              <a:solidFill>
                <a:srgbClr val="0E623F"/>
              </a:solidFill>
              <a:ln cap="sq">
                <a:noFill/>
                <a:prstDash val="solid"/>
                <a:miter/>
              </a:ln>
            </p:spPr>
          </p:sp>
          <p:sp>
            <p:nvSpPr>
              <p:cNvPr name="TextBox 176" id="176"/>
              <p:cNvSpPr txBox="true"/>
              <p:nvPr/>
            </p:nvSpPr>
            <p:spPr>
              <a:xfrm>
                <a:off x="127000" y="-123825"/>
                <a:ext cx="343833" cy="307096"/>
              </a:xfrm>
              <a:prstGeom prst="rect">
                <a:avLst/>
              </a:prstGeom>
            </p:spPr>
            <p:txBody>
              <a:bodyPr anchor="ctr" rtlCol="false" tIns="66929" lIns="66929" bIns="66929" rIns="66929"/>
              <a:lstStyle/>
              <a:p>
                <a:pPr algn="ctr" marL="0" indent="0" lvl="0">
                  <a:lnSpc>
                    <a:spcPts val="4420"/>
                  </a:lnSpc>
                  <a:spcBef>
                    <a:spcPct val="0"/>
                  </a:spcBef>
                </a:pPr>
              </a:p>
            </p:txBody>
          </p:sp>
        </p:grpSp>
      </p:grpSp>
      <p:grpSp>
        <p:nvGrpSpPr>
          <p:cNvPr name="Group 177" id="177"/>
          <p:cNvGrpSpPr/>
          <p:nvPr/>
        </p:nvGrpSpPr>
        <p:grpSpPr>
          <a:xfrm rot="-5400000">
            <a:off x="12366966" y="4476381"/>
            <a:ext cx="1448064" cy="557572"/>
            <a:chOff x="0" y="0"/>
            <a:chExt cx="812800" cy="312966"/>
          </a:xfrm>
        </p:grpSpPr>
        <p:sp>
          <p:nvSpPr>
            <p:cNvPr name="Freeform 178" id="178"/>
            <p:cNvSpPr/>
            <p:nvPr/>
          </p:nvSpPr>
          <p:spPr>
            <a:xfrm flipH="false" flipV="false" rot="0">
              <a:off x="0" y="0"/>
              <a:ext cx="812800" cy="312966"/>
            </a:xfrm>
            <a:custGeom>
              <a:avLst/>
              <a:gdLst/>
              <a:ahLst/>
              <a:cxnLst/>
              <a:rect r="r" b="b" t="t" l="l"/>
              <a:pathLst>
                <a:path h="312966" w="812800">
                  <a:moveTo>
                    <a:pt x="406400" y="0"/>
                  </a:moveTo>
                  <a:cubicBezTo>
                    <a:pt x="181951" y="0"/>
                    <a:pt x="0" y="70060"/>
                    <a:pt x="0" y="156483"/>
                  </a:cubicBezTo>
                  <a:cubicBezTo>
                    <a:pt x="0" y="242906"/>
                    <a:pt x="181951" y="312966"/>
                    <a:pt x="406400" y="312966"/>
                  </a:cubicBezTo>
                  <a:cubicBezTo>
                    <a:pt x="630849" y="312966"/>
                    <a:pt x="812800" y="242906"/>
                    <a:pt x="812800" y="156483"/>
                  </a:cubicBezTo>
                  <a:cubicBezTo>
                    <a:pt x="812800" y="70060"/>
                    <a:pt x="630849" y="0"/>
                    <a:pt x="406400" y="0"/>
                  </a:cubicBezTo>
                  <a:close/>
                </a:path>
              </a:pathLst>
            </a:custGeom>
            <a:solidFill>
              <a:srgbClr val="1F3B9B"/>
            </a:solidFill>
          </p:spPr>
        </p:sp>
        <p:sp>
          <p:nvSpPr>
            <p:cNvPr name="TextBox 179" id="179"/>
            <p:cNvSpPr txBox="true"/>
            <p:nvPr/>
          </p:nvSpPr>
          <p:spPr>
            <a:xfrm>
              <a:off x="76200" y="-94484"/>
              <a:ext cx="660400" cy="378110"/>
            </a:xfrm>
            <a:prstGeom prst="rect">
              <a:avLst/>
            </a:prstGeom>
          </p:spPr>
          <p:txBody>
            <a:bodyPr anchor="ctr" rtlCol="false" tIns="50800" lIns="50800" bIns="50800" rIns="50800"/>
            <a:lstStyle/>
            <a:p>
              <a:pPr algn="ctr">
                <a:lnSpc>
                  <a:spcPts val="4420"/>
                </a:lnSpc>
              </a:pPr>
            </a:p>
          </p:txBody>
        </p:sp>
      </p:grpSp>
      <p:grpSp>
        <p:nvGrpSpPr>
          <p:cNvPr name="Group 180" id="180"/>
          <p:cNvGrpSpPr/>
          <p:nvPr/>
        </p:nvGrpSpPr>
        <p:grpSpPr>
          <a:xfrm rot="-5400000">
            <a:off x="12843820" y="4507989"/>
            <a:ext cx="494355" cy="494355"/>
            <a:chOff x="0" y="0"/>
            <a:chExt cx="812800" cy="812800"/>
          </a:xfrm>
        </p:grpSpPr>
        <p:sp>
          <p:nvSpPr>
            <p:cNvPr name="Freeform 181" id="18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82" id="182"/>
            <p:cNvSpPr txBox="true"/>
            <p:nvPr/>
          </p:nvSpPr>
          <p:spPr>
            <a:xfrm>
              <a:off x="76200" y="-47625"/>
              <a:ext cx="660400" cy="784225"/>
            </a:xfrm>
            <a:prstGeom prst="rect">
              <a:avLst/>
            </a:prstGeom>
          </p:spPr>
          <p:txBody>
            <a:bodyPr anchor="ctr" rtlCol="false" tIns="50800" lIns="50800" bIns="50800" rIns="50800"/>
            <a:lstStyle/>
            <a:p>
              <a:pPr algn="ctr">
                <a:lnSpc>
                  <a:spcPts val="4420"/>
                </a:lnSpc>
              </a:pPr>
            </a:p>
          </p:txBody>
        </p:sp>
      </p:grpSp>
      <p:grpSp>
        <p:nvGrpSpPr>
          <p:cNvPr name="Group 183" id="183"/>
          <p:cNvGrpSpPr/>
          <p:nvPr/>
        </p:nvGrpSpPr>
        <p:grpSpPr>
          <a:xfrm rot="10579451">
            <a:off x="11626550" y="2405178"/>
            <a:ext cx="1448064" cy="557572"/>
            <a:chOff x="0" y="0"/>
            <a:chExt cx="1930752" cy="743429"/>
          </a:xfrm>
        </p:grpSpPr>
        <p:grpSp>
          <p:nvGrpSpPr>
            <p:cNvPr name="Group 184" id="184"/>
            <p:cNvGrpSpPr/>
            <p:nvPr/>
          </p:nvGrpSpPr>
          <p:grpSpPr>
            <a:xfrm rot="0">
              <a:off x="0" y="0"/>
              <a:ext cx="1930752" cy="743429"/>
              <a:chOff x="0" y="0"/>
              <a:chExt cx="812800" cy="312966"/>
            </a:xfrm>
          </p:grpSpPr>
          <p:sp>
            <p:nvSpPr>
              <p:cNvPr name="Freeform 185" id="185"/>
              <p:cNvSpPr/>
              <p:nvPr/>
            </p:nvSpPr>
            <p:spPr>
              <a:xfrm flipH="false" flipV="false" rot="0">
                <a:off x="0" y="0"/>
                <a:ext cx="812800" cy="312966"/>
              </a:xfrm>
              <a:custGeom>
                <a:avLst/>
                <a:gdLst/>
                <a:ahLst/>
                <a:cxnLst/>
                <a:rect r="r" b="b" t="t" l="l"/>
                <a:pathLst>
                  <a:path h="312966" w="812800">
                    <a:moveTo>
                      <a:pt x="406400" y="0"/>
                    </a:moveTo>
                    <a:cubicBezTo>
                      <a:pt x="181951" y="0"/>
                      <a:pt x="0" y="70060"/>
                      <a:pt x="0" y="156483"/>
                    </a:cubicBezTo>
                    <a:cubicBezTo>
                      <a:pt x="0" y="242906"/>
                      <a:pt x="181951" y="312966"/>
                      <a:pt x="406400" y="312966"/>
                    </a:cubicBezTo>
                    <a:cubicBezTo>
                      <a:pt x="630849" y="312966"/>
                      <a:pt x="812800" y="242906"/>
                      <a:pt x="812800" y="156483"/>
                    </a:cubicBezTo>
                    <a:cubicBezTo>
                      <a:pt x="812800" y="70060"/>
                      <a:pt x="630849" y="0"/>
                      <a:pt x="406400" y="0"/>
                    </a:cubicBezTo>
                    <a:close/>
                  </a:path>
                </a:pathLst>
              </a:custGeom>
              <a:solidFill>
                <a:srgbClr val="A87CDF"/>
              </a:solidFill>
            </p:spPr>
          </p:sp>
          <p:sp>
            <p:nvSpPr>
              <p:cNvPr name="TextBox 186" id="186"/>
              <p:cNvSpPr txBox="true"/>
              <p:nvPr/>
            </p:nvSpPr>
            <p:spPr>
              <a:xfrm>
                <a:off x="76200" y="-94484"/>
                <a:ext cx="660400" cy="378110"/>
              </a:xfrm>
              <a:prstGeom prst="rect">
                <a:avLst/>
              </a:prstGeom>
            </p:spPr>
            <p:txBody>
              <a:bodyPr anchor="ctr" rtlCol="false" tIns="50800" lIns="50800" bIns="50800" rIns="50800"/>
              <a:lstStyle/>
              <a:p>
                <a:pPr algn="ctr">
                  <a:lnSpc>
                    <a:spcPts val="4420"/>
                  </a:lnSpc>
                </a:pPr>
              </a:p>
            </p:txBody>
          </p:sp>
        </p:grpSp>
        <p:grpSp>
          <p:nvGrpSpPr>
            <p:cNvPr name="Group 187" id="187"/>
            <p:cNvGrpSpPr/>
            <p:nvPr/>
          </p:nvGrpSpPr>
          <p:grpSpPr>
            <a:xfrm rot="0">
              <a:off x="635806" y="42144"/>
              <a:ext cx="659140" cy="659140"/>
              <a:chOff x="0" y="0"/>
              <a:chExt cx="812800" cy="812800"/>
            </a:xfrm>
          </p:grpSpPr>
          <p:sp>
            <p:nvSpPr>
              <p:cNvPr name="Freeform 188" id="18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89" id="189"/>
              <p:cNvSpPr txBox="true"/>
              <p:nvPr/>
            </p:nvSpPr>
            <p:spPr>
              <a:xfrm>
                <a:off x="76200" y="-47625"/>
                <a:ext cx="660400" cy="784225"/>
              </a:xfrm>
              <a:prstGeom prst="rect">
                <a:avLst/>
              </a:prstGeom>
            </p:spPr>
            <p:txBody>
              <a:bodyPr anchor="ctr" rtlCol="false" tIns="50800" lIns="50800" bIns="50800" rIns="50800"/>
              <a:lstStyle/>
              <a:p>
                <a:pPr algn="ctr">
                  <a:lnSpc>
                    <a:spcPts val="4420"/>
                  </a:lnSpc>
                </a:pPr>
              </a:p>
            </p:txBody>
          </p:sp>
        </p:grpSp>
      </p:grpSp>
      <p:grpSp>
        <p:nvGrpSpPr>
          <p:cNvPr name="Group 190" id="190"/>
          <p:cNvGrpSpPr/>
          <p:nvPr/>
        </p:nvGrpSpPr>
        <p:grpSpPr>
          <a:xfrm rot="10579451">
            <a:off x="8920528" y="5010115"/>
            <a:ext cx="1448064" cy="557572"/>
            <a:chOff x="0" y="0"/>
            <a:chExt cx="1930752" cy="743429"/>
          </a:xfrm>
        </p:grpSpPr>
        <p:grpSp>
          <p:nvGrpSpPr>
            <p:cNvPr name="Group 191" id="191"/>
            <p:cNvGrpSpPr/>
            <p:nvPr/>
          </p:nvGrpSpPr>
          <p:grpSpPr>
            <a:xfrm rot="0">
              <a:off x="0" y="0"/>
              <a:ext cx="1930752" cy="743429"/>
              <a:chOff x="0" y="0"/>
              <a:chExt cx="812800" cy="312966"/>
            </a:xfrm>
          </p:grpSpPr>
          <p:sp>
            <p:nvSpPr>
              <p:cNvPr name="Freeform 192" id="192"/>
              <p:cNvSpPr/>
              <p:nvPr/>
            </p:nvSpPr>
            <p:spPr>
              <a:xfrm flipH="false" flipV="false" rot="0">
                <a:off x="0" y="0"/>
                <a:ext cx="812800" cy="312966"/>
              </a:xfrm>
              <a:custGeom>
                <a:avLst/>
                <a:gdLst/>
                <a:ahLst/>
                <a:cxnLst/>
                <a:rect r="r" b="b" t="t" l="l"/>
                <a:pathLst>
                  <a:path h="312966" w="812800">
                    <a:moveTo>
                      <a:pt x="406400" y="0"/>
                    </a:moveTo>
                    <a:cubicBezTo>
                      <a:pt x="181951" y="0"/>
                      <a:pt x="0" y="70060"/>
                      <a:pt x="0" y="156483"/>
                    </a:cubicBezTo>
                    <a:cubicBezTo>
                      <a:pt x="0" y="242906"/>
                      <a:pt x="181951" y="312966"/>
                      <a:pt x="406400" y="312966"/>
                    </a:cubicBezTo>
                    <a:cubicBezTo>
                      <a:pt x="630849" y="312966"/>
                      <a:pt x="812800" y="242906"/>
                      <a:pt x="812800" y="156483"/>
                    </a:cubicBezTo>
                    <a:cubicBezTo>
                      <a:pt x="812800" y="70060"/>
                      <a:pt x="630849" y="0"/>
                      <a:pt x="406400" y="0"/>
                    </a:cubicBezTo>
                    <a:close/>
                  </a:path>
                </a:pathLst>
              </a:custGeom>
              <a:solidFill>
                <a:srgbClr val="FF4B4B"/>
              </a:solidFill>
            </p:spPr>
          </p:sp>
          <p:sp>
            <p:nvSpPr>
              <p:cNvPr name="TextBox 193" id="193"/>
              <p:cNvSpPr txBox="true"/>
              <p:nvPr/>
            </p:nvSpPr>
            <p:spPr>
              <a:xfrm>
                <a:off x="76200" y="-94484"/>
                <a:ext cx="660400" cy="378110"/>
              </a:xfrm>
              <a:prstGeom prst="rect">
                <a:avLst/>
              </a:prstGeom>
            </p:spPr>
            <p:txBody>
              <a:bodyPr anchor="ctr" rtlCol="false" tIns="50800" lIns="50800" bIns="50800" rIns="50800"/>
              <a:lstStyle/>
              <a:p>
                <a:pPr algn="ctr">
                  <a:lnSpc>
                    <a:spcPts val="4420"/>
                  </a:lnSpc>
                </a:pPr>
              </a:p>
            </p:txBody>
          </p:sp>
        </p:grpSp>
        <p:grpSp>
          <p:nvGrpSpPr>
            <p:cNvPr name="Group 194" id="194"/>
            <p:cNvGrpSpPr/>
            <p:nvPr/>
          </p:nvGrpSpPr>
          <p:grpSpPr>
            <a:xfrm rot="0">
              <a:off x="635806" y="42144"/>
              <a:ext cx="659140" cy="659140"/>
              <a:chOff x="0" y="0"/>
              <a:chExt cx="812800" cy="812800"/>
            </a:xfrm>
          </p:grpSpPr>
          <p:sp>
            <p:nvSpPr>
              <p:cNvPr name="Freeform 195" id="19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96" id="196"/>
              <p:cNvSpPr txBox="true"/>
              <p:nvPr/>
            </p:nvSpPr>
            <p:spPr>
              <a:xfrm>
                <a:off x="76200" y="-47625"/>
                <a:ext cx="660400" cy="784225"/>
              </a:xfrm>
              <a:prstGeom prst="rect">
                <a:avLst/>
              </a:prstGeom>
            </p:spPr>
            <p:txBody>
              <a:bodyPr anchor="ctr" rtlCol="false" tIns="50800" lIns="50800" bIns="50800" rIns="50800"/>
              <a:lstStyle/>
              <a:p>
                <a:pPr algn="ctr">
                  <a:lnSpc>
                    <a:spcPts val="4420"/>
                  </a:lnSpc>
                </a:pPr>
              </a:p>
            </p:txBody>
          </p:sp>
        </p:grpSp>
      </p:grpSp>
      <p:sp>
        <p:nvSpPr>
          <p:cNvPr name="TextBox 197" id="197"/>
          <p:cNvSpPr txBox="true"/>
          <p:nvPr/>
        </p:nvSpPr>
        <p:spPr>
          <a:xfrm rot="0">
            <a:off x="970505" y="3494691"/>
            <a:ext cx="6844994" cy="2454276"/>
          </a:xfrm>
          <a:prstGeom prst="rect">
            <a:avLst/>
          </a:prstGeom>
        </p:spPr>
        <p:txBody>
          <a:bodyPr anchor="t" rtlCol="false" tIns="0" lIns="0" bIns="0" rIns="0">
            <a:spAutoFit/>
          </a:bodyPr>
          <a:lstStyle/>
          <a:p>
            <a:pPr algn="l" marL="755644" indent="-377822" lvl="1">
              <a:lnSpc>
                <a:spcPts val="4899"/>
              </a:lnSpc>
              <a:buFont typeface="Arial"/>
              <a:buChar char="•"/>
            </a:pPr>
            <a:r>
              <a:rPr lang="en-US" sz="3499">
                <a:solidFill>
                  <a:srgbClr val="FFFFFF"/>
                </a:solidFill>
                <a:latin typeface="PT Sans"/>
                <a:ea typeface="PT Sans"/>
                <a:cs typeface="PT Sans"/>
                <a:sym typeface="PT Sans"/>
              </a:rPr>
              <a:t>Expand Functionality .</a:t>
            </a:r>
          </a:p>
          <a:p>
            <a:pPr algn="l" marL="755644" indent="-377822" lvl="1">
              <a:lnSpc>
                <a:spcPts val="4899"/>
              </a:lnSpc>
              <a:buFont typeface="Arial"/>
              <a:buChar char="•"/>
            </a:pPr>
            <a:r>
              <a:rPr lang="en-US" sz="3499">
                <a:solidFill>
                  <a:srgbClr val="FFFFFF"/>
                </a:solidFill>
                <a:latin typeface="PT Sans"/>
                <a:ea typeface="PT Sans"/>
                <a:cs typeface="PT Sans"/>
                <a:sym typeface="PT Sans"/>
              </a:rPr>
              <a:t>Improve Accuracy .</a:t>
            </a:r>
          </a:p>
          <a:p>
            <a:pPr algn="l" marL="755644" indent="-377822" lvl="1">
              <a:lnSpc>
                <a:spcPts val="4899"/>
              </a:lnSpc>
              <a:buFont typeface="Arial"/>
              <a:buChar char="•"/>
            </a:pPr>
            <a:r>
              <a:rPr lang="en-US" sz="3499">
                <a:solidFill>
                  <a:srgbClr val="FFFFFF"/>
                </a:solidFill>
                <a:latin typeface="PT Sans"/>
                <a:ea typeface="PT Sans"/>
                <a:cs typeface="PT Sans"/>
                <a:sym typeface="PT Sans"/>
              </a:rPr>
              <a:t>Integrate Notification Systems .</a:t>
            </a:r>
          </a:p>
          <a:p>
            <a:pPr algn="l" marL="755644" indent="-377822" lvl="1">
              <a:lnSpc>
                <a:spcPts val="4899"/>
              </a:lnSpc>
              <a:spcBef>
                <a:spcPct val="0"/>
              </a:spcBef>
              <a:buFont typeface="Arial"/>
              <a:buChar char="•"/>
            </a:pPr>
            <a:r>
              <a:rPr lang="en-US" sz="3499">
                <a:solidFill>
                  <a:srgbClr val="FFFFFF"/>
                </a:solidFill>
                <a:latin typeface="PT Sans"/>
                <a:ea typeface="PT Sans"/>
                <a:cs typeface="PT Sans"/>
                <a:sym typeface="PT Sans"/>
              </a:rPr>
              <a:t>Collaborate with Industry .</a:t>
            </a:r>
          </a:p>
        </p:txBody>
      </p:sp>
      <p:grpSp>
        <p:nvGrpSpPr>
          <p:cNvPr name="Group 198" id="198"/>
          <p:cNvGrpSpPr/>
          <p:nvPr/>
        </p:nvGrpSpPr>
        <p:grpSpPr>
          <a:xfrm rot="0">
            <a:off x="13695832" y="-59092"/>
            <a:ext cx="3189273" cy="6543739"/>
            <a:chOff x="0" y="0"/>
            <a:chExt cx="4252364" cy="8724985"/>
          </a:xfrm>
        </p:grpSpPr>
        <p:grpSp>
          <p:nvGrpSpPr>
            <p:cNvPr name="Group 199" id="199"/>
            <p:cNvGrpSpPr/>
            <p:nvPr/>
          </p:nvGrpSpPr>
          <p:grpSpPr>
            <a:xfrm rot="0">
              <a:off x="693030" y="3907822"/>
              <a:ext cx="259157" cy="922763"/>
              <a:chOff x="0" y="0"/>
              <a:chExt cx="39938" cy="142206"/>
            </a:xfrm>
          </p:grpSpPr>
          <p:sp>
            <p:nvSpPr>
              <p:cNvPr name="Freeform 200" id="200"/>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201" id="201"/>
              <p:cNvSpPr txBox="true"/>
              <p:nvPr/>
            </p:nvSpPr>
            <p:spPr>
              <a:xfrm>
                <a:off x="0" y="-123825"/>
                <a:ext cx="39938" cy="266031"/>
              </a:xfrm>
              <a:prstGeom prst="rect">
                <a:avLst/>
              </a:prstGeom>
            </p:spPr>
            <p:txBody>
              <a:bodyPr anchor="ctr" rtlCol="false" tIns="65114" lIns="65114" bIns="65114" rIns="65114"/>
              <a:lstStyle/>
              <a:p>
                <a:pPr algn="ctr" marL="0" indent="0" lvl="0">
                  <a:lnSpc>
                    <a:spcPts val="4419"/>
                  </a:lnSpc>
                  <a:spcBef>
                    <a:spcPct val="0"/>
                  </a:spcBef>
                </a:pPr>
              </a:p>
            </p:txBody>
          </p:sp>
        </p:grpSp>
        <p:grpSp>
          <p:nvGrpSpPr>
            <p:cNvPr name="Group 202" id="202"/>
            <p:cNvGrpSpPr/>
            <p:nvPr/>
          </p:nvGrpSpPr>
          <p:grpSpPr>
            <a:xfrm rot="0">
              <a:off x="693030" y="7167221"/>
              <a:ext cx="259157" cy="922763"/>
              <a:chOff x="0" y="0"/>
              <a:chExt cx="39938" cy="142206"/>
            </a:xfrm>
          </p:grpSpPr>
          <p:sp>
            <p:nvSpPr>
              <p:cNvPr name="Freeform 203" id="203"/>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204" id="204"/>
              <p:cNvSpPr txBox="true"/>
              <p:nvPr/>
            </p:nvSpPr>
            <p:spPr>
              <a:xfrm>
                <a:off x="0" y="-123825"/>
                <a:ext cx="39938" cy="266031"/>
              </a:xfrm>
              <a:prstGeom prst="rect">
                <a:avLst/>
              </a:prstGeom>
            </p:spPr>
            <p:txBody>
              <a:bodyPr anchor="ctr" rtlCol="false" tIns="65114" lIns="65114" bIns="65114" rIns="65114"/>
              <a:lstStyle/>
              <a:p>
                <a:pPr algn="ctr" marL="0" indent="0" lvl="0">
                  <a:lnSpc>
                    <a:spcPts val="4419"/>
                  </a:lnSpc>
                  <a:spcBef>
                    <a:spcPct val="0"/>
                  </a:spcBef>
                </a:pPr>
              </a:p>
            </p:txBody>
          </p:sp>
        </p:grpSp>
        <p:grpSp>
          <p:nvGrpSpPr>
            <p:cNvPr name="Group 205" id="205"/>
            <p:cNvGrpSpPr/>
            <p:nvPr/>
          </p:nvGrpSpPr>
          <p:grpSpPr>
            <a:xfrm rot="0">
              <a:off x="3363328" y="3907822"/>
              <a:ext cx="259157" cy="922763"/>
              <a:chOff x="0" y="0"/>
              <a:chExt cx="39938" cy="142206"/>
            </a:xfrm>
          </p:grpSpPr>
          <p:sp>
            <p:nvSpPr>
              <p:cNvPr name="Freeform 206" id="206"/>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207" id="207"/>
              <p:cNvSpPr txBox="true"/>
              <p:nvPr/>
            </p:nvSpPr>
            <p:spPr>
              <a:xfrm>
                <a:off x="0" y="-123825"/>
                <a:ext cx="39938" cy="266031"/>
              </a:xfrm>
              <a:prstGeom prst="rect">
                <a:avLst/>
              </a:prstGeom>
            </p:spPr>
            <p:txBody>
              <a:bodyPr anchor="ctr" rtlCol="false" tIns="65114" lIns="65114" bIns="65114" rIns="65114"/>
              <a:lstStyle/>
              <a:p>
                <a:pPr algn="ctr" marL="0" indent="0" lvl="0">
                  <a:lnSpc>
                    <a:spcPts val="4419"/>
                  </a:lnSpc>
                  <a:spcBef>
                    <a:spcPct val="0"/>
                  </a:spcBef>
                </a:pPr>
              </a:p>
            </p:txBody>
          </p:sp>
        </p:grpSp>
        <p:grpSp>
          <p:nvGrpSpPr>
            <p:cNvPr name="Group 208" id="208"/>
            <p:cNvGrpSpPr/>
            <p:nvPr/>
          </p:nvGrpSpPr>
          <p:grpSpPr>
            <a:xfrm rot="0">
              <a:off x="3363328" y="7167221"/>
              <a:ext cx="259157" cy="922763"/>
              <a:chOff x="0" y="0"/>
              <a:chExt cx="39938" cy="142206"/>
            </a:xfrm>
          </p:grpSpPr>
          <p:sp>
            <p:nvSpPr>
              <p:cNvPr name="Freeform 209" id="209"/>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210" id="210"/>
              <p:cNvSpPr txBox="true"/>
              <p:nvPr/>
            </p:nvSpPr>
            <p:spPr>
              <a:xfrm>
                <a:off x="0" y="-123825"/>
                <a:ext cx="39938" cy="266031"/>
              </a:xfrm>
              <a:prstGeom prst="rect">
                <a:avLst/>
              </a:prstGeom>
            </p:spPr>
            <p:txBody>
              <a:bodyPr anchor="ctr" rtlCol="false" tIns="65114" lIns="65114" bIns="65114" rIns="65114"/>
              <a:lstStyle/>
              <a:p>
                <a:pPr algn="ctr" marL="0" indent="0" lvl="0">
                  <a:lnSpc>
                    <a:spcPts val="4419"/>
                  </a:lnSpc>
                  <a:spcBef>
                    <a:spcPct val="0"/>
                  </a:spcBef>
                </a:pPr>
              </a:p>
            </p:txBody>
          </p:sp>
        </p:grpSp>
        <p:sp>
          <p:nvSpPr>
            <p:cNvPr name="Freeform 211" id="211"/>
            <p:cNvSpPr/>
            <p:nvPr/>
          </p:nvSpPr>
          <p:spPr>
            <a:xfrm flipH="false" flipV="false" rot="-10800000">
              <a:off x="0" y="0"/>
              <a:ext cx="4252364" cy="3907822"/>
            </a:xfrm>
            <a:custGeom>
              <a:avLst/>
              <a:gdLst/>
              <a:ahLst/>
              <a:cxnLst/>
              <a:rect r="r" b="b" t="t" l="l"/>
              <a:pathLst>
                <a:path h="3907822" w="4252364">
                  <a:moveTo>
                    <a:pt x="0" y="0"/>
                  </a:moveTo>
                  <a:lnTo>
                    <a:pt x="4252364" y="0"/>
                  </a:lnTo>
                  <a:lnTo>
                    <a:pt x="4252364" y="3907822"/>
                  </a:lnTo>
                  <a:lnTo>
                    <a:pt x="0" y="3907822"/>
                  </a:lnTo>
                  <a:lnTo>
                    <a:pt x="0" y="0"/>
                  </a:lnTo>
                  <a:close/>
                </a:path>
              </a:pathLst>
            </a:custGeom>
            <a:blipFill>
              <a:blip r:embed="rId2"/>
              <a:stretch>
                <a:fillRect l="0" t="-20079" r="0" b="-2015"/>
              </a:stretch>
            </a:blipFill>
          </p:spPr>
        </p:sp>
        <p:grpSp>
          <p:nvGrpSpPr>
            <p:cNvPr name="Group 212" id="212"/>
            <p:cNvGrpSpPr/>
            <p:nvPr/>
          </p:nvGrpSpPr>
          <p:grpSpPr>
            <a:xfrm rot="-10800000">
              <a:off x="798715" y="3343189"/>
              <a:ext cx="2703356" cy="5381796"/>
              <a:chOff x="0" y="0"/>
              <a:chExt cx="544375" cy="1083733"/>
            </a:xfrm>
          </p:grpSpPr>
          <p:sp>
            <p:nvSpPr>
              <p:cNvPr name="Freeform 213" id="213"/>
              <p:cNvSpPr/>
              <p:nvPr/>
            </p:nvSpPr>
            <p:spPr>
              <a:xfrm flipH="false" flipV="false" rot="0">
                <a:off x="0" y="0"/>
                <a:ext cx="544375" cy="1083733"/>
              </a:xfrm>
              <a:custGeom>
                <a:avLst/>
                <a:gdLst/>
                <a:ahLst/>
                <a:cxnLst/>
                <a:rect r="r" b="b" t="t" l="l"/>
                <a:pathLst>
                  <a:path h="1083733" w="544375">
                    <a:moveTo>
                      <a:pt x="152737" y="0"/>
                    </a:moveTo>
                    <a:lnTo>
                      <a:pt x="391638" y="0"/>
                    </a:lnTo>
                    <a:cubicBezTo>
                      <a:pt x="432147" y="0"/>
                      <a:pt x="470996" y="16092"/>
                      <a:pt x="499640" y="44736"/>
                    </a:cubicBezTo>
                    <a:cubicBezTo>
                      <a:pt x="528283" y="73379"/>
                      <a:pt x="544375" y="112229"/>
                      <a:pt x="544375" y="152737"/>
                    </a:cubicBezTo>
                    <a:lnTo>
                      <a:pt x="544375" y="930996"/>
                    </a:lnTo>
                    <a:cubicBezTo>
                      <a:pt x="544375" y="971505"/>
                      <a:pt x="528283" y="1010354"/>
                      <a:pt x="499640" y="1038998"/>
                    </a:cubicBezTo>
                    <a:cubicBezTo>
                      <a:pt x="470996" y="1067642"/>
                      <a:pt x="432147" y="1083733"/>
                      <a:pt x="391638" y="1083733"/>
                    </a:cubicBezTo>
                    <a:lnTo>
                      <a:pt x="152737" y="1083733"/>
                    </a:lnTo>
                    <a:cubicBezTo>
                      <a:pt x="112229" y="1083733"/>
                      <a:pt x="73379" y="1067642"/>
                      <a:pt x="44736" y="1038998"/>
                    </a:cubicBezTo>
                    <a:cubicBezTo>
                      <a:pt x="16092" y="1010354"/>
                      <a:pt x="0" y="971505"/>
                      <a:pt x="0" y="930996"/>
                    </a:cubicBezTo>
                    <a:lnTo>
                      <a:pt x="0" y="152737"/>
                    </a:lnTo>
                    <a:cubicBezTo>
                      <a:pt x="0" y="112229"/>
                      <a:pt x="16092" y="73379"/>
                      <a:pt x="44736" y="44736"/>
                    </a:cubicBezTo>
                    <a:cubicBezTo>
                      <a:pt x="73379" y="16092"/>
                      <a:pt x="112229" y="0"/>
                      <a:pt x="152737" y="0"/>
                    </a:cubicBezTo>
                    <a:close/>
                  </a:path>
                </a:pathLst>
              </a:custGeom>
              <a:solidFill>
                <a:srgbClr val="F88219"/>
              </a:solidFill>
            </p:spPr>
          </p:sp>
          <p:sp>
            <p:nvSpPr>
              <p:cNvPr name="TextBox 214" id="214"/>
              <p:cNvSpPr txBox="true"/>
              <p:nvPr/>
            </p:nvSpPr>
            <p:spPr>
              <a:xfrm>
                <a:off x="0" y="-123825"/>
                <a:ext cx="544375" cy="1207558"/>
              </a:xfrm>
              <a:prstGeom prst="rect">
                <a:avLst/>
              </a:prstGeom>
            </p:spPr>
            <p:txBody>
              <a:bodyPr anchor="ctr" rtlCol="false" tIns="49831" lIns="49831" bIns="49831" rIns="49831"/>
              <a:lstStyle/>
              <a:p>
                <a:pPr algn="ctr">
                  <a:lnSpc>
                    <a:spcPts val="4419"/>
                  </a:lnSpc>
                </a:pPr>
              </a:p>
            </p:txBody>
          </p:sp>
        </p:grpSp>
        <p:grpSp>
          <p:nvGrpSpPr>
            <p:cNvPr name="Group 215" id="215"/>
            <p:cNvGrpSpPr/>
            <p:nvPr/>
          </p:nvGrpSpPr>
          <p:grpSpPr>
            <a:xfrm rot="-10800000">
              <a:off x="1259656" y="5884593"/>
              <a:ext cx="1781474" cy="1744101"/>
              <a:chOff x="0" y="0"/>
              <a:chExt cx="358736" cy="351210"/>
            </a:xfrm>
          </p:grpSpPr>
          <p:sp>
            <p:nvSpPr>
              <p:cNvPr name="Freeform 216" id="216"/>
              <p:cNvSpPr/>
              <p:nvPr/>
            </p:nvSpPr>
            <p:spPr>
              <a:xfrm flipH="false" flipV="false" rot="0">
                <a:off x="0" y="0"/>
                <a:ext cx="358736" cy="351210"/>
              </a:xfrm>
              <a:custGeom>
                <a:avLst/>
                <a:gdLst/>
                <a:ahLst/>
                <a:cxnLst/>
                <a:rect r="r" b="b" t="t" l="l"/>
                <a:pathLst>
                  <a:path h="351210" w="358736">
                    <a:moveTo>
                      <a:pt x="115888" y="0"/>
                    </a:moveTo>
                    <a:lnTo>
                      <a:pt x="242848" y="0"/>
                    </a:lnTo>
                    <a:cubicBezTo>
                      <a:pt x="306851" y="0"/>
                      <a:pt x="358736" y="51885"/>
                      <a:pt x="358736" y="115888"/>
                    </a:cubicBezTo>
                    <a:lnTo>
                      <a:pt x="358736" y="235322"/>
                    </a:lnTo>
                    <a:cubicBezTo>
                      <a:pt x="358736" y="299325"/>
                      <a:pt x="306851" y="351210"/>
                      <a:pt x="242848" y="351210"/>
                    </a:cubicBezTo>
                    <a:lnTo>
                      <a:pt x="115888" y="351210"/>
                    </a:lnTo>
                    <a:cubicBezTo>
                      <a:pt x="51885" y="351210"/>
                      <a:pt x="0" y="299325"/>
                      <a:pt x="0" y="235322"/>
                    </a:cubicBezTo>
                    <a:lnTo>
                      <a:pt x="0" y="115888"/>
                    </a:lnTo>
                    <a:cubicBezTo>
                      <a:pt x="0" y="51885"/>
                      <a:pt x="51885" y="0"/>
                      <a:pt x="115888" y="0"/>
                    </a:cubicBezTo>
                    <a:close/>
                  </a:path>
                </a:pathLst>
              </a:custGeom>
              <a:solidFill>
                <a:srgbClr val="F99B47"/>
              </a:solidFill>
            </p:spPr>
          </p:sp>
          <p:sp>
            <p:nvSpPr>
              <p:cNvPr name="TextBox 217" id="217"/>
              <p:cNvSpPr txBox="true"/>
              <p:nvPr/>
            </p:nvSpPr>
            <p:spPr>
              <a:xfrm>
                <a:off x="0" y="-123825"/>
                <a:ext cx="358736" cy="475035"/>
              </a:xfrm>
              <a:prstGeom prst="rect">
                <a:avLst/>
              </a:prstGeom>
            </p:spPr>
            <p:txBody>
              <a:bodyPr anchor="ctr" rtlCol="false" tIns="49831" lIns="49831" bIns="49831" rIns="49831"/>
              <a:lstStyle/>
              <a:p>
                <a:pPr algn="ctr">
                  <a:lnSpc>
                    <a:spcPts val="4419"/>
                  </a:lnSpc>
                </a:pPr>
              </a:p>
            </p:txBody>
          </p:sp>
        </p:grpSp>
        <p:grpSp>
          <p:nvGrpSpPr>
            <p:cNvPr name="Group 218" id="218"/>
            <p:cNvGrpSpPr/>
            <p:nvPr/>
          </p:nvGrpSpPr>
          <p:grpSpPr>
            <a:xfrm rot="-10800000">
              <a:off x="910836" y="3567430"/>
              <a:ext cx="2479114" cy="1295618"/>
              <a:chOff x="0" y="0"/>
              <a:chExt cx="499220" cy="260899"/>
            </a:xfrm>
          </p:grpSpPr>
          <p:sp>
            <p:nvSpPr>
              <p:cNvPr name="Freeform 219" id="219"/>
              <p:cNvSpPr/>
              <p:nvPr/>
            </p:nvSpPr>
            <p:spPr>
              <a:xfrm flipH="false" flipV="false" rot="0">
                <a:off x="0" y="0"/>
                <a:ext cx="499220" cy="260899"/>
              </a:xfrm>
              <a:custGeom>
                <a:avLst/>
                <a:gdLst/>
                <a:ahLst/>
                <a:cxnLst/>
                <a:rect r="r" b="b" t="t" l="l"/>
                <a:pathLst>
                  <a:path h="260899" w="499220">
                    <a:moveTo>
                      <a:pt x="124914" y="0"/>
                    </a:moveTo>
                    <a:lnTo>
                      <a:pt x="374305" y="0"/>
                    </a:lnTo>
                    <a:cubicBezTo>
                      <a:pt x="443294" y="0"/>
                      <a:pt x="499220" y="55926"/>
                      <a:pt x="499220" y="124914"/>
                    </a:cubicBezTo>
                    <a:lnTo>
                      <a:pt x="499220" y="135984"/>
                    </a:lnTo>
                    <a:cubicBezTo>
                      <a:pt x="499220" y="169114"/>
                      <a:pt x="486059" y="200886"/>
                      <a:pt x="462633" y="224312"/>
                    </a:cubicBezTo>
                    <a:cubicBezTo>
                      <a:pt x="439207" y="247738"/>
                      <a:pt x="407435" y="260899"/>
                      <a:pt x="374305" y="260899"/>
                    </a:cubicBezTo>
                    <a:lnTo>
                      <a:pt x="124914" y="260899"/>
                    </a:lnTo>
                    <a:cubicBezTo>
                      <a:pt x="55926" y="260899"/>
                      <a:pt x="0" y="204973"/>
                      <a:pt x="0" y="135984"/>
                    </a:cubicBezTo>
                    <a:lnTo>
                      <a:pt x="0" y="124914"/>
                    </a:lnTo>
                    <a:cubicBezTo>
                      <a:pt x="0" y="91785"/>
                      <a:pt x="13161" y="60013"/>
                      <a:pt x="36587" y="36587"/>
                    </a:cubicBezTo>
                    <a:cubicBezTo>
                      <a:pt x="60013" y="13161"/>
                      <a:pt x="91785" y="0"/>
                      <a:pt x="124914" y="0"/>
                    </a:cubicBezTo>
                    <a:close/>
                  </a:path>
                </a:pathLst>
              </a:custGeom>
              <a:solidFill>
                <a:srgbClr val="F99B47"/>
              </a:solidFill>
            </p:spPr>
          </p:sp>
          <p:sp>
            <p:nvSpPr>
              <p:cNvPr name="TextBox 220" id="220"/>
              <p:cNvSpPr txBox="true"/>
              <p:nvPr/>
            </p:nvSpPr>
            <p:spPr>
              <a:xfrm>
                <a:off x="0" y="-123825"/>
                <a:ext cx="499220" cy="384724"/>
              </a:xfrm>
              <a:prstGeom prst="rect">
                <a:avLst/>
              </a:prstGeom>
            </p:spPr>
            <p:txBody>
              <a:bodyPr anchor="ctr" rtlCol="false" tIns="49831" lIns="49831" bIns="49831" rIns="49831"/>
              <a:lstStyle/>
              <a:p>
                <a:pPr algn="ctr">
                  <a:lnSpc>
                    <a:spcPts val="4419"/>
                  </a:lnSpc>
                </a:pPr>
              </a:p>
            </p:txBody>
          </p:sp>
        </p:grpSp>
        <p:grpSp>
          <p:nvGrpSpPr>
            <p:cNvPr name="Group 221" id="221"/>
            <p:cNvGrpSpPr/>
            <p:nvPr/>
          </p:nvGrpSpPr>
          <p:grpSpPr>
            <a:xfrm rot="-10800000">
              <a:off x="2378372" y="3419182"/>
              <a:ext cx="824710" cy="99663"/>
              <a:chOff x="0" y="0"/>
              <a:chExt cx="166072" cy="20069"/>
            </a:xfrm>
          </p:grpSpPr>
          <p:sp>
            <p:nvSpPr>
              <p:cNvPr name="Freeform 222" id="222"/>
              <p:cNvSpPr/>
              <p:nvPr/>
            </p:nvSpPr>
            <p:spPr>
              <a:xfrm flipH="false" flipV="false" rot="0">
                <a:off x="0" y="0"/>
                <a:ext cx="166072" cy="20069"/>
              </a:xfrm>
              <a:custGeom>
                <a:avLst/>
                <a:gdLst/>
                <a:ahLst/>
                <a:cxnLst/>
                <a:rect r="r" b="b" t="t" l="l"/>
                <a:pathLst>
                  <a:path h="20069" w="166072">
                    <a:moveTo>
                      <a:pt x="10035" y="0"/>
                    </a:moveTo>
                    <a:lnTo>
                      <a:pt x="156038" y="0"/>
                    </a:lnTo>
                    <a:cubicBezTo>
                      <a:pt x="161579" y="0"/>
                      <a:pt x="166072" y="4493"/>
                      <a:pt x="166072" y="10035"/>
                    </a:cubicBezTo>
                    <a:lnTo>
                      <a:pt x="166072" y="10035"/>
                    </a:lnTo>
                    <a:cubicBezTo>
                      <a:pt x="166072" y="12696"/>
                      <a:pt x="165015" y="15248"/>
                      <a:pt x="163133" y="17130"/>
                    </a:cubicBezTo>
                    <a:cubicBezTo>
                      <a:pt x="161251" y="19012"/>
                      <a:pt x="158699" y="20069"/>
                      <a:pt x="156038" y="20069"/>
                    </a:cubicBezTo>
                    <a:lnTo>
                      <a:pt x="10035" y="20069"/>
                    </a:lnTo>
                    <a:cubicBezTo>
                      <a:pt x="7373" y="20069"/>
                      <a:pt x="4821" y="19012"/>
                      <a:pt x="2939" y="17130"/>
                    </a:cubicBezTo>
                    <a:cubicBezTo>
                      <a:pt x="1057" y="15248"/>
                      <a:pt x="0" y="12696"/>
                      <a:pt x="0" y="10035"/>
                    </a:cubicBezTo>
                    <a:lnTo>
                      <a:pt x="0" y="10035"/>
                    </a:lnTo>
                    <a:cubicBezTo>
                      <a:pt x="0" y="7373"/>
                      <a:pt x="1057" y="4821"/>
                      <a:pt x="2939" y="2939"/>
                    </a:cubicBezTo>
                    <a:cubicBezTo>
                      <a:pt x="4821" y="1057"/>
                      <a:pt x="7373" y="0"/>
                      <a:pt x="10035" y="0"/>
                    </a:cubicBezTo>
                    <a:close/>
                  </a:path>
                </a:pathLst>
              </a:custGeom>
              <a:solidFill>
                <a:srgbClr val="EAEA28"/>
              </a:solidFill>
            </p:spPr>
          </p:sp>
          <p:sp>
            <p:nvSpPr>
              <p:cNvPr name="TextBox 223" id="223"/>
              <p:cNvSpPr txBox="true"/>
              <p:nvPr/>
            </p:nvSpPr>
            <p:spPr>
              <a:xfrm>
                <a:off x="0" y="-123825"/>
                <a:ext cx="166072" cy="143894"/>
              </a:xfrm>
              <a:prstGeom prst="rect">
                <a:avLst/>
              </a:prstGeom>
            </p:spPr>
            <p:txBody>
              <a:bodyPr anchor="ctr" rtlCol="false" tIns="49831" lIns="49831" bIns="49831" rIns="49831"/>
              <a:lstStyle/>
              <a:p>
                <a:pPr algn="ctr">
                  <a:lnSpc>
                    <a:spcPts val="4419"/>
                  </a:lnSpc>
                </a:pPr>
              </a:p>
            </p:txBody>
          </p:sp>
        </p:grpSp>
        <p:grpSp>
          <p:nvGrpSpPr>
            <p:cNvPr name="Group 224" id="224"/>
            <p:cNvGrpSpPr/>
            <p:nvPr/>
          </p:nvGrpSpPr>
          <p:grpSpPr>
            <a:xfrm rot="-10800000">
              <a:off x="1097704" y="3419182"/>
              <a:ext cx="824710" cy="99663"/>
              <a:chOff x="0" y="0"/>
              <a:chExt cx="166072" cy="20069"/>
            </a:xfrm>
          </p:grpSpPr>
          <p:sp>
            <p:nvSpPr>
              <p:cNvPr name="Freeform 225" id="225"/>
              <p:cNvSpPr/>
              <p:nvPr/>
            </p:nvSpPr>
            <p:spPr>
              <a:xfrm flipH="false" flipV="false" rot="0">
                <a:off x="0" y="0"/>
                <a:ext cx="166072" cy="20069"/>
              </a:xfrm>
              <a:custGeom>
                <a:avLst/>
                <a:gdLst/>
                <a:ahLst/>
                <a:cxnLst/>
                <a:rect r="r" b="b" t="t" l="l"/>
                <a:pathLst>
                  <a:path h="20069" w="166072">
                    <a:moveTo>
                      <a:pt x="10035" y="0"/>
                    </a:moveTo>
                    <a:lnTo>
                      <a:pt x="156038" y="0"/>
                    </a:lnTo>
                    <a:cubicBezTo>
                      <a:pt x="161579" y="0"/>
                      <a:pt x="166072" y="4493"/>
                      <a:pt x="166072" y="10035"/>
                    </a:cubicBezTo>
                    <a:lnTo>
                      <a:pt x="166072" y="10035"/>
                    </a:lnTo>
                    <a:cubicBezTo>
                      <a:pt x="166072" y="12696"/>
                      <a:pt x="165015" y="15248"/>
                      <a:pt x="163133" y="17130"/>
                    </a:cubicBezTo>
                    <a:cubicBezTo>
                      <a:pt x="161251" y="19012"/>
                      <a:pt x="158699" y="20069"/>
                      <a:pt x="156038" y="20069"/>
                    </a:cubicBezTo>
                    <a:lnTo>
                      <a:pt x="10035" y="20069"/>
                    </a:lnTo>
                    <a:cubicBezTo>
                      <a:pt x="7373" y="20069"/>
                      <a:pt x="4821" y="19012"/>
                      <a:pt x="2939" y="17130"/>
                    </a:cubicBezTo>
                    <a:cubicBezTo>
                      <a:pt x="1057" y="15248"/>
                      <a:pt x="0" y="12696"/>
                      <a:pt x="0" y="10035"/>
                    </a:cubicBezTo>
                    <a:lnTo>
                      <a:pt x="0" y="10035"/>
                    </a:lnTo>
                    <a:cubicBezTo>
                      <a:pt x="0" y="7373"/>
                      <a:pt x="1057" y="4821"/>
                      <a:pt x="2939" y="2939"/>
                    </a:cubicBezTo>
                    <a:cubicBezTo>
                      <a:pt x="4821" y="1057"/>
                      <a:pt x="7373" y="0"/>
                      <a:pt x="10035" y="0"/>
                    </a:cubicBezTo>
                    <a:close/>
                  </a:path>
                </a:pathLst>
              </a:custGeom>
              <a:solidFill>
                <a:srgbClr val="EAEA28"/>
              </a:solidFill>
            </p:spPr>
          </p:sp>
          <p:sp>
            <p:nvSpPr>
              <p:cNvPr name="TextBox 226" id="226"/>
              <p:cNvSpPr txBox="true"/>
              <p:nvPr/>
            </p:nvSpPr>
            <p:spPr>
              <a:xfrm>
                <a:off x="0" y="-123825"/>
                <a:ext cx="166072" cy="143894"/>
              </a:xfrm>
              <a:prstGeom prst="rect">
                <a:avLst/>
              </a:prstGeom>
            </p:spPr>
            <p:txBody>
              <a:bodyPr anchor="ctr" rtlCol="false" tIns="49831" lIns="49831" bIns="49831" rIns="49831"/>
              <a:lstStyle/>
              <a:p>
                <a:pPr algn="ctr">
                  <a:lnSpc>
                    <a:spcPts val="4419"/>
                  </a:lnSpc>
                </a:pPr>
              </a:p>
            </p:txBody>
          </p:sp>
        </p:grpSp>
        <p:grpSp>
          <p:nvGrpSpPr>
            <p:cNvPr name="Group 227" id="227"/>
            <p:cNvGrpSpPr/>
            <p:nvPr/>
          </p:nvGrpSpPr>
          <p:grpSpPr>
            <a:xfrm rot="-9870462">
              <a:off x="3355431" y="5280259"/>
              <a:ext cx="450227" cy="166499"/>
              <a:chOff x="0" y="0"/>
              <a:chExt cx="90662" cy="33528"/>
            </a:xfrm>
          </p:grpSpPr>
          <p:sp>
            <p:nvSpPr>
              <p:cNvPr name="Freeform 228" id="228"/>
              <p:cNvSpPr/>
              <p:nvPr/>
            </p:nvSpPr>
            <p:spPr>
              <a:xfrm flipH="false" flipV="false" rot="0">
                <a:off x="0" y="0"/>
                <a:ext cx="90662" cy="33528"/>
              </a:xfrm>
              <a:custGeom>
                <a:avLst/>
                <a:gdLst/>
                <a:ahLst/>
                <a:cxnLst/>
                <a:rect r="r" b="b" t="t" l="l"/>
                <a:pathLst>
                  <a:path h="33528" w="90662">
                    <a:moveTo>
                      <a:pt x="45331" y="0"/>
                    </a:moveTo>
                    <a:cubicBezTo>
                      <a:pt x="20295" y="0"/>
                      <a:pt x="0" y="7506"/>
                      <a:pt x="0" y="16764"/>
                    </a:cubicBezTo>
                    <a:cubicBezTo>
                      <a:pt x="0" y="26023"/>
                      <a:pt x="20295" y="33528"/>
                      <a:pt x="45331" y="33528"/>
                    </a:cubicBezTo>
                    <a:cubicBezTo>
                      <a:pt x="70367" y="33528"/>
                      <a:pt x="90662" y="26023"/>
                      <a:pt x="90662" y="16764"/>
                    </a:cubicBezTo>
                    <a:cubicBezTo>
                      <a:pt x="90662" y="7506"/>
                      <a:pt x="70367" y="0"/>
                      <a:pt x="45331" y="0"/>
                    </a:cubicBezTo>
                    <a:close/>
                  </a:path>
                </a:pathLst>
              </a:custGeom>
              <a:solidFill>
                <a:srgbClr val="CC5E00"/>
              </a:solidFill>
            </p:spPr>
          </p:sp>
          <p:sp>
            <p:nvSpPr>
              <p:cNvPr name="TextBox 229" id="229"/>
              <p:cNvSpPr txBox="true"/>
              <p:nvPr/>
            </p:nvSpPr>
            <p:spPr>
              <a:xfrm>
                <a:off x="8500" y="-120682"/>
                <a:ext cx="73663" cy="151067"/>
              </a:xfrm>
              <a:prstGeom prst="rect">
                <a:avLst/>
              </a:prstGeom>
            </p:spPr>
            <p:txBody>
              <a:bodyPr anchor="ctr" rtlCol="false" tIns="49831" lIns="49831" bIns="49831" rIns="49831"/>
              <a:lstStyle/>
              <a:p>
                <a:pPr algn="ctr">
                  <a:lnSpc>
                    <a:spcPts val="4419"/>
                  </a:lnSpc>
                </a:pPr>
              </a:p>
            </p:txBody>
          </p:sp>
        </p:grpSp>
        <p:grpSp>
          <p:nvGrpSpPr>
            <p:cNvPr name="Group 230" id="230"/>
            <p:cNvGrpSpPr/>
            <p:nvPr/>
          </p:nvGrpSpPr>
          <p:grpSpPr>
            <a:xfrm rot="0">
              <a:off x="975170" y="5019733"/>
              <a:ext cx="2365175" cy="725067"/>
              <a:chOff x="0" y="0"/>
              <a:chExt cx="597833" cy="183271"/>
            </a:xfrm>
          </p:grpSpPr>
          <p:sp>
            <p:nvSpPr>
              <p:cNvPr name="Freeform 231" id="231"/>
              <p:cNvSpPr/>
              <p:nvPr/>
            </p:nvSpPr>
            <p:spPr>
              <a:xfrm flipH="false" flipV="false" rot="0">
                <a:off x="0" y="0"/>
                <a:ext cx="597833" cy="183271"/>
              </a:xfrm>
              <a:custGeom>
                <a:avLst/>
                <a:gdLst/>
                <a:ahLst/>
                <a:cxnLst/>
                <a:rect r="r" b="b" t="t" l="l"/>
                <a:pathLst>
                  <a:path h="183271" w="597833">
                    <a:moveTo>
                      <a:pt x="203200" y="183271"/>
                    </a:moveTo>
                    <a:lnTo>
                      <a:pt x="394633" y="183271"/>
                    </a:lnTo>
                    <a:lnTo>
                      <a:pt x="597833" y="0"/>
                    </a:lnTo>
                    <a:lnTo>
                      <a:pt x="0" y="0"/>
                    </a:lnTo>
                    <a:lnTo>
                      <a:pt x="203200" y="183271"/>
                    </a:lnTo>
                    <a:close/>
                  </a:path>
                </a:pathLst>
              </a:custGeom>
              <a:solidFill>
                <a:srgbClr val="893F00"/>
              </a:solidFill>
            </p:spPr>
          </p:sp>
          <p:sp>
            <p:nvSpPr>
              <p:cNvPr name="TextBox 232" id="232"/>
              <p:cNvSpPr txBox="true"/>
              <p:nvPr/>
            </p:nvSpPr>
            <p:spPr>
              <a:xfrm>
                <a:off x="127000" y="-123825"/>
                <a:ext cx="343833" cy="307096"/>
              </a:xfrm>
              <a:prstGeom prst="rect">
                <a:avLst/>
              </a:prstGeom>
            </p:spPr>
            <p:txBody>
              <a:bodyPr anchor="ctr" rtlCol="false" tIns="66929" lIns="66929" bIns="66929" rIns="66929"/>
              <a:lstStyle/>
              <a:p>
                <a:pPr algn="ctr">
                  <a:lnSpc>
                    <a:spcPts val="4420"/>
                  </a:lnSpc>
                </a:pPr>
              </a:p>
            </p:txBody>
          </p:sp>
        </p:grpSp>
        <p:grpSp>
          <p:nvGrpSpPr>
            <p:cNvPr name="Group 233" id="233"/>
            <p:cNvGrpSpPr/>
            <p:nvPr/>
          </p:nvGrpSpPr>
          <p:grpSpPr>
            <a:xfrm rot="0">
              <a:off x="939984" y="5573155"/>
              <a:ext cx="266384" cy="2452549"/>
              <a:chOff x="0" y="0"/>
              <a:chExt cx="39938" cy="367705"/>
            </a:xfrm>
          </p:grpSpPr>
          <p:sp>
            <p:nvSpPr>
              <p:cNvPr name="Freeform 234" id="234"/>
              <p:cNvSpPr/>
              <p:nvPr/>
            </p:nvSpPr>
            <p:spPr>
              <a:xfrm flipH="false" flipV="false" rot="0">
                <a:off x="0" y="0"/>
                <a:ext cx="39938" cy="367705"/>
              </a:xfrm>
              <a:custGeom>
                <a:avLst/>
                <a:gdLst/>
                <a:ahLst/>
                <a:cxnLst/>
                <a:rect r="r" b="b" t="t" l="l"/>
                <a:pathLst>
                  <a:path h="367705" w="39938">
                    <a:moveTo>
                      <a:pt x="0" y="0"/>
                    </a:moveTo>
                    <a:lnTo>
                      <a:pt x="39938" y="0"/>
                    </a:lnTo>
                    <a:lnTo>
                      <a:pt x="39938" y="367705"/>
                    </a:lnTo>
                    <a:lnTo>
                      <a:pt x="0" y="367705"/>
                    </a:lnTo>
                    <a:close/>
                  </a:path>
                </a:pathLst>
              </a:custGeom>
              <a:solidFill>
                <a:srgbClr val="893F00"/>
              </a:solidFill>
              <a:ln cap="sq">
                <a:noFill/>
                <a:prstDash val="solid"/>
                <a:miter/>
              </a:ln>
            </p:spPr>
          </p:sp>
          <p:sp>
            <p:nvSpPr>
              <p:cNvPr name="TextBox 235" id="235"/>
              <p:cNvSpPr txBox="true"/>
              <p:nvPr/>
            </p:nvSpPr>
            <p:spPr>
              <a:xfrm>
                <a:off x="0" y="-123825"/>
                <a:ext cx="39938" cy="491530"/>
              </a:xfrm>
              <a:prstGeom prst="rect">
                <a:avLst/>
              </a:prstGeom>
            </p:spPr>
            <p:txBody>
              <a:bodyPr anchor="ctr" rtlCol="false" tIns="66929" lIns="66929" bIns="66929" rIns="66929"/>
              <a:lstStyle/>
              <a:p>
                <a:pPr algn="ctr" marL="0" indent="0" lvl="0">
                  <a:lnSpc>
                    <a:spcPts val="4420"/>
                  </a:lnSpc>
                  <a:spcBef>
                    <a:spcPct val="0"/>
                  </a:spcBef>
                </a:pPr>
              </a:p>
            </p:txBody>
          </p:sp>
        </p:grpSp>
        <p:grpSp>
          <p:nvGrpSpPr>
            <p:cNvPr name="Group 236" id="236"/>
            <p:cNvGrpSpPr/>
            <p:nvPr/>
          </p:nvGrpSpPr>
          <p:grpSpPr>
            <a:xfrm rot="0">
              <a:off x="3122196" y="5573155"/>
              <a:ext cx="266384" cy="2452549"/>
              <a:chOff x="0" y="0"/>
              <a:chExt cx="39938" cy="367705"/>
            </a:xfrm>
          </p:grpSpPr>
          <p:sp>
            <p:nvSpPr>
              <p:cNvPr name="Freeform 237" id="237"/>
              <p:cNvSpPr/>
              <p:nvPr/>
            </p:nvSpPr>
            <p:spPr>
              <a:xfrm flipH="false" flipV="false" rot="0">
                <a:off x="0" y="0"/>
                <a:ext cx="39938" cy="367705"/>
              </a:xfrm>
              <a:custGeom>
                <a:avLst/>
                <a:gdLst/>
                <a:ahLst/>
                <a:cxnLst/>
                <a:rect r="r" b="b" t="t" l="l"/>
                <a:pathLst>
                  <a:path h="367705" w="39938">
                    <a:moveTo>
                      <a:pt x="0" y="0"/>
                    </a:moveTo>
                    <a:lnTo>
                      <a:pt x="39938" y="0"/>
                    </a:lnTo>
                    <a:lnTo>
                      <a:pt x="39938" y="367705"/>
                    </a:lnTo>
                    <a:lnTo>
                      <a:pt x="0" y="367705"/>
                    </a:lnTo>
                    <a:close/>
                  </a:path>
                </a:pathLst>
              </a:custGeom>
              <a:solidFill>
                <a:srgbClr val="893F00"/>
              </a:solidFill>
              <a:ln cap="sq">
                <a:noFill/>
                <a:prstDash val="solid"/>
                <a:miter/>
              </a:ln>
            </p:spPr>
          </p:sp>
          <p:sp>
            <p:nvSpPr>
              <p:cNvPr name="TextBox 238" id="238"/>
              <p:cNvSpPr txBox="true"/>
              <p:nvPr/>
            </p:nvSpPr>
            <p:spPr>
              <a:xfrm>
                <a:off x="0" y="-123825"/>
                <a:ext cx="39938" cy="491530"/>
              </a:xfrm>
              <a:prstGeom prst="rect">
                <a:avLst/>
              </a:prstGeom>
            </p:spPr>
            <p:txBody>
              <a:bodyPr anchor="ctr" rtlCol="false" tIns="66929" lIns="66929" bIns="66929" rIns="66929"/>
              <a:lstStyle/>
              <a:p>
                <a:pPr algn="ctr" marL="0" indent="0" lvl="0">
                  <a:lnSpc>
                    <a:spcPts val="4420"/>
                  </a:lnSpc>
                  <a:spcBef>
                    <a:spcPct val="0"/>
                  </a:spcBef>
                </a:pPr>
              </a:p>
            </p:txBody>
          </p:sp>
        </p:grpSp>
        <p:grpSp>
          <p:nvGrpSpPr>
            <p:cNvPr name="Group 239" id="239"/>
            <p:cNvGrpSpPr/>
            <p:nvPr/>
          </p:nvGrpSpPr>
          <p:grpSpPr>
            <a:xfrm rot="-10800000">
              <a:off x="975170" y="7761376"/>
              <a:ext cx="2365175" cy="725067"/>
              <a:chOff x="0" y="0"/>
              <a:chExt cx="597833" cy="183271"/>
            </a:xfrm>
          </p:grpSpPr>
          <p:sp>
            <p:nvSpPr>
              <p:cNvPr name="Freeform 240" id="240"/>
              <p:cNvSpPr/>
              <p:nvPr/>
            </p:nvSpPr>
            <p:spPr>
              <a:xfrm flipH="false" flipV="false" rot="0">
                <a:off x="0" y="0"/>
                <a:ext cx="597833" cy="183271"/>
              </a:xfrm>
              <a:custGeom>
                <a:avLst/>
                <a:gdLst/>
                <a:ahLst/>
                <a:cxnLst/>
                <a:rect r="r" b="b" t="t" l="l"/>
                <a:pathLst>
                  <a:path h="183271" w="597833">
                    <a:moveTo>
                      <a:pt x="203200" y="183271"/>
                    </a:moveTo>
                    <a:lnTo>
                      <a:pt x="394633" y="183271"/>
                    </a:lnTo>
                    <a:lnTo>
                      <a:pt x="597833" y="0"/>
                    </a:lnTo>
                    <a:lnTo>
                      <a:pt x="0" y="0"/>
                    </a:lnTo>
                    <a:lnTo>
                      <a:pt x="203200" y="183271"/>
                    </a:lnTo>
                    <a:close/>
                  </a:path>
                </a:pathLst>
              </a:custGeom>
              <a:solidFill>
                <a:srgbClr val="893F00"/>
              </a:solidFill>
            </p:spPr>
          </p:sp>
          <p:sp>
            <p:nvSpPr>
              <p:cNvPr name="TextBox 241" id="241"/>
              <p:cNvSpPr txBox="true"/>
              <p:nvPr/>
            </p:nvSpPr>
            <p:spPr>
              <a:xfrm>
                <a:off x="127000" y="-123825"/>
                <a:ext cx="343833" cy="307096"/>
              </a:xfrm>
              <a:prstGeom prst="rect">
                <a:avLst/>
              </a:prstGeom>
            </p:spPr>
            <p:txBody>
              <a:bodyPr anchor="ctr" rtlCol="false" tIns="66929" lIns="66929" bIns="66929" rIns="66929"/>
              <a:lstStyle/>
              <a:p>
                <a:pPr algn="ctr">
                  <a:lnSpc>
                    <a:spcPts val="4420"/>
                  </a:lnSpc>
                </a:pPr>
              </a:p>
            </p:txBody>
          </p:sp>
        </p:grpSp>
      </p:grpSp>
      <p:sp>
        <p:nvSpPr>
          <p:cNvPr name="TextBox 242" id="242"/>
          <p:cNvSpPr txBox="true"/>
          <p:nvPr/>
        </p:nvSpPr>
        <p:spPr>
          <a:xfrm rot="0">
            <a:off x="2251662" y="1734256"/>
            <a:ext cx="6131972" cy="520700"/>
          </a:xfrm>
          <a:prstGeom prst="rect">
            <a:avLst/>
          </a:prstGeom>
        </p:spPr>
        <p:txBody>
          <a:bodyPr anchor="t" rtlCol="false" tIns="0" lIns="0" bIns="0" rIns="0">
            <a:spAutoFit/>
          </a:bodyPr>
          <a:lstStyle/>
          <a:p>
            <a:pPr algn="l">
              <a:lnSpc>
                <a:spcPts val="3999"/>
              </a:lnSpc>
              <a:spcBef>
                <a:spcPct val="0"/>
              </a:spcBef>
            </a:pPr>
            <a:r>
              <a:rPr lang="en-US" b="true" sz="3999" spc="79">
                <a:solidFill>
                  <a:srgbClr val="77D4F1"/>
                </a:solidFill>
                <a:latin typeface="Montserrat Bold"/>
                <a:ea typeface="Montserrat Bold"/>
                <a:cs typeface="Montserrat Bold"/>
                <a:sym typeface="Montserrat Bold"/>
              </a:rPr>
              <a:t>FUTURE GOALS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4AD00"/>
        </a:solidFill>
      </p:bgPr>
    </p:bg>
    <p:spTree>
      <p:nvGrpSpPr>
        <p:cNvPr id="1" name=""/>
        <p:cNvGrpSpPr/>
        <p:nvPr/>
      </p:nvGrpSpPr>
      <p:grpSpPr>
        <a:xfrm>
          <a:off x="0" y="0"/>
          <a:ext cx="0" cy="0"/>
          <a:chOff x="0" y="0"/>
          <a:chExt cx="0" cy="0"/>
        </a:xfrm>
      </p:grpSpPr>
      <p:grpSp>
        <p:nvGrpSpPr>
          <p:cNvPr name="Group 2" id="2"/>
          <p:cNvGrpSpPr/>
          <p:nvPr/>
        </p:nvGrpSpPr>
        <p:grpSpPr>
          <a:xfrm rot="0">
            <a:off x="8450309" y="-1543299"/>
            <a:ext cx="70256" cy="13664400"/>
            <a:chOff x="0" y="0"/>
            <a:chExt cx="93675" cy="18219200"/>
          </a:xfrm>
        </p:grpSpPr>
        <p:grpSp>
          <p:nvGrpSpPr>
            <p:cNvPr name="Group 3" id="3"/>
            <p:cNvGrpSpPr/>
            <p:nvPr/>
          </p:nvGrpSpPr>
          <p:grpSpPr>
            <a:xfrm rot="-5400000">
              <a:off x="-1347162" y="16778362"/>
              <a:ext cx="2788000" cy="93675"/>
              <a:chOff x="0" y="0"/>
              <a:chExt cx="547795" cy="18406"/>
            </a:xfrm>
          </p:grpSpPr>
          <p:sp>
            <p:nvSpPr>
              <p:cNvPr name="Freeform 4" id="4"/>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5" id="5"/>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6" id="6"/>
            <p:cNvGrpSpPr/>
            <p:nvPr/>
          </p:nvGrpSpPr>
          <p:grpSpPr>
            <a:xfrm rot="-5400000">
              <a:off x="-1347162" y="5207962"/>
              <a:ext cx="2788000" cy="93675"/>
              <a:chOff x="0" y="0"/>
              <a:chExt cx="547795" cy="18406"/>
            </a:xfrm>
          </p:grpSpPr>
          <p:sp>
            <p:nvSpPr>
              <p:cNvPr name="Freeform 7" id="7"/>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8" id="8"/>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9" id="9"/>
            <p:cNvGrpSpPr/>
            <p:nvPr/>
          </p:nvGrpSpPr>
          <p:grpSpPr>
            <a:xfrm rot="-5400000">
              <a:off x="-1347162" y="1347162"/>
              <a:ext cx="2788000" cy="93675"/>
              <a:chOff x="0" y="0"/>
              <a:chExt cx="547795" cy="18406"/>
            </a:xfrm>
          </p:grpSpPr>
          <p:sp>
            <p:nvSpPr>
              <p:cNvPr name="Freeform 10" id="10"/>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1" id="11"/>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2" id="12"/>
            <p:cNvGrpSpPr/>
            <p:nvPr/>
          </p:nvGrpSpPr>
          <p:grpSpPr>
            <a:xfrm rot="-5400000">
              <a:off x="-1347162" y="9062762"/>
              <a:ext cx="2788000" cy="93675"/>
              <a:chOff x="0" y="0"/>
              <a:chExt cx="547795" cy="18406"/>
            </a:xfrm>
          </p:grpSpPr>
          <p:sp>
            <p:nvSpPr>
              <p:cNvPr name="Freeform 13" id="13"/>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4" id="14"/>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5" id="15"/>
            <p:cNvGrpSpPr/>
            <p:nvPr/>
          </p:nvGrpSpPr>
          <p:grpSpPr>
            <a:xfrm rot="-5400000">
              <a:off x="-1347162" y="12951962"/>
              <a:ext cx="2788000" cy="93675"/>
              <a:chOff x="0" y="0"/>
              <a:chExt cx="547795" cy="18406"/>
            </a:xfrm>
          </p:grpSpPr>
          <p:sp>
            <p:nvSpPr>
              <p:cNvPr name="Freeform 16" id="16"/>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7" id="17"/>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grpSp>
        <p:nvGrpSpPr>
          <p:cNvPr name="Group 18" id="18"/>
          <p:cNvGrpSpPr/>
          <p:nvPr/>
        </p:nvGrpSpPr>
        <p:grpSpPr>
          <a:xfrm rot="0">
            <a:off x="6455287" y="5810970"/>
            <a:ext cx="3189273" cy="6543739"/>
            <a:chOff x="0" y="0"/>
            <a:chExt cx="4252364" cy="8724985"/>
          </a:xfrm>
        </p:grpSpPr>
        <p:grpSp>
          <p:nvGrpSpPr>
            <p:cNvPr name="Group 19" id="19"/>
            <p:cNvGrpSpPr/>
            <p:nvPr/>
          </p:nvGrpSpPr>
          <p:grpSpPr>
            <a:xfrm rot="0">
              <a:off x="693030" y="3907822"/>
              <a:ext cx="259157" cy="922763"/>
              <a:chOff x="0" y="0"/>
              <a:chExt cx="39938" cy="142206"/>
            </a:xfrm>
          </p:grpSpPr>
          <p:sp>
            <p:nvSpPr>
              <p:cNvPr name="Freeform 20" id="20"/>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21" id="21"/>
              <p:cNvSpPr txBox="true"/>
              <p:nvPr/>
            </p:nvSpPr>
            <p:spPr>
              <a:xfrm>
                <a:off x="0" y="-123825"/>
                <a:ext cx="39938" cy="266031"/>
              </a:xfrm>
              <a:prstGeom prst="rect">
                <a:avLst/>
              </a:prstGeom>
            </p:spPr>
            <p:txBody>
              <a:bodyPr anchor="ctr" rtlCol="false" tIns="65114" lIns="65114" bIns="65114" rIns="65114"/>
              <a:lstStyle/>
              <a:p>
                <a:pPr algn="ctr" marL="0" indent="0" lvl="0">
                  <a:lnSpc>
                    <a:spcPts val="4419"/>
                  </a:lnSpc>
                  <a:spcBef>
                    <a:spcPct val="0"/>
                  </a:spcBef>
                </a:pPr>
              </a:p>
            </p:txBody>
          </p:sp>
        </p:grpSp>
        <p:grpSp>
          <p:nvGrpSpPr>
            <p:cNvPr name="Group 22" id="22"/>
            <p:cNvGrpSpPr/>
            <p:nvPr/>
          </p:nvGrpSpPr>
          <p:grpSpPr>
            <a:xfrm rot="0">
              <a:off x="693030" y="7167221"/>
              <a:ext cx="259157" cy="922763"/>
              <a:chOff x="0" y="0"/>
              <a:chExt cx="39938" cy="142206"/>
            </a:xfrm>
          </p:grpSpPr>
          <p:sp>
            <p:nvSpPr>
              <p:cNvPr name="Freeform 23" id="23"/>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24" id="24"/>
              <p:cNvSpPr txBox="true"/>
              <p:nvPr/>
            </p:nvSpPr>
            <p:spPr>
              <a:xfrm>
                <a:off x="0" y="-123825"/>
                <a:ext cx="39938" cy="266031"/>
              </a:xfrm>
              <a:prstGeom prst="rect">
                <a:avLst/>
              </a:prstGeom>
            </p:spPr>
            <p:txBody>
              <a:bodyPr anchor="ctr" rtlCol="false" tIns="65114" lIns="65114" bIns="65114" rIns="65114"/>
              <a:lstStyle/>
              <a:p>
                <a:pPr algn="ctr" marL="0" indent="0" lvl="0">
                  <a:lnSpc>
                    <a:spcPts val="4419"/>
                  </a:lnSpc>
                  <a:spcBef>
                    <a:spcPct val="0"/>
                  </a:spcBef>
                </a:pPr>
              </a:p>
            </p:txBody>
          </p:sp>
        </p:grpSp>
        <p:grpSp>
          <p:nvGrpSpPr>
            <p:cNvPr name="Group 25" id="25"/>
            <p:cNvGrpSpPr/>
            <p:nvPr/>
          </p:nvGrpSpPr>
          <p:grpSpPr>
            <a:xfrm rot="0">
              <a:off x="3363328" y="3907822"/>
              <a:ext cx="259157" cy="922763"/>
              <a:chOff x="0" y="0"/>
              <a:chExt cx="39938" cy="142206"/>
            </a:xfrm>
          </p:grpSpPr>
          <p:sp>
            <p:nvSpPr>
              <p:cNvPr name="Freeform 26" id="26"/>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27" id="27"/>
              <p:cNvSpPr txBox="true"/>
              <p:nvPr/>
            </p:nvSpPr>
            <p:spPr>
              <a:xfrm>
                <a:off x="0" y="-123825"/>
                <a:ext cx="39938" cy="266031"/>
              </a:xfrm>
              <a:prstGeom prst="rect">
                <a:avLst/>
              </a:prstGeom>
            </p:spPr>
            <p:txBody>
              <a:bodyPr anchor="ctr" rtlCol="false" tIns="65114" lIns="65114" bIns="65114" rIns="65114"/>
              <a:lstStyle/>
              <a:p>
                <a:pPr algn="ctr" marL="0" indent="0" lvl="0">
                  <a:lnSpc>
                    <a:spcPts val="4419"/>
                  </a:lnSpc>
                  <a:spcBef>
                    <a:spcPct val="0"/>
                  </a:spcBef>
                </a:pPr>
              </a:p>
            </p:txBody>
          </p:sp>
        </p:grpSp>
        <p:grpSp>
          <p:nvGrpSpPr>
            <p:cNvPr name="Group 28" id="28"/>
            <p:cNvGrpSpPr/>
            <p:nvPr/>
          </p:nvGrpSpPr>
          <p:grpSpPr>
            <a:xfrm rot="0">
              <a:off x="3363328" y="7167221"/>
              <a:ext cx="259157" cy="922763"/>
              <a:chOff x="0" y="0"/>
              <a:chExt cx="39938" cy="142206"/>
            </a:xfrm>
          </p:grpSpPr>
          <p:sp>
            <p:nvSpPr>
              <p:cNvPr name="Freeform 29" id="29"/>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30" id="30"/>
              <p:cNvSpPr txBox="true"/>
              <p:nvPr/>
            </p:nvSpPr>
            <p:spPr>
              <a:xfrm>
                <a:off x="0" y="-123825"/>
                <a:ext cx="39938" cy="266031"/>
              </a:xfrm>
              <a:prstGeom prst="rect">
                <a:avLst/>
              </a:prstGeom>
            </p:spPr>
            <p:txBody>
              <a:bodyPr anchor="ctr" rtlCol="false" tIns="65114" lIns="65114" bIns="65114" rIns="65114"/>
              <a:lstStyle/>
              <a:p>
                <a:pPr algn="ctr" marL="0" indent="0" lvl="0">
                  <a:lnSpc>
                    <a:spcPts val="4419"/>
                  </a:lnSpc>
                  <a:spcBef>
                    <a:spcPct val="0"/>
                  </a:spcBef>
                </a:pPr>
              </a:p>
            </p:txBody>
          </p:sp>
        </p:grpSp>
        <p:sp>
          <p:nvSpPr>
            <p:cNvPr name="Freeform 31" id="31"/>
            <p:cNvSpPr/>
            <p:nvPr/>
          </p:nvSpPr>
          <p:spPr>
            <a:xfrm flipH="false" flipV="false" rot="-10800000">
              <a:off x="0" y="0"/>
              <a:ext cx="4252364" cy="3907822"/>
            </a:xfrm>
            <a:custGeom>
              <a:avLst/>
              <a:gdLst/>
              <a:ahLst/>
              <a:cxnLst/>
              <a:rect r="r" b="b" t="t" l="l"/>
              <a:pathLst>
                <a:path h="3907822" w="4252364">
                  <a:moveTo>
                    <a:pt x="0" y="0"/>
                  </a:moveTo>
                  <a:lnTo>
                    <a:pt x="4252364" y="0"/>
                  </a:lnTo>
                  <a:lnTo>
                    <a:pt x="4252364" y="3907822"/>
                  </a:lnTo>
                  <a:lnTo>
                    <a:pt x="0" y="3907822"/>
                  </a:lnTo>
                  <a:lnTo>
                    <a:pt x="0" y="0"/>
                  </a:lnTo>
                  <a:close/>
                </a:path>
              </a:pathLst>
            </a:custGeom>
            <a:blipFill>
              <a:blip r:embed="rId2"/>
              <a:stretch>
                <a:fillRect l="0" t="-20079" r="0" b="-2015"/>
              </a:stretch>
            </a:blipFill>
          </p:spPr>
        </p:sp>
        <p:grpSp>
          <p:nvGrpSpPr>
            <p:cNvPr name="Group 32" id="32"/>
            <p:cNvGrpSpPr/>
            <p:nvPr/>
          </p:nvGrpSpPr>
          <p:grpSpPr>
            <a:xfrm rot="-10800000">
              <a:off x="798715" y="3343189"/>
              <a:ext cx="2703356" cy="5381796"/>
              <a:chOff x="0" y="0"/>
              <a:chExt cx="544375" cy="1083733"/>
            </a:xfrm>
          </p:grpSpPr>
          <p:sp>
            <p:nvSpPr>
              <p:cNvPr name="Freeform 33" id="33"/>
              <p:cNvSpPr/>
              <p:nvPr/>
            </p:nvSpPr>
            <p:spPr>
              <a:xfrm flipH="false" flipV="false" rot="0">
                <a:off x="0" y="0"/>
                <a:ext cx="544375" cy="1083733"/>
              </a:xfrm>
              <a:custGeom>
                <a:avLst/>
                <a:gdLst/>
                <a:ahLst/>
                <a:cxnLst/>
                <a:rect r="r" b="b" t="t" l="l"/>
                <a:pathLst>
                  <a:path h="1083733" w="544375">
                    <a:moveTo>
                      <a:pt x="152737" y="0"/>
                    </a:moveTo>
                    <a:lnTo>
                      <a:pt x="391638" y="0"/>
                    </a:lnTo>
                    <a:cubicBezTo>
                      <a:pt x="432147" y="0"/>
                      <a:pt x="470996" y="16092"/>
                      <a:pt x="499640" y="44736"/>
                    </a:cubicBezTo>
                    <a:cubicBezTo>
                      <a:pt x="528283" y="73379"/>
                      <a:pt x="544375" y="112229"/>
                      <a:pt x="544375" y="152737"/>
                    </a:cubicBezTo>
                    <a:lnTo>
                      <a:pt x="544375" y="930996"/>
                    </a:lnTo>
                    <a:cubicBezTo>
                      <a:pt x="544375" y="971505"/>
                      <a:pt x="528283" y="1010354"/>
                      <a:pt x="499640" y="1038998"/>
                    </a:cubicBezTo>
                    <a:cubicBezTo>
                      <a:pt x="470996" y="1067642"/>
                      <a:pt x="432147" y="1083733"/>
                      <a:pt x="391638" y="1083733"/>
                    </a:cubicBezTo>
                    <a:lnTo>
                      <a:pt x="152737" y="1083733"/>
                    </a:lnTo>
                    <a:cubicBezTo>
                      <a:pt x="112229" y="1083733"/>
                      <a:pt x="73379" y="1067642"/>
                      <a:pt x="44736" y="1038998"/>
                    </a:cubicBezTo>
                    <a:cubicBezTo>
                      <a:pt x="16092" y="1010354"/>
                      <a:pt x="0" y="971505"/>
                      <a:pt x="0" y="930996"/>
                    </a:cubicBezTo>
                    <a:lnTo>
                      <a:pt x="0" y="152737"/>
                    </a:lnTo>
                    <a:cubicBezTo>
                      <a:pt x="0" y="112229"/>
                      <a:pt x="16092" y="73379"/>
                      <a:pt x="44736" y="44736"/>
                    </a:cubicBezTo>
                    <a:cubicBezTo>
                      <a:pt x="73379" y="16092"/>
                      <a:pt x="112229" y="0"/>
                      <a:pt x="152737" y="0"/>
                    </a:cubicBezTo>
                    <a:close/>
                  </a:path>
                </a:pathLst>
              </a:custGeom>
              <a:solidFill>
                <a:srgbClr val="F88219"/>
              </a:solidFill>
            </p:spPr>
          </p:sp>
          <p:sp>
            <p:nvSpPr>
              <p:cNvPr name="TextBox 34" id="34"/>
              <p:cNvSpPr txBox="true"/>
              <p:nvPr/>
            </p:nvSpPr>
            <p:spPr>
              <a:xfrm>
                <a:off x="0" y="-123825"/>
                <a:ext cx="544375" cy="1207558"/>
              </a:xfrm>
              <a:prstGeom prst="rect">
                <a:avLst/>
              </a:prstGeom>
            </p:spPr>
            <p:txBody>
              <a:bodyPr anchor="ctr" rtlCol="false" tIns="49831" lIns="49831" bIns="49831" rIns="49831"/>
              <a:lstStyle/>
              <a:p>
                <a:pPr algn="ctr">
                  <a:lnSpc>
                    <a:spcPts val="4419"/>
                  </a:lnSpc>
                </a:pPr>
              </a:p>
            </p:txBody>
          </p:sp>
        </p:grpSp>
        <p:grpSp>
          <p:nvGrpSpPr>
            <p:cNvPr name="Group 35" id="35"/>
            <p:cNvGrpSpPr/>
            <p:nvPr/>
          </p:nvGrpSpPr>
          <p:grpSpPr>
            <a:xfrm rot="-10800000">
              <a:off x="1259656" y="5884593"/>
              <a:ext cx="1781474" cy="1744101"/>
              <a:chOff x="0" y="0"/>
              <a:chExt cx="358736" cy="351210"/>
            </a:xfrm>
          </p:grpSpPr>
          <p:sp>
            <p:nvSpPr>
              <p:cNvPr name="Freeform 36" id="36"/>
              <p:cNvSpPr/>
              <p:nvPr/>
            </p:nvSpPr>
            <p:spPr>
              <a:xfrm flipH="false" flipV="false" rot="0">
                <a:off x="0" y="0"/>
                <a:ext cx="358736" cy="351210"/>
              </a:xfrm>
              <a:custGeom>
                <a:avLst/>
                <a:gdLst/>
                <a:ahLst/>
                <a:cxnLst/>
                <a:rect r="r" b="b" t="t" l="l"/>
                <a:pathLst>
                  <a:path h="351210" w="358736">
                    <a:moveTo>
                      <a:pt x="115888" y="0"/>
                    </a:moveTo>
                    <a:lnTo>
                      <a:pt x="242848" y="0"/>
                    </a:lnTo>
                    <a:cubicBezTo>
                      <a:pt x="306851" y="0"/>
                      <a:pt x="358736" y="51885"/>
                      <a:pt x="358736" y="115888"/>
                    </a:cubicBezTo>
                    <a:lnTo>
                      <a:pt x="358736" y="235322"/>
                    </a:lnTo>
                    <a:cubicBezTo>
                      <a:pt x="358736" y="299325"/>
                      <a:pt x="306851" y="351210"/>
                      <a:pt x="242848" y="351210"/>
                    </a:cubicBezTo>
                    <a:lnTo>
                      <a:pt x="115888" y="351210"/>
                    </a:lnTo>
                    <a:cubicBezTo>
                      <a:pt x="51885" y="351210"/>
                      <a:pt x="0" y="299325"/>
                      <a:pt x="0" y="235322"/>
                    </a:cubicBezTo>
                    <a:lnTo>
                      <a:pt x="0" y="115888"/>
                    </a:lnTo>
                    <a:cubicBezTo>
                      <a:pt x="0" y="51885"/>
                      <a:pt x="51885" y="0"/>
                      <a:pt x="115888" y="0"/>
                    </a:cubicBezTo>
                    <a:close/>
                  </a:path>
                </a:pathLst>
              </a:custGeom>
              <a:solidFill>
                <a:srgbClr val="F99B47"/>
              </a:solidFill>
            </p:spPr>
          </p:sp>
          <p:sp>
            <p:nvSpPr>
              <p:cNvPr name="TextBox 37" id="37"/>
              <p:cNvSpPr txBox="true"/>
              <p:nvPr/>
            </p:nvSpPr>
            <p:spPr>
              <a:xfrm>
                <a:off x="0" y="-123825"/>
                <a:ext cx="358736" cy="475035"/>
              </a:xfrm>
              <a:prstGeom prst="rect">
                <a:avLst/>
              </a:prstGeom>
            </p:spPr>
            <p:txBody>
              <a:bodyPr anchor="ctr" rtlCol="false" tIns="49831" lIns="49831" bIns="49831" rIns="49831"/>
              <a:lstStyle/>
              <a:p>
                <a:pPr algn="ctr">
                  <a:lnSpc>
                    <a:spcPts val="4419"/>
                  </a:lnSpc>
                </a:pPr>
              </a:p>
            </p:txBody>
          </p:sp>
        </p:grpSp>
        <p:grpSp>
          <p:nvGrpSpPr>
            <p:cNvPr name="Group 38" id="38"/>
            <p:cNvGrpSpPr/>
            <p:nvPr/>
          </p:nvGrpSpPr>
          <p:grpSpPr>
            <a:xfrm rot="-10800000">
              <a:off x="910836" y="3567430"/>
              <a:ext cx="2479114" cy="1295618"/>
              <a:chOff x="0" y="0"/>
              <a:chExt cx="499220" cy="260899"/>
            </a:xfrm>
          </p:grpSpPr>
          <p:sp>
            <p:nvSpPr>
              <p:cNvPr name="Freeform 39" id="39"/>
              <p:cNvSpPr/>
              <p:nvPr/>
            </p:nvSpPr>
            <p:spPr>
              <a:xfrm flipH="false" flipV="false" rot="0">
                <a:off x="0" y="0"/>
                <a:ext cx="499220" cy="260899"/>
              </a:xfrm>
              <a:custGeom>
                <a:avLst/>
                <a:gdLst/>
                <a:ahLst/>
                <a:cxnLst/>
                <a:rect r="r" b="b" t="t" l="l"/>
                <a:pathLst>
                  <a:path h="260899" w="499220">
                    <a:moveTo>
                      <a:pt x="124914" y="0"/>
                    </a:moveTo>
                    <a:lnTo>
                      <a:pt x="374305" y="0"/>
                    </a:lnTo>
                    <a:cubicBezTo>
                      <a:pt x="443294" y="0"/>
                      <a:pt x="499220" y="55926"/>
                      <a:pt x="499220" y="124914"/>
                    </a:cubicBezTo>
                    <a:lnTo>
                      <a:pt x="499220" y="135984"/>
                    </a:lnTo>
                    <a:cubicBezTo>
                      <a:pt x="499220" y="169114"/>
                      <a:pt x="486059" y="200886"/>
                      <a:pt x="462633" y="224312"/>
                    </a:cubicBezTo>
                    <a:cubicBezTo>
                      <a:pt x="439207" y="247738"/>
                      <a:pt x="407435" y="260899"/>
                      <a:pt x="374305" y="260899"/>
                    </a:cubicBezTo>
                    <a:lnTo>
                      <a:pt x="124914" y="260899"/>
                    </a:lnTo>
                    <a:cubicBezTo>
                      <a:pt x="55926" y="260899"/>
                      <a:pt x="0" y="204973"/>
                      <a:pt x="0" y="135984"/>
                    </a:cubicBezTo>
                    <a:lnTo>
                      <a:pt x="0" y="124914"/>
                    </a:lnTo>
                    <a:cubicBezTo>
                      <a:pt x="0" y="91785"/>
                      <a:pt x="13161" y="60013"/>
                      <a:pt x="36587" y="36587"/>
                    </a:cubicBezTo>
                    <a:cubicBezTo>
                      <a:pt x="60013" y="13161"/>
                      <a:pt x="91785" y="0"/>
                      <a:pt x="124914" y="0"/>
                    </a:cubicBezTo>
                    <a:close/>
                  </a:path>
                </a:pathLst>
              </a:custGeom>
              <a:solidFill>
                <a:srgbClr val="F99B47"/>
              </a:solidFill>
            </p:spPr>
          </p:sp>
          <p:sp>
            <p:nvSpPr>
              <p:cNvPr name="TextBox 40" id="40"/>
              <p:cNvSpPr txBox="true"/>
              <p:nvPr/>
            </p:nvSpPr>
            <p:spPr>
              <a:xfrm>
                <a:off x="0" y="-123825"/>
                <a:ext cx="499220" cy="384724"/>
              </a:xfrm>
              <a:prstGeom prst="rect">
                <a:avLst/>
              </a:prstGeom>
            </p:spPr>
            <p:txBody>
              <a:bodyPr anchor="ctr" rtlCol="false" tIns="49831" lIns="49831" bIns="49831" rIns="49831"/>
              <a:lstStyle/>
              <a:p>
                <a:pPr algn="ctr">
                  <a:lnSpc>
                    <a:spcPts val="4419"/>
                  </a:lnSpc>
                </a:pPr>
              </a:p>
            </p:txBody>
          </p:sp>
        </p:grpSp>
        <p:grpSp>
          <p:nvGrpSpPr>
            <p:cNvPr name="Group 41" id="41"/>
            <p:cNvGrpSpPr/>
            <p:nvPr/>
          </p:nvGrpSpPr>
          <p:grpSpPr>
            <a:xfrm rot="-10800000">
              <a:off x="2378372" y="3419182"/>
              <a:ext cx="824710" cy="99663"/>
              <a:chOff x="0" y="0"/>
              <a:chExt cx="166072" cy="20069"/>
            </a:xfrm>
          </p:grpSpPr>
          <p:sp>
            <p:nvSpPr>
              <p:cNvPr name="Freeform 42" id="42"/>
              <p:cNvSpPr/>
              <p:nvPr/>
            </p:nvSpPr>
            <p:spPr>
              <a:xfrm flipH="false" flipV="false" rot="0">
                <a:off x="0" y="0"/>
                <a:ext cx="166072" cy="20069"/>
              </a:xfrm>
              <a:custGeom>
                <a:avLst/>
                <a:gdLst/>
                <a:ahLst/>
                <a:cxnLst/>
                <a:rect r="r" b="b" t="t" l="l"/>
                <a:pathLst>
                  <a:path h="20069" w="166072">
                    <a:moveTo>
                      <a:pt x="10035" y="0"/>
                    </a:moveTo>
                    <a:lnTo>
                      <a:pt x="156038" y="0"/>
                    </a:lnTo>
                    <a:cubicBezTo>
                      <a:pt x="161579" y="0"/>
                      <a:pt x="166072" y="4493"/>
                      <a:pt x="166072" y="10035"/>
                    </a:cubicBezTo>
                    <a:lnTo>
                      <a:pt x="166072" y="10035"/>
                    </a:lnTo>
                    <a:cubicBezTo>
                      <a:pt x="166072" y="12696"/>
                      <a:pt x="165015" y="15248"/>
                      <a:pt x="163133" y="17130"/>
                    </a:cubicBezTo>
                    <a:cubicBezTo>
                      <a:pt x="161251" y="19012"/>
                      <a:pt x="158699" y="20069"/>
                      <a:pt x="156038" y="20069"/>
                    </a:cubicBezTo>
                    <a:lnTo>
                      <a:pt x="10035" y="20069"/>
                    </a:lnTo>
                    <a:cubicBezTo>
                      <a:pt x="7373" y="20069"/>
                      <a:pt x="4821" y="19012"/>
                      <a:pt x="2939" y="17130"/>
                    </a:cubicBezTo>
                    <a:cubicBezTo>
                      <a:pt x="1057" y="15248"/>
                      <a:pt x="0" y="12696"/>
                      <a:pt x="0" y="10035"/>
                    </a:cubicBezTo>
                    <a:lnTo>
                      <a:pt x="0" y="10035"/>
                    </a:lnTo>
                    <a:cubicBezTo>
                      <a:pt x="0" y="7373"/>
                      <a:pt x="1057" y="4821"/>
                      <a:pt x="2939" y="2939"/>
                    </a:cubicBezTo>
                    <a:cubicBezTo>
                      <a:pt x="4821" y="1057"/>
                      <a:pt x="7373" y="0"/>
                      <a:pt x="10035" y="0"/>
                    </a:cubicBezTo>
                    <a:close/>
                  </a:path>
                </a:pathLst>
              </a:custGeom>
              <a:solidFill>
                <a:srgbClr val="EAEA28"/>
              </a:solidFill>
            </p:spPr>
          </p:sp>
          <p:sp>
            <p:nvSpPr>
              <p:cNvPr name="TextBox 43" id="43"/>
              <p:cNvSpPr txBox="true"/>
              <p:nvPr/>
            </p:nvSpPr>
            <p:spPr>
              <a:xfrm>
                <a:off x="0" y="-123825"/>
                <a:ext cx="166072" cy="143894"/>
              </a:xfrm>
              <a:prstGeom prst="rect">
                <a:avLst/>
              </a:prstGeom>
            </p:spPr>
            <p:txBody>
              <a:bodyPr anchor="ctr" rtlCol="false" tIns="49831" lIns="49831" bIns="49831" rIns="49831"/>
              <a:lstStyle/>
              <a:p>
                <a:pPr algn="ctr">
                  <a:lnSpc>
                    <a:spcPts val="4419"/>
                  </a:lnSpc>
                </a:pPr>
              </a:p>
            </p:txBody>
          </p:sp>
        </p:grpSp>
        <p:grpSp>
          <p:nvGrpSpPr>
            <p:cNvPr name="Group 44" id="44"/>
            <p:cNvGrpSpPr/>
            <p:nvPr/>
          </p:nvGrpSpPr>
          <p:grpSpPr>
            <a:xfrm rot="-10800000">
              <a:off x="1097704" y="3419182"/>
              <a:ext cx="824710" cy="99663"/>
              <a:chOff x="0" y="0"/>
              <a:chExt cx="166072" cy="20069"/>
            </a:xfrm>
          </p:grpSpPr>
          <p:sp>
            <p:nvSpPr>
              <p:cNvPr name="Freeform 45" id="45"/>
              <p:cNvSpPr/>
              <p:nvPr/>
            </p:nvSpPr>
            <p:spPr>
              <a:xfrm flipH="false" flipV="false" rot="0">
                <a:off x="0" y="0"/>
                <a:ext cx="166072" cy="20069"/>
              </a:xfrm>
              <a:custGeom>
                <a:avLst/>
                <a:gdLst/>
                <a:ahLst/>
                <a:cxnLst/>
                <a:rect r="r" b="b" t="t" l="l"/>
                <a:pathLst>
                  <a:path h="20069" w="166072">
                    <a:moveTo>
                      <a:pt x="10035" y="0"/>
                    </a:moveTo>
                    <a:lnTo>
                      <a:pt x="156038" y="0"/>
                    </a:lnTo>
                    <a:cubicBezTo>
                      <a:pt x="161579" y="0"/>
                      <a:pt x="166072" y="4493"/>
                      <a:pt x="166072" y="10035"/>
                    </a:cubicBezTo>
                    <a:lnTo>
                      <a:pt x="166072" y="10035"/>
                    </a:lnTo>
                    <a:cubicBezTo>
                      <a:pt x="166072" y="12696"/>
                      <a:pt x="165015" y="15248"/>
                      <a:pt x="163133" y="17130"/>
                    </a:cubicBezTo>
                    <a:cubicBezTo>
                      <a:pt x="161251" y="19012"/>
                      <a:pt x="158699" y="20069"/>
                      <a:pt x="156038" y="20069"/>
                    </a:cubicBezTo>
                    <a:lnTo>
                      <a:pt x="10035" y="20069"/>
                    </a:lnTo>
                    <a:cubicBezTo>
                      <a:pt x="7373" y="20069"/>
                      <a:pt x="4821" y="19012"/>
                      <a:pt x="2939" y="17130"/>
                    </a:cubicBezTo>
                    <a:cubicBezTo>
                      <a:pt x="1057" y="15248"/>
                      <a:pt x="0" y="12696"/>
                      <a:pt x="0" y="10035"/>
                    </a:cubicBezTo>
                    <a:lnTo>
                      <a:pt x="0" y="10035"/>
                    </a:lnTo>
                    <a:cubicBezTo>
                      <a:pt x="0" y="7373"/>
                      <a:pt x="1057" y="4821"/>
                      <a:pt x="2939" y="2939"/>
                    </a:cubicBezTo>
                    <a:cubicBezTo>
                      <a:pt x="4821" y="1057"/>
                      <a:pt x="7373" y="0"/>
                      <a:pt x="10035" y="0"/>
                    </a:cubicBezTo>
                    <a:close/>
                  </a:path>
                </a:pathLst>
              </a:custGeom>
              <a:solidFill>
                <a:srgbClr val="EAEA28"/>
              </a:solidFill>
            </p:spPr>
          </p:sp>
          <p:sp>
            <p:nvSpPr>
              <p:cNvPr name="TextBox 46" id="46"/>
              <p:cNvSpPr txBox="true"/>
              <p:nvPr/>
            </p:nvSpPr>
            <p:spPr>
              <a:xfrm>
                <a:off x="0" y="-123825"/>
                <a:ext cx="166072" cy="143894"/>
              </a:xfrm>
              <a:prstGeom prst="rect">
                <a:avLst/>
              </a:prstGeom>
            </p:spPr>
            <p:txBody>
              <a:bodyPr anchor="ctr" rtlCol="false" tIns="49831" lIns="49831" bIns="49831" rIns="49831"/>
              <a:lstStyle/>
              <a:p>
                <a:pPr algn="ctr">
                  <a:lnSpc>
                    <a:spcPts val="4419"/>
                  </a:lnSpc>
                </a:pPr>
              </a:p>
            </p:txBody>
          </p:sp>
        </p:grpSp>
        <p:grpSp>
          <p:nvGrpSpPr>
            <p:cNvPr name="Group 47" id="47"/>
            <p:cNvGrpSpPr/>
            <p:nvPr/>
          </p:nvGrpSpPr>
          <p:grpSpPr>
            <a:xfrm rot="-9870462">
              <a:off x="3355431" y="5280259"/>
              <a:ext cx="450227" cy="166499"/>
              <a:chOff x="0" y="0"/>
              <a:chExt cx="90662" cy="33528"/>
            </a:xfrm>
          </p:grpSpPr>
          <p:sp>
            <p:nvSpPr>
              <p:cNvPr name="Freeform 48" id="48"/>
              <p:cNvSpPr/>
              <p:nvPr/>
            </p:nvSpPr>
            <p:spPr>
              <a:xfrm flipH="false" flipV="false" rot="0">
                <a:off x="0" y="0"/>
                <a:ext cx="90662" cy="33528"/>
              </a:xfrm>
              <a:custGeom>
                <a:avLst/>
                <a:gdLst/>
                <a:ahLst/>
                <a:cxnLst/>
                <a:rect r="r" b="b" t="t" l="l"/>
                <a:pathLst>
                  <a:path h="33528" w="90662">
                    <a:moveTo>
                      <a:pt x="45331" y="0"/>
                    </a:moveTo>
                    <a:cubicBezTo>
                      <a:pt x="20295" y="0"/>
                      <a:pt x="0" y="7506"/>
                      <a:pt x="0" y="16764"/>
                    </a:cubicBezTo>
                    <a:cubicBezTo>
                      <a:pt x="0" y="26023"/>
                      <a:pt x="20295" y="33528"/>
                      <a:pt x="45331" y="33528"/>
                    </a:cubicBezTo>
                    <a:cubicBezTo>
                      <a:pt x="70367" y="33528"/>
                      <a:pt x="90662" y="26023"/>
                      <a:pt x="90662" y="16764"/>
                    </a:cubicBezTo>
                    <a:cubicBezTo>
                      <a:pt x="90662" y="7506"/>
                      <a:pt x="70367" y="0"/>
                      <a:pt x="45331" y="0"/>
                    </a:cubicBezTo>
                    <a:close/>
                  </a:path>
                </a:pathLst>
              </a:custGeom>
              <a:solidFill>
                <a:srgbClr val="CC5E00"/>
              </a:solidFill>
            </p:spPr>
          </p:sp>
          <p:sp>
            <p:nvSpPr>
              <p:cNvPr name="TextBox 49" id="49"/>
              <p:cNvSpPr txBox="true"/>
              <p:nvPr/>
            </p:nvSpPr>
            <p:spPr>
              <a:xfrm>
                <a:off x="8500" y="-120682"/>
                <a:ext cx="73663" cy="151067"/>
              </a:xfrm>
              <a:prstGeom prst="rect">
                <a:avLst/>
              </a:prstGeom>
            </p:spPr>
            <p:txBody>
              <a:bodyPr anchor="ctr" rtlCol="false" tIns="49831" lIns="49831" bIns="49831" rIns="49831"/>
              <a:lstStyle/>
              <a:p>
                <a:pPr algn="ctr">
                  <a:lnSpc>
                    <a:spcPts val="4419"/>
                  </a:lnSpc>
                </a:pPr>
              </a:p>
            </p:txBody>
          </p:sp>
        </p:grpSp>
        <p:grpSp>
          <p:nvGrpSpPr>
            <p:cNvPr name="Group 50" id="50"/>
            <p:cNvGrpSpPr/>
            <p:nvPr/>
          </p:nvGrpSpPr>
          <p:grpSpPr>
            <a:xfrm rot="0">
              <a:off x="975170" y="5019733"/>
              <a:ext cx="2365175" cy="725067"/>
              <a:chOff x="0" y="0"/>
              <a:chExt cx="597833" cy="183271"/>
            </a:xfrm>
          </p:grpSpPr>
          <p:sp>
            <p:nvSpPr>
              <p:cNvPr name="Freeform 51" id="51"/>
              <p:cNvSpPr/>
              <p:nvPr/>
            </p:nvSpPr>
            <p:spPr>
              <a:xfrm flipH="false" flipV="false" rot="0">
                <a:off x="0" y="0"/>
                <a:ext cx="597833" cy="183271"/>
              </a:xfrm>
              <a:custGeom>
                <a:avLst/>
                <a:gdLst/>
                <a:ahLst/>
                <a:cxnLst/>
                <a:rect r="r" b="b" t="t" l="l"/>
                <a:pathLst>
                  <a:path h="183271" w="597833">
                    <a:moveTo>
                      <a:pt x="203200" y="183271"/>
                    </a:moveTo>
                    <a:lnTo>
                      <a:pt x="394633" y="183271"/>
                    </a:lnTo>
                    <a:lnTo>
                      <a:pt x="597833" y="0"/>
                    </a:lnTo>
                    <a:lnTo>
                      <a:pt x="0" y="0"/>
                    </a:lnTo>
                    <a:lnTo>
                      <a:pt x="203200" y="183271"/>
                    </a:lnTo>
                    <a:close/>
                  </a:path>
                </a:pathLst>
              </a:custGeom>
              <a:solidFill>
                <a:srgbClr val="893F00"/>
              </a:solidFill>
            </p:spPr>
          </p:sp>
          <p:sp>
            <p:nvSpPr>
              <p:cNvPr name="TextBox 52" id="52"/>
              <p:cNvSpPr txBox="true"/>
              <p:nvPr/>
            </p:nvSpPr>
            <p:spPr>
              <a:xfrm>
                <a:off x="127000" y="-123825"/>
                <a:ext cx="343833" cy="307096"/>
              </a:xfrm>
              <a:prstGeom prst="rect">
                <a:avLst/>
              </a:prstGeom>
            </p:spPr>
            <p:txBody>
              <a:bodyPr anchor="ctr" rtlCol="false" tIns="66929" lIns="66929" bIns="66929" rIns="66929"/>
              <a:lstStyle/>
              <a:p>
                <a:pPr algn="ctr">
                  <a:lnSpc>
                    <a:spcPts val="4420"/>
                  </a:lnSpc>
                </a:pPr>
              </a:p>
            </p:txBody>
          </p:sp>
        </p:grpSp>
        <p:grpSp>
          <p:nvGrpSpPr>
            <p:cNvPr name="Group 53" id="53"/>
            <p:cNvGrpSpPr/>
            <p:nvPr/>
          </p:nvGrpSpPr>
          <p:grpSpPr>
            <a:xfrm rot="0">
              <a:off x="939984" y="5573155"/>
              <a:ext cx="266384" cy="2452549"/>
              <a:chOff x="0" y="0"/>
              <a:chExt cx="39938" cy="367705"/>
            </a:xfrm>
          </p:grpSpPr>
          <p:sp>
            <p:nvSpPr>
              <p:cNvPr name="Freeform 54" id="54"/>
              <p:cNvSpPr/>
              <p:nvPr/>
            </p:nvSpPr>
            <p:spPr>
              <a:xfrm flipH="false" flipV="false" rot="0">
                <a:off x="0" y="0"/>
                <a:ext cx="39938" cy="367705"/>
              </a:xfrm>
              <a:custGeom>
                <a:avLst/>
                <a:gdLst/>
                <a:ahLst/>
                <a:cxnLst/>
                <a:rect r="r" b="b" t="t" l="l"/>
                <a:pathLst>
                  <a:path h="367705" w="39938">
                    <a:moveTo>
                      <a:pt x="0" y="0"/>
                    </a:moveTo>
                    <a:lnTo>
                      <a:pt x="39938" y="0"/>
                    </a:lnTo>
                    <a:lnTo>
                      <a:pt x="39938" y="367705"/>
                    </a:lnTo>
                    <a:lnTo>
                      <a:pt x="0" y="367705"/>
                    </a:lnTo>
                    <a:close/>
                  </a:path>
                </a:pathLst>
              </a:custGeom>
              <a:solidFill>
                <a:srgbClr val="893F00"/>
              </a:solidFill>
              <a:ln cap="sq">
                <a:noFill/>
                <a:prstDash val="solid"/>
                <a:miter/>
              </a:ln>
            </p:spPr>
          </p:sp>
          <p:sp>
            <p:nvSpPr>
              <p:cNvPr name="TextBox 55" id="55"/>
              <p:cNvSpPr txBox="true"/>
              <p:nvPr/>
            </p:nvSpPr>
            <p:spPr>
              <a:xfrm>
                <a:off x="0" y="-123825"/>
                <a:ext cx="39938" cy="491530"/>
              </a:xfrm>
              <a:prstGeom prst="rect">
                <a:avLst/>
              </a:prstGeom>
            </p:spPr>
            <p:txBody>
              <a:bodyPr anchor="ctr" rtlCol="false" tIns="66929" lIns="66929" bIns="66929" rIns="66929"/>
              <a:lstStyle/>
              <a:p>
                <a:pPr algn="ctr" marL="0" indent="0" lvl="0">
                  <a:lnSpc>
                    <a:spcPts val="4420"/>
                  </a:lnSpc>
                  <a:spcBef>
                    <a:spcPct val="0"/>
                  </a:spcBef>
                </a:pPr>
              </a:p>
            </p:txBody>
          </p:sp>
        </p:grpSp>
        <p:grpSp>
          <p:nvGrpSpPr>
            <p:cNvPr name="Group 56" id="56"/>
            <p:cNvGrpSpPr/>
            <p:nvPr/>
          </p:nvGrpSpPr>
          <p:grpSpPr>
            <a:xfrm rot="0">
              <a:off x="3122196" y="5573155"/>
              <a:ext cx="266384" cy="2452549"/>
              <a:chOff x="0" y="0"/>
              <a:chExt cx="39938" cy="367705"/>
            </a:xfrm>
          </p:grpSpPr>
          <p:sp>
            <p:nvSpPr>
              <p:cNvPr name="Freeform 57" id="57"/>
              <p:cNvSpPr/>
              <p:nvPr/>
            </p:nvSpPr>
            <p:spPr>
              <a:xfrm flipH="false" flipV="false" rot="0">
                <a:off x="0" y="0"/>
                <a:ext cx="39938" cy="367705"/>
              </a:xfrm>
              <a:custGeom>
                <a:avLst/>
                <a:gdLst/>
                <a:ahLst/>
                <a:cxnLst/>
                <a:rect r="r" b="b" t="t" l="l"/>
                <a:pathLst>
                  <a:path h="367705" w="39938">
                    <a:moveTo>
                      <a:pt x="0" y="0"/>
                    </a:moveTo>
                    <a:lnTo>
                      <a:pt x="39938" y="0"/>
                    </a:lnTo>
                    <a:lnTo>
                      <a:pt x="39938" y="367705"/>
                    </a:lnTo>
                    <a:lnTo>
                      <a:pt x="0" y="367705"/>
                    </a:lnTo>
                    <a:close/>
                  </a:path>
                </a:pathLst>
              </a:custGeom>
              <a:solidFill>
                <a:srgbClr val="893F00"/>
              </a:solidFill>
              <a:ln cap="sq">
                <a:noFill/>
                <a:prstDash val="solid"/>
                <a:miter/>
              </a:ln>
            </p:spPr>
          </p:sp>
          <p:sp>
            <p:nvSpPr>
              <p:cNvPr name="TextBox 58" id="58"/>
              <p:cNvSpPr txBox="true"/>
              <p:nvPr/>
            </p:nvSpPr>
            <p:spPr>
              <a:xfrm>
                <a:off x="0" y="-123825"/>
                <a:ext cx="39938" cy="491530"/>
              </a:xfrm>
              <a:prstGeom prst="rect">
                <a:avLst/>
              </a:prstGeom>
            </p:spPr>
            <p:txBody>
              <a:bodyPr anchor="ctr" rtlCol="false" tIns="66929" lIns="66929" bIns="66929" rIns="66929"/>
              <a:lstStyle/>
              <a:p>
                <a:pPr algn="ctr" marL="0" indent="0" lvl="0">
                  <a:lnSpc>
                    <a:spcPts val="4420"/>
                  </a:lnSpc>
                  <a:spcBef>
                    <a:spcPct val="0"/>
                  </a:spcBef>
                </a:pPr>
              </a:p>
            </p:txBody>
          </p:sp>
        </p:grpSp>
        <p:grpSp>
          <p:nvGrpSpPr>
            <p:cNvPr name="Group 59" id="59"/>
            <p:cNvGrpSpPr/>
            <p:nvPr/>
          </p:nvGrpSpPr>
          <p:grpSpPr>
            <a:xfrm rot="-10800000">
              <a:off x="975170" y="7761376"/>
              <a:ext cx="2365175" cy="725067"/>
              <a:chOff x="0" y="0"/>
              <a:chExt cx="597833" cy="183271"/>
            </a:xfrm>
          </p:grpSpPr>
          <p:sp>
            <p:nvSpPr>
              <p:cNvPr name="Freeform 60" id="60"/>
              <p:cNvSpPr/>
              <p:nvPr/>
            </p:nvSpPr>
            <p:spPr>
              <a:xfrm flipH="false" flipV="false" rot="0">
                <a:off x="0" y="0"/>
                <a:ext cx="597833" cy="183271"/>
              </a:xfrm>
              <a:custGeom>
                <a:avLst/>
                <a:gdLst/>
                <a:ahLst/>
                <a:cxnLst/>
                <a:rect r="r" b="b" t="t" l="l"/>
                <a:pathLst>
                  <a:path h="183271" w="597833">
                    <a:moveTo>
                      <a:pt x="203200" y="183271"/>
                    </a:moveTo>
                    <a:lnTo>
                      <a:pt x="394633" y="183271"/>
                    </a:lnTo>
                    <a:lnTo>
                      <a:pt x="597833" y="0"/>
                    </a:lnTo>
                    <a:lnTo>
                      <a:pt x="0" y="0"/>
                    </a:lnTo>
                    <a:lnTo>
                      <a:pt x="203200" y="183271"/>
                    </a:lnTo>
                    <a:close/>
                  </a:path>
                </a:pathLst>
              </a:custGeom>
              <a:solidFill>
                <a:srgbClr val="893F00"/>
              </a:solidFill>
            </p:spPr>
          </p:sp>
          <p:sp>
            <p:nvSpPr>
              <p:cNvPr name="TextBox 61" id="61"/>
              <p:cNvSpPr txBox="true"/>
              <p:nvPr/>
            </p:nvSpPr>
            <p:spPr>
              <a:xfrm>
                <a:off x="127000" y="-123825"/>
                <a:ext cx="343833" cy="307096"/>
              </a:xfrm>
              <a:prstGeom prst="rect">
                <a:avLst/>
              </a:prstGeom>
            </p:spPr>
            <p:txBody>
              <a:bodyPr anchor="ctr" rtlCol="false" tIns="66929" lIns="66929" bIns="66929" rIns="66929"/>
              <a:lstStyle/>
              <a:p>
                <a:pPr algn="ctr">
                  <a:lnSpc>
                    <a:spcPts val="4420"/>
                  </a:lnSpc>
                </a:pPr>
              </a:p>
            </p:txBody>
          </p:sp>
        </p:grpSp>
      </p:grpSp>
      <p:grpSp>
        <p:nvGrpSpPr>
          <p:cNvPr name="Group 62" id="62"/>
          <p:cNvGrpSpPr/>
          <p:nvPr/>
        </p:nvGrpSpPr>
        <p:grpSpPr>
          <a:xfrm rot="-5400000">
            <a:off x="3957792" y="5061438"/>
            <a:ext cx="12020550" cy="164123"/>
            <a:chOff x="0" y="0"/>
            <a:chExt cx="3165906" cy="43226"/>
          </a:xfrm>
        </p:grpSpPr>
        <p:sp>
          <p:nvSpPr>
            <p:cNvPr name="Freeform 63" id="63"/>
            <p:cNvSpPr/>
            <p:nvPr/>
          </p:nvSpPr>
          <p:spPr>
            <a:xfrm flipH="false" flipV="false" rot="0">
              <a:off x="0" y="0"/>
              <a:ext cx="3165906" cy="43226"/>
            </a:xfrm>
            <a:custGeom>
              <a:avLst/>
              <a:gdLst/>
              <a:ahLst/>
              <a:cxnLst/>
              <a:rect r="r" b="b" t="t" l="l"/>
              <a:pathLst>
                <a:path h="43226" w="3165906">
                  <a:moveTo>
                    <a:pt x="0" y="0"/>
                  </a:moveTo>
                  <a:lnTo>
                    <a:pt x="3165906" y="0"/>
                  </a:lnTo>
                  <a:lnTo>
                    <a:pt x="3165906" y="43226"/>
                  </a:lnTo>
                  <a:lnTo>
                    <a:pt x="0" y="43226"/>
                  </a:lnTo>
                  <a:close/>
                </a:path>
              </a:pathLst>
            </a:custGeom>
            <a:solidFill>
              <a:srgbClr val="FFDD8C"/>
            </a:solidFill>
          </p:spPr>
        </p:sp>
        <p:sp>
          <p:nvSpPr>
            <p:cNvPr name="TextBox 64" id="64"/>
            <p:cNvSpPr txBox="true"/>
            <p:nvPr/>
          </p:nvSpPr>
          <p:spPr>
            <a:xfrm>
              <a:off x="0" y="-123825"/>
              <a:ext cx="3165906" cy="167051"/>
            </a:xfrm>
            <a:prstGeom prst="rect">
              <a:avLst/>
            </a:prstGeom>
          </p:spPr>
          <p:txBody>
            <a:bodyPr anchor="ctr" rtlCol="false" tIns="50800" lIns="50800" bIns="50800" rIns="50800"/>
            <a:lstStyle/>
            <a:p>
              <a:pPr algn="ctr">
                <a:lnSpc>
                  <a:spcPts val="4420"/>
                </a:lnSpc>
              </a:pPr>
            </a:p>
          </p:txBody>
        </p:sp>
      </p:grpSp>
      <p:grpSp>
        <p:nvGrpSpPr>
          <p:cNvPr name="Group 65" id="65"/>
          <p:cNvGrpSpPr/>
          <p:nvPr/>
        </p:nvGrpSpPr>
        <p:grpSpPr>
          <a:xfrm rot="0">
            <a:off x="11708165" y="-1688700"/>
            <a:ext cx="70256" cy="13664400"/>
            <a:chOff x="0" y="0"/>
            <a:chExt cx="93675" cy="18219200"/>
          </a:xfrm>
        </p:grpSpPr>
        <p:grpSp>
          <p:nvGrpSpPr>
            <p:cNvPr name="Group 66" id="66"/>
            <p:cNvGrpSpPr/>
            <p:nvPr/>
          </p:nvGrpSpPr>
          <p:grpSpPr>
            <a:xfrm rot="-5400000">
              <a:off x="-1347162" y="16778362"/>
              <a:ext cx="2788000" cy="93675"/>
              <a:chOff x="0" y="0"/>
              <a:chExt cx="547795" cy="18406"/>
            </a:xfrm>
          </p:grpSpPr>
          <p:sp>
            <p:nvSpPr>
              <p:cNvPr name="Freeform 67" id="67"/>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68" id="68"/>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69" id="69"/>
            <p:cNvGrpSpPr/>
            <p:nvPr/>
          </p:nvGrpSpPr>
          <p:grpSpPr>
            <a:xfrm rot="-5400000">
              <a:off x="-1347162" y="5207962"/>
              <a:ext cx="2788000" cy="93675"/>
              <a:chOff x="0" y="0"/>
              <a:chExt cx="547795" cy="18406"/>
            </a:xfrm>
          </p:grpSpPr>
          <p:sp>
            <p:nvSpPr>
              <p:cNvPr name="Freeform 70" id="70"/>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71" id="71"/>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72" id="72"/>
            <p:cNvGrpSpPr/>
            <p:nvPr/>
          </p:nvGrpSpPr>
          <p:grpSpPr>
            <a:xfrm rot="-5400000">
              <a:off x="-1347162" y="1347162"/>
              <a:ext cx="2788000" cy="93675"/>
              <a:chOff x="0" y="0"/>
              <a:chExt cx="547795" cy="18406"/>
            </a:xfrm>
          </p:grpSpPr>
          <p:sp>
            <p:nvSpPr>
              <p:cNvPr name="Freeform 73" id="73"/>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74" id="74"/>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75" id="75"/>
            <p:cNvGrpSpPr/>
            <p:nvPr/>
          </p:nvGrpSpPr>
          <p:grpSpPr>
            <a:xfrm rot="-5400000">
              <a:off x="-1347162" y="9062762"/>
              <a:ext cx="2788000" cy="93675"/>
              <a:chOff x="0" y="0"/>
              <a:chExt cx="547795" cy="18406"/>
            </a:xfrm>
          </p:grpSpPr>
          <p:sp>
            <p:nvSpPr>
              <p:cNvPr name="Freeform 76" id="76"/>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77" id="77"/>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grpSp>
        <p:nvGrpSpPr>
          <p:cNvPr name="Group 78" id="78"/>
          <p:cNvGrpSpPr/>
          <p:nvPr/>
        </p:nvGrpSpPr>
        <p:grpSpPr>
          <a:xfrm rot="-5400000">
            <a:off x="7508245" y="5061438"/>
            <a:ext cx="12020550" cy="164123"/>
            <a:chOff x="0" y="0"/>
            <a:chExt cx="3165906" cy="43226"/>
          </a:xfrm>
        </p:grpSpPr>
        <p:sp>
          <p:nvSpPr>
            <p:cNvPr name="Freeform 79" id="79"/>
            <p:cNvSpPr/>
            <p:nvPr/>
          </p:nvSpPr>
          <p:spPr>
            <a:xfrm flipH="false" flipV="false" rot="0">
              <a:off x="0" y="0"/>
              <a:ext cx="3165906" cy="43226"/>
            </a:xfrm>
            <a:custGeom>
              <a:avLst/>
              <a:gdLst/>
              <a:ahLst/>
              <a:cxnLst/>
              <a:rect r="r" b="b" t="t" l="l"/>
              <a:pathLst>
                <a:path h="43226" w="3165906">
                  <a:moveTo>
                    <a:pt x="0" y="0"/>
                  </a:moveTo>
                  <a:lnTo>
                    <a:pt x="3165906" y="0"/>
                  </a:lnTo>
                  <a:lnTo>
                    <a:pt x="3165906" y="43226"/>
                  </a:lnTo>
                  <a:lnTo>
                    <a:pt x="0" y="43226"/>
                  </a:lnTo>
                  <a:close/>
                </a:path>
              </a:pathLst>
            </a:custGeom>
            <a:solidFill>
              <a:srgbClr val="FFDD8C"/>
            </a:solidFill>
          </p:spPr>
        </p:sp>
        <p:sp>
          <p:nvSpPr>
            <p:cNvPr name="TextBox 80" id="80"/>
            <p:cNvSpPr txBox="true"/>
            <p:nvPr/>
          </p:nvSpPr>
          <p:spPr>
            <a:xfrm>
              <a:off x="0" y="-123825"/>
              <a:ext cx="3165906" cy="167051"/>
            </a:xfrm>
            <a:prstGeom prst="rect">
              <a:avLst/>
            </a:prstGeom>
          </p:spPr>
          <p:txBody>
            <a:bodyPr anchor="ctr" rtlCol="false" tIns="50800" lIns="50800" bIns="50800" rIns="50800"/>
            <a:lstStyle/>
            <a:p>
              <a:pPr algn="ctr">
                <a:lnSpc>
                  <a:spcPts val="4420"/>
                </a:lnSpc>
              </a:pPr>
            </a:p>
          </p:txBody>
        </p:sp>
      </p:grpSp>
      <p:grpSp>
        <p:nvGrpSpPr>
          <p:cNvPr name="Group 81" id="81"/>
          <p:cNvGrpSpPr/>
          <p:nvPr/>
        </p:nvGrpSpPr>
        <p:grpSpPr>
          <a:xfrm rot="-5400000">
            <a:off x="11140760" y="5061438"/>
            <a:ext cx="12020550" cy="164123"/>
            <a:chOff x="0" y="0"/>
            <a:chExt cx="3165906" cy="43226"/>
          </a:xfrm>
        </p:grpSpPr>
        <p:sp>
          <p:nvSpPr>
            <p:cNvPr name="Freeform 82" id="82"/>
            <p:cNvSpPr/>
            <p:nvPr/>
          </p:nvSpPr>
          <p:spPr>
            <a:xfrm flipH="false" flipV="false" rot="0">
              <a:off x="0" y="0"/>
              <a:ext cx="3165906" cy="43226"/>
            </a:xfrm>
            <a:custGeom>
              <a:avLst/>
              <a:gdLst/>
              <a:ahLst/>
              <a:cxnLst/>
              <a:rect r="r" b="b" t="t" l="l"/>
              <a:pathLst>
                <a:path h="43226" w="3165906">
                  <a:moveTo>
                    <a:pt x="0" y="0"/>
                  </a:moveTo>
                  <a:lnTo>
                    <a:pt x="3165906" y="0"/>
                  </a:lnTo>
                  <a:lnTo>
                    <a:pt x="3165906" y="43226"/>
                  </a:lnTo>
                  <a:lnTo>
                    <a:pt x="0" y="43226"/>
                  </a:lnTo>
                  <a:close/>
                </a:path>
              </a:pathLst>
            </a:custGeom>
            <a:solidFill>
              <a:srgbClr val="FFDD8C"/>
            </a:solidFill>
          </p:spPr>
        </p:sp>
        <p:sp>
          <p:nvSpPr>
            <p:cNvPr name="TextBox 83" id="83"/>
            <p:cNvSpPr txBox="true"/>
            <p:nvPr/>
          </p:nvSpPr>
          <p:spPr>
            <a:xfrm>
              <a:off x="0" y="-123825"/>
              <a:ext cx="3165906" cy="167051"/>
            </a:xfrm>
            <a:prstGeom prst="rect">
              <a:avLst/>
            </a:prstGeom>
          </p:spPr>
          <p:txBody>
            <a:bodyPr anchor="ctr" rtlCol="false" tIns="50800" lIns="50800" bIns="50800" rIns="50800"/>
            <a:lstStyle/>
            <a:p>
              <a:pPr algn="ctr">
                <a:lnSpc>
                  <a:spcPts val="4420"/>
                </a:lnSpc>
              </a:pPr>
            </a:p>
          </p:txBody>
        </p:sp>
      </p:grpSp>
      <p:grpSp>
        <p:nvGrpSpPr>
          <p:cNvPr name="Group 84" id="84"/>
          <p:cNvGrpSpPr/>
          <p:nvPr/>
        </p:nvGrpSpPr>
        <p:grpSpPr>
          <a:xfrm rot="-5400000">
            <a:off x="12388601" y="4214632"/>
            <a:ext cx="11215802" cy="1690933"/>
            <a:chOff x="0" y="0"/>
            <a:chExt cx="2953956" cy="445349"/>
          </a:xfrm>
        </p:grpSpPr>
        <p:sp>
          <p:nvSpPr>
            <p:cNvPr name="Freeform 85" id="85"/>
            <p:cNvSpPr/>
            <p:nvPr/>
          </p:nvSpPr>
          <p:spPr>
            <a:xfrm flipH="false" flipV="false" rot="0">
              <a:off x="0" y="0"/>
              <a:ext cx="2953956" cy="445349"/>
            </a:xfrm>
            <a:custGeom>
              <a:avLst/>
              <a:gdLst/>
              <a:ahLst/>
              <a:cxnLst/>
              <a:rect r="r" b="b" t="t" l="l"/>
              <a:pathLst>
                <a:path h="445349" w="2953956">
                  <a:moveTo>
                    <a:pt x="0" y="0"/>
                  </a:moveTo>
                  <a:lnTo>
                    <a:pt x="2953956" y="0"/>
                  </a:lnTo>
                  <a:lnTo>
                    <a:pt x="2953956" y="445349"/>
                  </a:lnTo>
                  <a:lnTo>
                    <a:pt x="0" y="445349"/>
                  </a:lnTo>
                  <a:close/>
                </a:path>
              </a:pathLst>
            </a:custGeom>
            <a:solidFill>
              <a:srgbClr val="F5F1DC"/>
            </a:solidFill>
          </p:spPr>
        </p:sp>
        <p:sp>
          <p:nvSpPr>
            <p:cNvPr name="TextBox 86" id="86"/>
            <p:cNvSpPr txBox="true"/>
            <p:nvPr/>
          </p:nvSpPr>
          <p:spPr>
            <a:xfrm>
              <a:off x="0" y="-123825"/>
              <a:ext cx="2953956" cy="569174"/>
            </a:xfrm>
            <a:prstGeom prst="rect">
              <a:avLst/>
            </a:prstGeom>
          </p:spPr>
          <p:txBody>
            <a:bodyPr anchor="ctr" rtlCol="false" tIns="50800" lIns="50800" bIns="50800" rIns="50800"/>
            <a:lstStyle/>
            <a:p>
              <a:pPr algn="ctr">
                <a:lnSpc>
                  <a:spcPts val="4420"/>
                </a:lnSpc>
              </a:pPr>
            </a:p>
          </p:txBody>
        </p:sp>
      </p:grpSp>
      <p:grpSp>
        <p:nvGrpSpPr>
          <p:cNvPr name="Group 87" id="87"/>
          <p:cNvGrpSpPr/>
          <p:nvPr/>
        </p:nvGrpSpPr>
        <p:grpSpPr>
          <a:xfrm rot="-2806566">
            <a:off x="9937607" y="3448325"/>
            <a:ext cx="1448064" cy="557572"/>
            <a:chOff x="0" y="0"/>
            <a:chExt cx="1930752" cy="743429"/>
          </a:xfrm>
        </p:grpSpPr>
        <p:grpSp>
          <p:nvGrpSpPr>
            <p:cNvPr name="Group 88" id="88"/>
            <p:cNvGrpSpPr/>
            <p:nvPr/>
          </p:nvGrpSpPr>
          <p:grpSpPr>
            <a:xfrm rot="0">
              <a:off x="0" y="0"/>
              <a:ext cx="1930752" cy="743429"/>
              <a:chOff x="0" y="0"/>
              <a:chExt cx="812800" cy="312966"/>
            </a:xfrm>
          </p:grpSpPr>
          <p:sp>
            <p:nvSpPr>
              <p:cNvPr name="Freeform 89" id="89"/>
              <p:cNvSpPr/>
              <p:nvPr/>
            </p:nvSpPr>
            <p:spPr>
              <a:xfrm flipH="false" flipV="false" rot="0">
                <a:off x="0" y="0"/>
                <a:ext cx="812800" cy="312966"/>
              </a:xfrm>
              <a:custGeom>
                <a:avLst/>
                <a:gdLst/>
                <a:ahLst/>
                <a:cxnLst/>
                <a:rect r="r" b="b" t="t" l="l"/>
                <a:pathLst>
                  <a:path h="312966" w="812800">
                    <a:moveTo>
                      <a:pt x="406400" y="0"/>
                    </a:moveTo>
                    <a:cubicBezTo>
                      <a:pt x="181951" y="0"/>
                      <a:pt x="0" y="70060"/>
                      <a:pt x="0" y="156483"/>
                    </a:cubicBezTo>
                    <a:cubicBezTo>
                      <a:pt x="0" y="242906"/>
                      <a:pt x="181951" y="312966"/>
                      <a:pt x="406400" y="312966"/>
                    </a:cubicBezTo>
                    <a:cubicBezTo>
                      <a:pt x="630849" y="312966"/>
                      <a:pt x="812800" y="242906"/>
                      <a:pt x="812800" y="156483"/>
                    </a:cubicBezTo>
                    <a:cubicBezTo>
                      <a:pt x="812800" y="70060"/>
                      <a:pt x="630849" y="0"/>
                      <a:pt x="406400" y="0"/>
                    </a:cubicBezTo>
                    <a:close/>
                  </a:path>
                </a:pathLst>
              </a:custGeom>
              <a:solidFill>
                <a:srgbClr val="22BF7E"/>
              </a:solidFill>
            </p:spPr>
          </p:sp>
          <p:sp>
            <p:nvSpPr>
              <p:cNvPr name="TextBox 90" id="90"/>
              <p:cNvSpPr txBox="true"/>
              <p:nvPr/>
            </p:nvSpPr>
            <p:spPr>
              <a:xfrm>
                <a:off x="76200" y="-94484"/>
                <a:ext cx="660400" cy="378110"/>
              </a:xfrm>
              <a:prstGeom prst="rect">
                <a:avLst/>
              </a:prstGeom>
            </p:spPr>
            <p:txBody>
              <a:bodyPr anchor="ctr" rtlCol="false" tIns="50800" lIns="50800" bIns="50800" rIns="50800"/>
              <a:lstStyle/>
              <a:p>
                <a:pPr algn="ctr">
                  <a:lnSpc>
                    <a:spcPts val="4420"/>
                  </a:lnSpc>
                </a:pPr>
              </a:p>
            </p:txBody>
          </p:sp>
        </p:grpSp>
        <p:grpSp>
          <p:nvGrpSpPr>
            <p:cNvPr name="Group 91" id="91"/>
            <p:cNvGrpSpPr/>
            <p:nvPr/>
          </p:nvGrpSpPr>
          <p:grpSpPr>
            <a:xfrm rot="0">
              <a:off x="635806" y="42144"/>
              <a:ext cx="659140" cy="659140"/>
              <a:chOff x="0" y="0"/>
              <a:chExt cx="812800" cy="812800"/>
            </a:xfrm>
          </p:grpSpPr>
          <p:sp>
            <p:nvSpPr>
              <p:cNvPr name="Freeform 92" id="9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93" id="93"/>
              <p:cNvSpPr txBox="true"/>
              <p:nvPr/>
            </p:nvSpPr>
            <p:spPr>
              <a:xfrm>
                <a:off x="76200" y="-47625"/>
                <a:ext cx="660400" cy="784225"/>
              </a:xfrm>
              <a:prstGeom prst="rect">
                <a:avLst/>
              </a:prstGeom>
            </p:spPr>
            <p:txBody>
              <a:bodyPr anchor="ctr" rtlCol="false" tIns="50800" lIns="50800" bIns="50800" rIns="50800"/>
              <a:lstStyle/>
              <a:p>
                <a:pPr algn="ctr">
                  <a:lnSpc>
                    <a:spcPts val="4420"/>
                  </a:lnSpc>
                </a:pPr>
              </a:p>
            </p:txBody>
          </p:sp>
        </p:grpSp>
      </p:grpSp>
      <p:grpSp>
        <p:nvGrpSpPr>
          <p:cNvPr name="Group 94" id="94"/>
          <p:cNvGrpSpPr/>
          <p:nvPr/>
        </p:nvGrpSpPr>
        <p:grpSpPr>
          <a:xfrm rot="-5400000">
            <a:off x="12366966" y="4476381"/>
            <a:ext cx="1448064" cy="557572"/>
            <a:chOff x="0" y="0"/>
            <a:chExt cx="812800" cy="312966"/>
          </a:xfrm>
        </p:grpSpPr>
        <p:sp>
          <p:nvSpPr>
            <p:cNvPr name="Freeform 95" id="95"/>
            <p:cNvSpPr/>
            <p:nvPr/>
          </p:nvSpPr>
          <p:spPr>
            <a:xfrm flipH="false" flipV="false" rot="0">
              <a:off x="0" y="0"/>
              <a:ext cx="812800" cy="312966"/>
            </a:xfrm>
            <a:custGeom>
              <a:avLst/>
              <a:gdLst/>
              <a:ahLst/>
              <a:cxnLst/>
              <a:rect r="r" b="b" t="t" l="l"/>
              <a:pathLst>
                <a:path h="312966" w="812800">
                  <a:moveTo>
                    <a:pt x="406400" y="0"/>
                  </a:moveTo>
                  <a:cubicBezTo>
                    <a:pt x="181951" y="0"/>
                    <a:pt x="0" y="70060"/>
                    <a:pt x="0" y="156483"/>
                  </a:cubicBezTo>
                  <a:cubicBezTo>
                    <a:pt x="0" y="242906"/>
                    <a:pt x="181951" y="312966"/>
                    <a:pt x="406400" y="312966"/>
                  </a:cubicBezTo>
                  <a:cubicBezTo>
                    <a:pt x="630849" y="312966"/>
                    <a:pt x="812800" y="242906"/>
                    <a:pt x="812800" y="156483"/>
                  </a:cubicBezTo>
                  <a:cubicBezTo>
                    <a:pt x="812800" y="70060"/>
                    <a:pt x="630849" y="0"/>
                    <a:pt x="406400" y="0"/>
                  </a:cubicBezTo>
                  <a:close/>
                </a:path>
              </a:pathLst>
            </a:custGeom>
            <a:solidFill>
              <a:srgbClr val="1F3B9B"/>
            </a:solidFill>
          </p:spPr>
        </p:sp>
        <p:sp>
          <p:nvSpPr>
            <p:cNvPr name="TextBox 96" id="96"/>
            <p:cNvSpPr txBox="true"/>
            <p:nvPr/>
          </p:nvSpPr>
          <p:spPr>
            <a:xfrm>
              <a:off x="76200" y="-94484"/>
              <a:ext cx="660400" cy="378110"/>
            </a:xfrm>
            <a:prstGeom prst="rect">
              <a:avLst/>
            </a:prstGeom>
          </p:spPr>
          <p:txBody>
            <a:bodyPr anchor="ctr" rtlCol="false" tIns="50800" lIns="50800" bIns="50800" rIns="50800"/>
            <a:lstStyle/>
            <a:p>
              <a:pPr algn="ctr">
                <a:lnSpc>
                  <a:spcPts val="4420"/>
                </a:lnSpc>
              </a:pPr>
            </a:p>
          </p:txBody>
        </p:sp>
      </p:grpSp>
      <p:grpSp>
        <p:nvGrpSpPr>
          <p:cNvPr name="Group 97" id="97"/>
          <p:cNvGrpSpPr/>
          <p:nvPr/>
        </p:nvGrpSpPr>
        <p:grpSpPr>
          <a:xfrm rot="-5400000">
            <a:off x="12843820" y="4507989"/>
            <a:ext cx="494355" cy="494355"/>
            <a:chOff x="0" y="0"/>
            <a:chExt cx="812800" cy="812800"/>
          </a:xfrm>
        </p:grpSpPr>
        <p:sp>
          <p:nvSpPr>
            <p:cNvPr name="Freeform 98" id="9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99" id="99"/>
            <p:cNvSpPr txBox="true"/>
            <p:nvPr/>
          </p:nvSpPr>
          <p:spPr>
            <a:xfrm>
              <a:off x="76200" y="-47625"/>
              <a:ext cx="660400" cy="784225"/>
            </a:xfrm>
            <a:prstGeom prst="rect">
              <a:avLst/>
            </a:prstGeom>
          </p:spPr>
          <p:txBody>
            <a:bodyPr anchor="ctr" rtlCol="false" tIns="50800" lIns="50800" bIns="50800" rIns="50800"/>
            <a:lstStyle/>
            <a:p>
              <a:pPr algn="ctr">
                <a:lnSpc>
                  <a:spcPts val="4420"/>
                </a:lnSpc>
              </a:pPr>
            </a:p>
          </p:txBody>
        </p:sp>
      </p:grpSp>
      <p:grpSp>
        <p:nvGrpSpPr>
          <p:cNvPr name="Group 100" id="100"/>
          <p:cNvGrpSpPr/>
          <p:nvPr/>
        </p:nvGrpSpPr>
        <p:grpSpPr>
          <a:xfrm rot="10579451">
            <a:off x="11626550" y="2405178"/>
            <a:ext cx="1448064" cy="557572"/>
            <a:chOff x="0" y="0"/>
            <a:chExt cx="1930752" cy="743429"/>
          </a:xfrm>
        </p:grpSpPr>
        <p:grpSp>
          <p:nvGrpSpPr>
            <p:cNvPr name="Group 101" id="101"/>
            <p:cNvGrpSpPr/>
            <p:nvPr/>
          </p:nvGrpSpPr>
          <p:grpSpPr>
            <a:xfrm rot="0">
              <a:off x="0" y="0"/>
              <a:ext cx="1930752" cy="743429"/>
              <a:chOff x="0" y="0"/>
              <a:chExt cx="812800" cy="312966"/>
            </a:xfrm>
          </p:grpSpPr>
          <p:sp>
            <p:nvSpPr>
              <p:cNvPr name="Freeform 102" id="102"/>
              <p:cNvSpPr/>
              <p:nvPr/>
            </p:nvSpPr>
            <p:spPr>
              <a:xfrm flipH="false" flipV="false" rot="0">
                <a:off x="0" y="0"/>
                <a:ext cx="812800" cy="312966"/>
              </a:xfrm>
              <a:custGeom>
                <a:avLst/>
                <a:gdLst/>
                <a:ahLst/>
                <a:cxnLst/>
                <a:rect r="r" b="b" t="t" l="l"/>
                <a:pathLst>
                  <a:path h="312966" w="812800">
                    <a:moveTo>
                      <a:pt x="406400" y="0"/>
                    </a:moveTo>
                    <a:cubicBezTo>
                      <a:pt x="181951" y="0"/>
                      <a:pt x="0" y="70060"/>
                      <a:pt x="0" y="156483"/>
                    </a:cubicBezTo>
                    <a:cubicBezTo>
                      <a:pt x="0" y="242906"/>
                      <a:pt x="181951" y="312966"/>
                      <a:pt x="406400" y="312966"/>
                    </a:cubicBezTo>
                    <a:cubicBezTo>
                      <a:pt x="630849" y="312966"/>
                      <a:pt x="812800" y="242906"/>
                      <a:pt x="812800" y="156483"/>
                    </a:cubicBezTo>
                    <a:cubicBezTo>
                      <a:pt x="812800" y="70060"/>
                      <a:pt x="630849" y="0"/>
                      <a:pt x="406400" y="0"/>
                    </a:cubicBezTo>
                    <a:close/>
                  </a:path>
                </a:pathLst>
              </a:custGeom>
              <a:solidFill>
                <a:srgbClr val="A87CDF"/>
              </a:solidFill>
            </p:spPr>
          </p:sp>
          <p:sp>
            <p:nvSpPr>
              <p:cNvPr name="TextBox 103" id="103"/>
              <p:cNvSpPr txBox="true"/>
              <p:nvPr/>
            </p:nvSpPr>
            <p:spPr>
              <a:xfrm>
                <a:off x="76200" y="-94484"/>
                <a:ext cx="660400" cy="378110"/>
              </a:xfrm>
              <a:prstGeom prst="rect">
                <a:avLst/>
              </a:prstGeom>
            </p:spPr>
            <p:txBody>
              <a:bodyPr anchor="ctr" rtlCol="false" tIns="50800" lIns="50800" bIns="50800" rIns="50800"/>
              <a:lstStyle/>
              <a:p>
                <a:pPr algn="ctr">
                  <a:lnSpc>
                    <a:spcPts val="4420"/>
                  </a:lnSpc>
                </a:pPr>
              </a:p>
            </p:txBody>
          </p:sp>
        </p:grpSp>
        <p:grpSp>
          <p:nvGrpSpPr>
            <p:cNvPr name="Group 104" id="104"/>
            <p:cNvGrpSpPr/>
            <p:nvPr/>
          </p:nvGrpSpPr>
          <p:grpSpPr>
            <a:xfrm rot="0">
              <a:off x="635806" y="42144"/>
              <a:ext cx="659140" cy="659140"/>
              <a:chOff x="0" y="0"/>
              <a:chExt cx="812800" cy="812800"/>
            </a:xfrm>
          </p:grpSpPr>
          <p:sp>
            <p:nvSpPr>
              <p:cNvPr name="Freeform 105" id="10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06" id="106"/>
              <p:cNvSpPr txBox="true"/>
              <p:nvPr/>
            </p:nvSpPr>
            <p:spPr>
              <a:xfrm>
                <a:off x="76200" y="-47625"/>
                <a:ext cx="660400" cy="784225"/>
              </a:xfrm>
              <a:prstGeom prst="rect">
                <a:avLst/>
              </a:prstGeom>
            </p:spPr>
            <p:txBody>
              <a:bodyPr anchor="ctr" rtlCol="false" tIns="50800" lIns="50800" bIns="50800" rIns="50800"/>
              <a:lstStyle/>
              <a:p>
                <a:pPr algn="ctr">
                  <a:lnSpc>
                    <a:spcPts val="4420"/>
                  </a:lnSpc>
                </a:pPr>
              </a:p>
            </p:txBody>
          </p:sp>
        </p:grpSp>
      </p:grpSp>
      <p:grpSp>
        <p:nvGrpSpPr>
          <p:cNvPr name="Group 107" id="107"/>
          <p:cNvGrpSpPr/>
          <p:nvPr/>
        </p:nvGrpSpPr>
        <p:grpSpPr>
          <a:xfrm rot="10579451">
            <a:off x="8920528" y="5010115"/>
            <a:ext cx="1448064" cy="557572"/>
            <a:chOff x="0" y="0"/>
            <a:chExt cx="1930752" cy="743429"/>
          </a:xfrm>
        </p:grpSpPr>
        <p:grpSp>
          <p:nvGrpSpPr>
            <p:cNvPr name="Group 108" id="108"/>
            <p:cNvGrpSpPr/>
            <p:nvPr/>
          </p:nvGrpSpPr>
          <p:grpSpPr>
            <a:xfrm rot="0">
              <a:off x="0" y="0"/>
              <a:ext cx="1930752" cy="743429"/>
              <a:chOff x="0" y="0"/>
              <a:chExt cx="812800" cy="312966"/>
            </a:xfrm>
          </p:grpSpPr>
          <p:sp>
            <p:nvSpPr>
              <p:cNvPr name="Freeform 109" id="109"/>
              <p:cNvSpPr/>
              <p:nvPr/>
            </p:nvSpPr>
            <p:spPr>
              <a:xfrm flipH="false" flipV="false" rot="0">
                <a:off x="0" y="0"/>
                <a:ext cx="812800" cy="312966"/>
              </a:xfrm>
              <a:custGeom>
                <a:avLst/>
                <a:gdLst/>
                <a:ahLst/>
                <a:cxnLst/>
                <a:rect r="r" b="b" t="t" l="l"/>
                <a:pathLst>
                  <a:path h="312966" w="812800">
                    <a:moveTo>
                      <a:pt x="406400" y="0"/>
                    </a:moveTo>
                    <a:cubicBezTo>
                      <a:pt x="181951" y="0"/>
                      <a:pt x="0" y="70060"/>
                      <a:pt x="0" y="156483"/>
                    </a:cubicBezTo>
                    <a:cubicBezTo>
                      <a:pt x="0" y="242906"/>
                      <a:pt x="181951" y="312966"/>
                      <a:pt x="406400" y="312966"/>
                    </a:cubicBezTo>
                    <a:cubicBezTo>
                      <a:pt x="630849" y="312966"/>
                      <a:pt x="812800" y="242906"/>
                      <a:pt x="812800" y="156483"/>
                    </a:cubicBezTo>
                    <a:cubicBezTo>
                      <a:pt x="812800" y="70060"/>
                      <a:pt x="630849" y="0"/>
                      <a:pt x="406400" y="0"/>
                    </a:cubicBezTo>
                    <a:close/>
                  </a:path>
                </a:pathLst>
              </a:custGeom>
              <a:solidFill>
                <a:srgbClr val="FF4B4B"/>
              </a:solidFill>
            </p:spPr>
          </p:sp>
          <p:sp>
            <p:nvSpPr>
              <p:cNvPr name="TextBox 110" id="110"/>
              <p:cNvSpPr txBox="true"/>
              <p:nvPr/>
            </p:nvSpPr>
            <p:spPr>
              <a:xfrm>
                <a:off x="76200" y="-94484"/>
                <a:ext cx="660400" cy="378110"/>
              </a:xfrm>
              <a:prstGeom prst="rect">
                <a:avLst/>
              </a:prstGeom>
            </p:spPr>
            <p:txBody>
              <a:bodyPr anchor="ctr" rtlCol="false" tIns="50800" lIns="50800" bIns="50800" rIns="50800"/>
              <a:lstStyle/>
              <a:p>
                <a:pPr algn="ctr">
                  <a:lnSpc>
                    <a:spcPts val="4420"/>
                  </a:lnSpc>
                </a:pPr>
              </a:p>
            </p:txBody>
          </p:sp>
        </p:grpSp>
        <p:grpSp>
          <p:nvGrpSpPr>
            <p:cNvPr name="Group 111" id="111"/>
            <p:cNvGrpSpPr/>
            <p:nvPr/>
          </p:nvGrpSpPr>
          <p:grpSpPr>
            <a:xfrm rot="0">
              <a:off x="635806" y="42144"/>
              <a:ext cx="659140" cy="659140"/>
              <a:chOff x="0" y="0"/>
              <a:chExt cx="812800" cy="812800"/>
            </a:xfrm>
          </p:grpSpPr>
          <p:sp>
            <p:nvSpPr>
              <p:cNvPr name="Freeform 112" id="1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13" id="113"/>
              <p:cNvSpPr txBox="true"/>
              <p:nvPr/>
            </p:nvSpPr>
            <p:spPr>
              <a:xfrm>
                <a:off x="76200" y="-47625"/>
                <a:ext cx="660400" cy="784225"/>
              </a:xfrm>
              <a:prstGeom prst="rect">
                <a:avLst/>
              </a:prstGeom>
            </p:spPr>
            <p:txBody>
              <a:bodyPr anchor="ctr" rtlCol="false" tIns="50800" lIns="50800" bIns="50800" rIns="50800"/>
              <a:lstStyle/>
              <a:p>
                <a:pPr algn="ctr">
                  <a:lnSpc>
                    <a:spcPts val="4420"/>
                  </a:lnSpc>
                </a:pPr>
              </a:p>
            </p:txBody>
          </p:sp>
        </p:grpSp>
      </p:grpSp>
      <p:grpSp>
        <p:nvGrpSpPr>
          <p:cNvPr name="Group 114" id="114"/>
          <p:cNvGrpSpPr/>
          <p:nvPr/>
        </p:nvGrpSpPr>
        <p:grpSpPr>
          <a:xfrm rot="0">
            <a:off x="15255340" y="-1536300"/>
            <a:ext cx="70256" cy="13664400"/>
            <a:chOff x="0" y="0"/>
            <a:chExt cx="93675" cy="18219200"/>
          </a:xfrm>
        </p:grpSpPr>
        <p:grpSp>
          <p:nvGrpSpPr>
            <p:cNvPr name="Group 115" id="115"/>
            <p:cNvGrpSpPr/>
            <p:nvPr/>
          </p:nvGrpSpPr>
          <p:grpSpPr>
            <a:xfrm rot="-5400000">
              <a:off x="-1347162" y="16778362"/>
              <a:ext cx="2788000" cy="93675"/>
              <a:chOff x="0" y="0"/>
              <a:chExt cx="547795" cy="18406"/>
            </a:xfrm>
          </p:grpSpPr>
          <p:sp>
            <p:nvSpPr>
              <p:cNvPr name="Freeform 116" id="116"/>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17" id="117"/>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18" id="118"/>
            <p:cNvGrpSpPr/>
            <p:nvPr/>
          </p:nvGrpSpPr>
          <p:grpSpPr>
            <a:xfrm rot="-5400000">
              <a:off x="-1347162" y="5207962"/>
              <a:ext cx="2788000" cy="93675"/>
              <a:chOff x="0" y="0"/>
              <a:chExt cx="547795" cy="18406"/>
            </a:xfrm>
          </p:grpSpPr>
          <p:sp>
            <p:nvSpPr>
              <p:cNvPr name="Freeform 119" id="119"/>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20" id="120"/>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21" id="121"/>
            <p:cNvGrpSpPr/>
            <p:nvPr/>
          </p:nvGrpSpPr>
          <p:grpSpPr>
            <a:xfrm rot="-5400000">
              <a:off x="-1347162" y="1347162"/>
              <a:ext cx="2788000" cy="93675"/>
              <a:chOff x="0" y="0"/>
              <a:chExt cx="547795" cy="18406"/>
            </a:xfrm>
          </p:grpSpPr>
          <p:sp>
            <p:nvSpPr>
              <p:cNvPr name="Freeform 122" id="122"/>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23" id="123"/>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24" id="124"/>
            <p:cNvGrpSpPr/>
            <p:nvPr/>
          </p:nvGrpSpPr>
          <p:grpSpPr>
            <a:xfrm rot="-5400000">
              <a:off x="-1347162" y="9062762"/>
              <a:ext cx="2788000" cy="93675"/>
              <a:chOff x="0" y="0"/>
              <a:chExt cx="547795" cy="18406"/>
            </a:xfrm>
          </p:grpSpPr>
          <p:sp>
            <p:nvSpPr>
              <p:cNvPr name="Freeform 125" id="125"/>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26" id="126"/>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27" id="127"/>
            <p:cNvGrpSpPr/>
            <p:nvPr/>
          </p:nvGrpSpPr>
          <p:grpSpPr>
            <a:xfrm rot="-5400000">
              <a:off x="-1347162" y="12951962"/>
              <a:ext cx="2788000" cy="93675"/>
              <a:chOff x="0" y="0"/>
              <a:chExt cx="547795" cy="18406"/>
            </a:xfrm>
          </p:grpSpPr>
          <p:sp>
            <p:nvSpPr>
              <p:cNvPr name="Freeform 128" id="128"/>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29" id="129"/>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grpSp>
        <p:nvGrpSpPr>
          <p:cNvPr name="Group 130" id="130"/>
          <p:cNvGrpSpPr/>
          <p:nvPr/>
        </p:nvGrpSpPr>
        <p:grpSpPr>
          <a:xfrm rot="-5400000">
            <a:off x="1199402" y="5108372"/>
            <a:ext cx="13664400" cy="70256"/>
            <a:chOff x="0" y="0"/>
            <a:chExt cx="18219200" cy="93675"/>
          </a:xfrm>
        </p:grpSpPr>
        <p:grpSp>
          <p:nvGrpSpPr>
            <p:cNvPr name="Group 131" id="131"/>
            <p:cNvGrpSpPr/>
            <p:nvPr/>
          </p:nvGrpSpPr>
          <p:grpSpPr>
            <a:xfrm rot="0">
              <a:off x="0" y="0"/>
              <a:ext cx="2788000" cy="93675"/>
              <a:chOff x="0" y="0"/>
              <a:chExt cx="547795" cy="18406"/>
            </a:xfrm>
          </p:grpSpPr>
          <p:sp>
            <p:nvSpPr>
              <p:cNvPr name="Freeform 132" id="132"/>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33" id="133"/>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34" id="134"/>
            <p:cNvGrpSpPr/>
            <p:nvPr/>
          </p:nvGrpSpPr>
          <p:grpSpPr>
            <a:xfrm rot="0">
              <a:off x="11570400" y="0"/>
              <a:ext cx="2788000" cy="93675"/>
              <a:chOff x="0" y="0"/>
              <a:chExt cx="547795" cy="18406"/>
            </a:xfrm>
          </p:grpSpPr>
          <p:sp>
            <p:nvSpPr>
              <p:cNvPr name="Freeform 135" id="135"/>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36" id="136"/>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37" id="137"/>
            <p:cNvGrpSpPr/>
            <p:nvPr/>
          </p:nvGrpSpPr>
          <p:grpSpPr>
            <a:xfrm rot="0">
              <a:off x="3860800" y="0"/>
              <a:ext cx="2788000" cy="93675"/>
              <a:chOff x="0" y="0"/>
              <a:chExt cx="547795" cy="18406"/>
            </a:xfrm>
          </p:grpSpPr>
          <p:sp>
            <p:nvSpPr>
              <p:cNvPr name="Freeform 138" id="138"/>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39" id="139"/>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40" id="140"/>
            <p:cNvGrpSpPr/>
            <p:nvPr/>
          </p:nvGrpSpPr>
          <p:grpSpPr>
            <a:xfrm rot="0">
              <a:off x="15431200" y="0"/>
              <a:ext cx="2788000" cy="93675"/>
              <a:chOff x="0" y="0"/>
              <a:chExt cx="547795" cy="18406"/>
            </a:xfrm>
          </p:grpSpPr>
          <p:sp>
            <p:nvSpPr>
              <p:cNvPr name="Freeform 141" id="141"/>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42" id="142"/>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43" id="143"/>
            <p:cNvGrpSpPr/>
            <p:nvPr/>
          </p:nvGrpSpPr>
          <p:grpSpPr>
            <a:xfrm rot="0">
              <a:off x="7715600" y="0"/>
              <a:ext cx="2788000" cy="93675"/>
              <a:chOff x="0" y="0"/>
              <a:chExt cx="547795" cy="18406"/>
            </a:xfrm>
          </p:grpSpPr>
          <p:sp>
            <p:nvSpPr>
              <p:cNvPr name="Freeform 144" id="144"/>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45" id="145"/>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grpSp>
        <p:nvGrpSpPr>
          <p:cNvPr name="Group 146" id="146"/>
          <p:cNvGrpSpPr/>
          <p:nvPr/>
        </p:nvGrpSpPr>
        <p:grpSpPr>
          <a:xfrm rot="-5400000">
            <a:off x="-1791551" y="748449"/>
            <a:ext cx="11215802" cy="8623300"/>
            <a:chOff x="0" y="0"/>
            <a:chExt cx="2953956" cy="2271157"/>
          </a:xfrm>
        </p:grpSpPr>
        <p:sp>
          <p:nvSpPr>
            <p:cNvPr name="Freeform 147" id="147"/>
            <p:cNvSpPr/>
            <p:nvPr/>
          </p:nvSpPr>
          <p:spPr>
            <a:xfrm flipH="false" flipV="false" rot="0">
              <a:off x="0" y="0"/>
              <a:ext cx="2953956" cy="2271157"/>
            </a:xfrm>
            <a:custGeom>
              <a:avLst/>
              <a:gdLst/>
              <a:ahLst/>
              <a:cxnLst/>
              <a:rect r="r" b="b" t="t" l="l"/>
              <a:pathLst>
                <a:path h="2271157" w="2953956">
                  <a:moveTo>
                    <a:pt x="0" y="0"/>
                  </a:moveTo>
                  <a:lnTo>
                    <a:pt x="2953956" y="0"/>
                  </a:lnTo>
                  <a:lnTo>
                    <a:pt x="2953956" y="2271157"/>
                  </a:lnTo>
                  <a:lnTo>
                    <a:pt x="0" y="2271157"/>
                  </a:lnTo>
                  <a:close/>
                </a:path>
              </a:pathLst>
            </a:custGeom>
            <a:solidFill>
              <a:srgbClr val="0B1541"/>
            </a:solidFill>
          </p:spPr>
        </p:sp>
        <p:sp>
          <p:nvSpPr>
            <p:cNvPr name="TextBox 148" id="148"/>
            <p:cNvSpPr txBox="true"/>
            <p:nvPr/>
          </p:nvSpPr>
          <p:spPr>
            <a:xfrm>
              <a:off x="0" y="-123825"/>
              <a:ext cx="2953956" cy="2394982"/>
            </a:xfrm>
            <a:prstGeom prst="rect">
              <a:avLst/>
            </a:prstGeom>
          </p:spPr>
          <p:txBody>
            <a:bodyPr anchor="ctr" rtlCol="false" tIns="50800" lIns="50800" bIns="50800" rIns="50800"/>
            <a:lstStyle/>
            <a:p>
              <a:pPr algn="ctr">
                <a:lnSpc>
                  <a:spcPts val="4420"/>
                </a:lnSpc>
              </a:pPr>
            </a:p>
          </p:txBody>
        </p:sp>
      </p:grpSp>
      <p:sp>
        <p:nvSpPr>
          <p:cNvPr name="Freeform 149" id="149"/>
          <p:cNvSpPr/>
          <p:nvPr/>
        </p:nvSpPr>
        <p:spPr>
          <a:xfrm flipH="false" flipV="false" rot="0">
            <a:off x="1028700" y="1475172"/>
            <a:ext cx="937546" cy="953143"/>
          </a:xfrm>
          <a:custGeom>
            <a:avLst/>
            <a:gdLst/>
            <a:ahLst/>
            <a:cxnLst/>
            <a:rect r="r" b="b" t="t" l="l"/>
            <a:pathLst>
              <a:path h="953143" w="937546">
                <a:moveTo>
                  <a:pt x="0" y="0"/>
                </a:moveTo>
                <a:lnTo>
                  <a:pt x="937546" y="0"/>
                </a:lnTo>
                <a:lnTo>
                  <a:pt x="937546" y="953143"/>
                </a:lnTo>
                <a:lnTo>
                  <a:pt x="0" y="95314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50" id="150"/>
          <p:cNvSpPr txBox="true"/>
          <p:nvPr/>
        </p:nvSpPr>
        <p:spPr>
          <a:xfrm rot="0">
            <a:off x="804147" y="2518469"/>
            <a:ext cx="7011352" cy="7036269"/>
          </a:xfrm>
          <a:prstGeom prst="rect">
            <a:avLst/>
          </a:prstGeom>
        </p:spPr>
        <p:txBody>
          <a:bodyPr anchor="t" rtlCol="false" tIns="0" lIns="0" bIns="0" rIns="0">
            <a:spAutoFit/>
          </a:bodyPr>
          <a:lstStyle/>
          <a:p>
            <a:pPr algn="l">
              <a:lnSpc>
                <a:spcPts val="4349"/>
              </a:lnSpc>
            </a:pPr>
          </a:p>
          <a:p>
            <a:pPr algn="l">
              <a:lnSpc>
                <a:spcPts val="4349"/>
              </a:lnSpc>
              <a:spcBef>
                <a:spcPct val="0"/>
              </a:spcBef>
            </a:pPr>
            <a:r>
              <a:rPr lang="en-US" sz="3106">
                <a:solidFill>
                  <a:srgbClr val="FFFFFF"/>
                </a:solidFill>
                <a:latin typeface="PT Sans"/>
                <a:ea typeface="PT Sans"/>
                <a:cs typeface="PT Sans"/>
                <a:sym typeface="PT Sans"/>
              </a:rPr>
              <a:t>"In conclusion, the Car Crash Predicti</a:t>
            </a:r>
            <a:r>
              <a:rPr lang="en-US" sz="3106" u="none">
                <a:solidFill>
                  <a:srgbClr val="FFFFFF"/>
                </a:solidFill>
                <a:latin typeface="PT Sans"/>
                <a:ea typeface="PT Sans"/>
                <a:cs typeface="PT Sans"/>
                <a:sym typeface="PT Sans"/>
              </a:rPr>
              <a:t>on System demonstrates the potential of AI to significantly enhance road safety. By building a system that is accurate, efficient, and user-friendly, I believe this project can serve as a valuable tool for reducing accidents and improving response times in emergency situations. I’m excited to continue developing the system and exploring new ways to make an impact."</a:t>
            </a:r>
          </a:p>
          <a:p>
            <a:pPr algn="l" marL="0" indent="0" lvl="0">
              <a:lnSpc>
                <a:spcPts val="4349"/>
              </a:lnSpc>
              <a:spcBef>
                <a:spcPct val="0"/>
              </a:spcBef>
            </a:pPr>
          </a:p>
        </p:txBody>
      </p:sp>
      <p:grpSp>
        <p:nvGrpSpPr>
          <p:cNvPr name="Group 151" id="151"/>
          <p:cNvGrpSpPr/>
          <p:nvPr/>
        </p:nvGrpSpPr>
        <p:grpSpPr>
          <a:xfrm rot="0">
            <a:off x="13695832" y="-59092"/>
            <a:ext cx="3189273" cy="6543739"/>
            <a:chOff x="0" y="0"/>
            <a:chExt cx="4252364" cy="8724985"/>
          </a:xfrm>
        </p:grpSpPr>
        <p:grpSp>
          <p:nvGrpSpPr>
            <p:cNvPr name="Group 152" id="152"/>
            <p:cNvGrpSpPr/>
            <p:nvPr/>
          </p:nvGrpSpPr>
          <p:grpSpPr>
            <a:xfrm rot="0">
              <a:off x="693030" y="3907822"/>
              <a:ext cx="259157" cy="922763"/>
              <a:chOff x="0" y="0"/>
              <a:chExt cx="39938" cy="142206"/>
            </a:xfrm>
          </p:grpSpPr>
          <p:sp>
            <p:nvSpPr>
              <p:cNvPr name="Freeform 153" id="153"/>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154" id="154"/>
              <p:cNvSpPr txBox="true"/>
              <p:nvPr/>
            </p:nvSpPr>
            <p:spPr>
              <a:xfrm>
                <a:off x="0" y="-123825"/>
                <a:ext cx="39938" cy="266031"/>
              </a:xfrm>
              <a:prstGeom prst="rect">
                <a:avLst/>
              </a:prstGeom>
            </p:spPr>
            <p:txBody>
              <a:bodyPr anchor="ctr" rtlCol="false" tIns="65114" lIns="65114" bIns="65114" rIns="65114"/>
              <a:lstStyle/>
              <a:p>
                <a:pPr algn="ctr" marL="0" indent="0" lvl="0">
                  <a:lnSpc>
                    <a:spcPts val="4419"/>
                  </a:lnSpc>
                  <a:spcBef>
                    <a:spcPct val="0"/>
                  </a:spcBef>
                </a:pPr>
              </a:p>
            </p:txBody>
          </p:sp>
        </p:grpSp>
        <p:grpSp>
          <p:nvGrpSpPr>
            <p:cNvPr name="Group 155" id="155"/>
            <p:cNvGrpSpPr/>
            <p:nvPr/>
          </p:nvGrpSpPr>
          <p:grpSpPr>
            <a:xfrm rot="0">
              <a:off x="693030" y="7167221"/>
              <a:ext cx="259157" cy="922763"/>
              <a:chOff x="0" y="0"/>
              <a:chExt cx="39938" cy="142206"/>
            </a:xfrm>
          </p:grpSpPr>
          <p:sp>
            <p:nvSpPr>
              <p:cNvPr name="Freeform 156" id="156"/>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157" id="157"/>
              <p:cNvSpPr txBox="true"/>
              <p:nvPr/>
            </p:nvSpPr>
            <p:spPr>
              <a:xfrm>
                <a:off x="0" y="-123825"/>
                <a:ext cx="39938" cy="266031"/>
              </a:xfrm>
              <a:prstGeom prst="rect">
                <a:avLst/>
              </a:prstGeom>
            </p:spPr>
            <p:txBody>
              <a:bodyPr anchor="ctr" rtlCol="false" tIns="65114" lIns="65114" bIns="65114" rIns="65114"/>
              <a:lstStyle/>
              <a:p>
                <a:pPr algn="ctr" marL="0" indent="0" lvl="0">
                  <a:lnSpc>
                    <a:spcPts val="4419"/>
                  </a:lnSpc>
                  <a:spcBef>
                    <a:spcPct val="0"/>
                  </a:spcBef>
                </a:pPr>
              </a:p>
            </p:txBody>
          </p:sp>
        </p:grpSp>
        <p:grpSp>
          <p:nvGrpSpPr>
            <p:cNvPr name="Group 158" id="158"/>
            <p:cNvGrpSpPr/>
            <p:nvPr/>
          </p:nvGrpSpPr>
          <p:grpSpPr>
            <a:xfrm rot="0">
              <a:off x="3363328" y="3907822"/>
              <a:ext cx="259157" cy="922763"/>
              <a:chOff x="0" y="0"/>
              <a:chExt cx="39938" cy="142206"/>
            </a:xfrm>
          </p:grpSpPr>
          <p:sp>
            <p:nvSpPr>
              <p:cNvPr name="Freeform 159" id="159"/>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160" id="160"/>
              <p:cNvSpPr txBox="true"/>
              <p:nvPr/>
            </p:nvSpPr>
            <p:spPr>
              <a:xfrm>
                <a:off x="0" y="-123825"/>
                <a:ext cx="39938" cy="266031"/>
              </a:xfrm>
              <a:prstGeom prst="rect">
                <a:avLst/>
              </a:prstGeom>
            </p:spPr>
            <p:txBody>
              <a:bodyPr anchor="ctr" rtlCol="false" tIns="65114" lIns="65114" bIns="65114" rIns="65114"/>
              <a:lstStyle/>
              <a:p>
                <a:pPr algn="ctr" marL="0" indent="0" lvl="0">
                  <a:lnSpc>
                    <a:spcPts val="4419"/>
                  </a:lnSpc>
                  <a:spcBef>
                    <a:spcPct val="0"/>
                  </a:spcBef>
                </a:pPr>
              </a:p>
            </p:txBody>
          </p:sp>
        </p:grpSp>
        <p:grpSp>
          <p:nvGrpSpPr>
            <p:cNvPr name="Group 161" id="161"/>
            <p:cNvGrpSpPr/>
            <p:nvPr/>
          </p:nvGrpSpPr>
          <p:grpSpPr>
            <a:xfrm rot="0">
              <a:off x="3363328" y="7167221"/>
              <a:ext cx="259157" cy="922763"/>
              <a:chOff x="0" y="0"/>
              <a:chExt cx="39938" cy="142206"/>
            </a:xfrm>
          </p:grpSpPr>
          <p:sp>
            <p:nvSpPr>
              <p:cNvPr name="Freeform 162" id="162"/>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163" id="163"/>
              <p:cNvSpPr txBox="true"/>
              <p:nvPr/>
            </p:nvSpPr>
            <p:spPr>
              <a:xfrm>
                <a:off x="0" y="-123825"/>
                <a:ext cx="39938" cy="266031"/>
              </a:xfrm>
              <a:prstGeom prst="rect">
                <a:avLst/>
              </a:prstGeom>
            </p:spPr>
            <p:txBody>
              <a:bodyPr anchor="ctr" rtlCol="false" tIns="65114" lIns="65114" bIns="65114" rIns="65114"/>
              <a:lstStyle/>
              <a:p>
                <a:pPr algn="ctr" marL="0" indent="0" lvl="0">
                  <a:lnSpc>
                    <a:spcPts val="4419"/>
                  </a:lnSpc>
                  <a:spcBef>
                    <a:spcPct val="0"/>
                  </a:spcBef>
                </a:pPr>
              </a:p>
            </p:txBody>
          </p:sp>
        </p:grpSp>
        <p:sp>
          <p:nvSpPr>
            <p:cNvPr name="Freeform 164" id="164"/>
            <p:cNvSpPr/>
            <p:nvPr/>
          </p:nvSpPr>
          <p:spPr>
            <a:xfrm flipH="false" flipV="false" rot="-10800000">
              <a:off x="0" y="0"/>
              <a:ext cx="4252364" cy="3907822"/>
            </a:xfrm>
            <a:custGeom>
              <a:avLst/>
              <a:gdLst/>
              <a:ahLst/>
              <a:cxnLst/>
              <a:rect r="r" b="b" t="t" l="l"/>
              <a:pathLst>
                <a:path h="3907822" w="4252364">
                  <a:moveTo>
                    <a:pt x="0" y="0"/>
                  </a:moveTo>
                  <a:lnTo>
                    <a:pt x="4252364" y="0"/>
                  </a:lnTo>
                  <a:lnTo>
                    <a:pt x="4252364" y="3907822"/>
                  </a:lnTo>
                  <a:lnTo>
                    <a:pt x="0" y="3907822"/>
                  </a:lnTo>
                  <a:lnTo>
                    <a:pt x="0" y="0"/>
                  </a:lnTo>
                  <a:close/>
                </a:path>
              </a:pathLst>
            </a:custGeom>
            <a:blipFill>
              <a:blip r:embed="rId2"/>
              <a:stretch>
                <a:fillRect l="0" t="-20079" r="0" b="-2015"/>
              </a:stretch>
            </a:blipFill>
          </p:spPr>
        </p:sp>
        <p:grpSp>
          <p:nvGrpSpPr>
            <p:cNvPr name="Group 165" id="165"/>
            <p:cNvGrpSpPr/>
            <p:nvPr/>
          </p:nvGrpSpPr>
          <p:grpSpPr>
            <a:xfrm rot="-10800000">
              <a:off x="798715" y="3343189"/>
              <a:ext cx="2703356" cy="5381796"/>
              <a:chOff x="0" y="0"/>
              <a:chExt cx="544375" cy="1083733"/>
            </a:xfrm>
          </p:grpSpPr>
          <p:sp>
            <p:nvSpPr>
              <p:cNvPr name="Freeform 166" id="166"/>
              <p:cNvSpPr/>
              <p:nvPr/>
            </p:nvSpPr>
            <p:spPr>
              <a:xfrm flipH="false" flipV="false" rot="0">
                <a:off x="0" y="0"/>
                <a:ext cx="544375" cy="1083733"/>
              </a:xfrm>
              <a:custGeom>
                <a:avLst/>
                <a:gdLst/>
                <a:ahLst/>
                <a:cxnLst/>
                <a:rect r="r" b="b" t="t" l="l"/>
                <a:pathLst>
                  <a:path h="1083733" w="544375">
                    <a:moveTo>
                      <a:pt x="152737" y="0"/>
                    </a:moveTo>
                    <a:lnTo>
                      <a:pt x="391638" y="0"/>
                    </a:lnTo>
                    <a:cubicBezTo>
                      <a:pt x="432147" y="0"/>
                      <a:pt x="470996" y="16092"/>
                      <a:pt x="499640" y="44736"/>
                    </a:cubicBezTo>
                    <a:cubicBezTo>
                      <a:pt x="528283" y="73379"/>
                      <a:pt x="544375" y="112229"/>
                      <a:pt x="544375" y="152737"/>
                    </a:cubicBezTo>
                    <a:lnTo>
                      <a:pt x="544375" y="930996"/>
                    </a:lnTo>
                    <a:cubicBezTo>
                      <a:pt x="544375" y="971505"/>
                      <a:pt x="528283" y="1010354"/>
                      <a:pt x="499640" y="1038998"/>
                    </a:cubicBezTo>
                    <a:cubicBezTo>
                      <a:pt x="470996" y="1067642"/>
                      <a:pt x="432147" y="1083733"/>
                      <a:pt x="391638" y="1083733"/>
                    </a:cubicBezTo>
                    <a:lnTo>
                      <a:pt x="152737" y="1083733"/>
                    </a:lnTo>
                    <a:cubicBezTo>
                      <a:pt x="112229" y="1083733"/>
                      <a:pt x="73379" y="1067642"/>
                      <a:pt x="44736" y="1038998"/>
                    </a:cubicBezTo>
                    <a:cubicBezTo>
                      <a:pt x="16092" y="1010354"/>
                      <a:pt x="0" y="971505"/>
                      <a:pt x="0" y="930996"/>
                    </a:cubicBezTo>
                    <a:lnTo>
                      <a:pt x="0" y="152737"/>
                    </a:lnTo>
                    <a:cubicBezTo>
                      <a:pt x="0" y="112229"/>
                      <a:pt x="16092" y="73379"/>
                      <a:pt x="44736" y="44736"/>
                    </a:cubicBezTo>
                    <a:cubicBezTo>
                      <a:pt x="73379" y="16092"/>
                      <a:pt x="112229" y="0"/>
                      <a:pt x="152737" y="0"/>
                    </a:cubicBezTo>
                    <a:close/>
                  </a:path>
                </a:pathLst>
              </a:custGeom>
              <a:solidFill>
                <a:srgbClr val="F88219"/>
              </a:solidFill>
            </p:spPr>
          </p:sp>
          <p:sp>
            <p:nvSpPr>
              <p:cNvPr name="TextBox 167" id="167"/>
              <p:cNvSpPr txBox="true"/>
              <p:nvPr/>
            </p:nvSpPr>
            <p:spPr>
              <a:xfrm>
                <a:off x="0" y="-123825"/>
                <a:ext cx="544375" cy="1207558"/>
              </a:xfrm>
              <a:prstGeom prst="rect">
                <a:avLst/>
              </a:prstGeom>
            </p:spPr>
            <p:txBody>
              <a:bodyPr anchor="ctr" rtlCol="false" tIns="49831" lIns="49831" bIns="49831" rIns="49831"/>
              <a:lstStyle/>
              <a:p>
                <a:pPr algn="ctr">
                  <a:lnSpc>
                    <a:spcPts val="4419"/>
                  </a:lnSpc>
                </a:pPr>
              </a:p>
            </p:txBody>
          </p:sp>
        </p:grpSp>
        <p:grpSp>
          <p:nvGrpSpPr>
            <p:cNvPr name="Group 168" id="168"/>
            <p:cNvGrpSpPr/>
            <p:nvPr/>
          </p:nvGrpSpPr>
          <p:grpSpPr>
            <a:xfrm rot="-10800000">
              <a:off x="1259656" y="5884593"/>
              <a:ext cx="1781474" cy="1744101"/>
              <a:chOff x="0" y="0"/>
              <a:chExt cx="358736" cy="351210"/>
            </a:xfrm>
          </p:grpSpPr>
          <p:sp>
            <p:nvSpPr>
              <p:cNvPr name="Freeform 169" id="169"/>
              <p:cNvSpPr/>
              <p:nvPr/>
            </p:nvSpPr>
            <p:spPr>
              <a:xfrm flipH="false" flipV="false" rot="0">
                <a:off x="0" y="0"/>
                <a:ext cx="358736" cy="351210"/>
              </a:xfrm>
              <a:custGeom>
                <a:avLst/>
                <a:gdLst/>
                <a:ahLst/>
                <a:cxnLst/>
                <a:rect r="r" b="b" t="t" l="l"/>
                <a:pathLst>
                  <a:path h="351210" w="358736">
                    <a:moveTo>
                      <a:pt x="115888" y="0"/>
                    </a:moveTo>
                    <a:lnTo>
                      <a:pt x="242848" y="0"/>
                    </a:lnTo>
                    <a:cubicBezTo>
                      <a:pt x="306851" y="0"/>
                      <a:pt x="358736" y="51885"/>
                      <a:pt x="358736" y="115888"/>
                    </a:cubicBezTo>
                    <a:lnTo>
                      <a:pt x="358736" y="235322"/>
                    </a:lnTo>
                    <a:cubicBezTo>
                      <a:pt x="358736" y="299325"/>
                      <a:pt x="306851" y="351210"/>
                      <a:pt x="242848" y="351210"/>
                    </a:cubicBezTo>
                    <a:lnTo>
                      <a:pt x="115888" y="351210"/>
                    </a:lnTo>
                    <a:cubicBezTo>
                      <a:pt x="51885" y="351210"/>
                      <a:pt x="0" y="299325"/>
                      <a:pt x="0" y="235322"/>
                    </a:cubicBezTo>
                    <a:lnTo>
                      <a:pt x="0" y="115888"/>
                    </a:lnTo>
                    <a:cubicBezTo>
                      <a:pt x="0" y="51885"/>
                      <a:pt x="51885" y="0"/>
                      <a:pt x="115888" y="0"/>
                    </a:cubicBezTo>
                    <a:close/>
                  </a:path>
                </a:pathLst>
              </a:custGeom>
              <a:solidFill>
                <a:srgbClr val="F99B47"/>
              </a:solidFill>
            </p:spPr>
          </p:sp>
          <p:sp>
            <p:nvSpPr>
              <p:cNvPr name="TextBox 170" id="170"/>
              <p:cNvSpPr txBox="true"/>
              <p:nvPr/>
            </p:nvSpPr>
            <p:spPr>
              <a:xfrm>
                <a:off x="0" y="-123825"/>
                <a:ext cx="358736" cy="475035"/>
              </a:xfrm>
              <a:prstGeom prst="rect">
                <a:avLst/>
              </a:prstGeom>
            </p:spPr>
            <p:txBody>
              <a:bodyPr anchor="ctr" rtlCol="false" tIns="49831" lIns="49831" bIns="49831" rIns="49831"/>
              <a:lstStyle/>
              <a:p>
                <a:pPr algn="ctr">
                  <a:lnSpc>
                    <a:spcPts val="4419"/>
                  </a:lnSpc>
                </a:pPr>
              </a:p>
            </p:txBody>
          </p:sp>
        </p:grpSp>
        <p:grpSp>
          <p:nvGrpSpPr>
            <p:cNvPr name="Group 171" id="171"/>
            <p:cNvGrpSpPr/>
            <p:nvPr/>
          </p:nvGrpSpPr>
          <p:grpSpPr>
            <a:xfrm rot="-10800000">
              <a:off x="910836" y="3567430"/>
              <a:ext cx="2479114" cy="1295618"/>
              <a:chOff x="0" y="0"/>
              <a:chExt cx="499220" cy="260899"/>
            </a:xfrm>
          </p:grpSpPr>
          <p:sp>
            <p:nvSpPr>
              <p:cNvPr name="Freeform 172" id="172"/>
              <p:cNvSpPr/>
              <p:nvPr/>
            </p:nvSpPr>
            <p:spPr>
              <a:xfrm flipH="false" flipV="false" rot="0">
                <a:off x="0" y="0"/>
                <a:ext cx="499220" cy="260899"/>
              </a:xfrm>
              <a:custGeom>
                <a:avLst/>
                <a:gdLst/>
                <a:ahLst/>
                <a:cxnLst/>
                <a:rect r="r" b="b" t="t" l="l"/>
                <a:pathLst>
                  <a:path h="260899" w="499220">
                    <a:moveTo>
                      <a:pt x="124914" y="0"/>
                    </a:moveTo>
                    <a:lnTo>
                      <a:pt x="374305" y="0"/>
                    </a:lnTo>
                    <a:cubicBezTo>
                      <a:pt x="443294" y="0"/>
                      <a:pt x="499220" y="55926"/>
                      <a:pt x="499220" y="124914"/>
                    </a:cubicBezTo>
                    <a:lnTo>
                      <a:pt x="499220" y="135984"/>
                    </a:lnTo>
                    <a:cubicBezTo>
                      <a:pt x="499220" y="169114"/>
                      <a:pt x="486059" y="200886"/>
                      <a:pt x="462633" y="224312"/>
                    </a:cubicBezTo>
                    <a:cubicBezTo>
                      <a:pt x="439207" y="247738"/>
                      <a:pt x="407435" y="260899"/>
                      <a:pt x="374305" y="260899"/>
                    </a:cubicBezTo>
                    <a:lnTo>
                      <a:pt x="124914" y="260899"/>
                    </a:lnTo>
                    <a:cubicBezTo>
                      <a:pt x="55926" y="260899"/>
                      <a:pt x="0" y="204973"/>
                      <a:pt x="0" y="135984"/>
                    </a:cubicBezTo>
                    <a:lnTo>
                      <a:pt x="0" y="124914"/>
                    </a:lnTo>
                    <a:cubicBezTo>
                      <a:pt x="0" y="91785"/>
                      <a:pt x="13161" y="60013"/>
                      <a:pt x="36587" y="36587"/>
                    </a:cubicBezTo>
                    <a:cubicBezTo>
                      <a:pt x="60013" y="13161"/>
                      <a:pt x="91785" y="0"/>
                      <a:pt x="124914" y="0"/>
                    </a:cubicBezTo>
                    <a:close/>
                  </a:path>
                </a:pathLst>
              </a:custGeom>
              <a:solidFill>
                <a:srgbClr val="F99B47"/>
              </a:solidFill>
            </p:spPr>
          </p:sp>
          <p:sp>
            <p:nvSpPr>
              <p:cNvPr name="TextBox 173" id="173"/>
              <p:cNvSpPr txBox="true"/>
              <p:nvPr/>
            </p:nvSpPr>
            <p:spPr>
              <a:xfrm>
                <a:off x="0" y="-123825"/>
                <a:ext cx="499220" cy="384724"/>
              </a:xfrm>
              <a:prstGeom prst="rect">
                <a:avLst/>
              </a:prstGeom>
            </p:spPr>
            <p:txBody>
              <a:bodyPr anchor="ctr" rtlCol="false" tIns="49831" lIns="49831" bIns="49831" rIns="49831"/>
              <a:lstStyle/>
              <a:p>
                <a:pPr algn="ctr">
                  <a:lnSpc>
                    <a:spcPts val="4419"/>
                  </a:lnSpc>
                </a:pPr>
              </a:p>
            </p:txBody>
          </p:sp>
        </p:grpSp>
        <p:grpSp>
          <p:nvGrpSpPr>
            <p:cNvPr name="Group 174" id="174"/>
            <p:cNvGrpSpPr/>
            <p:nvPr/>
          </p:nvGrpSpPr>
          <p:grpSpPr>
            <a:xfrm rot="-10800000">
              <a:off x="2378372" y="3419182"/>
              <a:ext cx="824710" cy="99663"/>
              <a:chOff x="0" y="0"/>
              <a:chExt cx="166072" cy="20069"/>
            </a:xfrm>
          </p:grpSpPr>
          <p:sp>
            <p:nvSpPr>
              <p:cNvPr name="Freeform 175" id="175"/>
              <p:cNvSpPr/>
              <p:nvPr/>
            </p:nvSpPr>
            <p:spPr>
              <a:xfrm flipH="false" flipV="false" rot="0">
                <a:off x="0" y="0"/>
                <a:ext cx="166072" cy="20069"/>
              </a:xfrm>
              <a:custGeom>
                <a:avLst/>
                <a:gdLst/>
                <a:ahLst/>
                <a:cxnLst/>
                <a:rect r="r" b="b" t="t" l="l"/>
                <a:pathLst>
                  <a:path h="20069" w="166072">
                    <a:moveTo>
                      <a:pt x="10035" y="0"/>
                    </a:moveTo>
                    <a:lnTo>
                      <a:pt x="156038" y="0"/>
                    </a:lnTo>
                    <a:cubicBezTo>
                      <a:pt x="161579" y="0"/>
                      <a:pt x="166072" y="4493"/>
                      <a:pt x="166072" y="10035"/>
                    </a:cubicBezTo>
                    <a:lnTo>
                      <a:pt x="166072" y="10035"/>
                    </a:lnTo>
                    <a:cubicBezTo>
                      <a:pt x="166072" y="12696"/>
                      <a:pt x="165015" y="15248"/>
                      <a:pt x="163133" y="17130"/>
                    </a:cubicBezTo>
                    <a:cubicBezTo>
                      <a:pt x="161251" y="19012"/>
                      <a:pt x="158699" y="20069"/>
                      <a:pt x="156038" y="20069"/>
                    </a:cubicBezTo>
                    <a:lnTo>
                      <a:pt x="10035" y="20069"/>
                    </a:lnTo>
                    <a:cubicBezTo>
                      <a:pt x="7373" y="20069"/>
                      <a:pt x="4821" y="19012"/>
                      <a:pt x="2939" y="17130"/>
                    </a:cubicBezTo>
                    <a:cubicBezTo>
                      <a:pt x="1057" y="15248"/>
                      <a:pt x="0" y="12696"/>
                      <a:pt x="0" y="10035"/>
                    </a:cubicBezTo>
                    <a:lnTo>
                      <a:pt x="0" y="10035"/>
                    </a:lnTo>
                    <a:cubicBezTo>
                      <a:pt x="0" y="7373"/>
                      <a:pt x="1057" y="4821"/>
                      <a:pt x="2939" y="2939"/>
                    </a:cubicBezTo>
                    <a:cubicBezTo>
                      <a:pt x="4821" y="1057"/>
                      <a:pt x="7373" y="0"/>
                      <a:pt x="10035" y="0"/>
                    </a:cubicBezTo>
                    <a:close/>
                  </a:path>
                </a:pathLst>
              </a:custGeom>
              <a:solidFill>
                <a:srgbClr val="EAEA28"/>
              </a:solidFill>
            </p:spPr>
          </p:sp>
          <p:sp>
            <p:nvSpPr>
              <p:cNvPr name="TextBox 176" id="176"/>
              <p:cNvSpPr txBox="true"/>
              <p:nvPr/>
            </p:nvSpPr>
            <p:spPr>
              <a:xfrm>
                <a:off x="0" y="-123825"/>
                <a:ext cx="166072" cy="143894"/>
              </a:xfrm>
              <a:prstGeom prst="rect">
                <a:avLst/>
              </a:prstGeom>
            </p:spPr>
            <p:txBody>
              <a:bodyPr anchor="ctr" rtlCol="false" tIns="49831" lIns="49831" bIns="49831" rIns="49831"/>
              <a:lstStyle/>
              <a:p>
                <a:pPr algn="ctr">
                  <a:lnSpc>
                    <a:spcPts val="4419"/>
                  </a:lnSpc>
                </a:pPr>
              </a:p>
            </p:txBody>
          </p:sp>
        </p:grpSp>
        <p:grpSp>
          <p:nvGrpSpPr>
            <p:cNvPr name="Group 177" id="177"/>
            <p:cNvGrpSpPr/>
            <p:nvPr/>
          </p:nvGrpSpPr>
          <p:grpSpPr>
            <a:xfrm rot="-10800000">
              <a:off x="1097704" y="3419182"/>
              <a:ext cx="824710" cy="99663"/>
              <a:chOff x="0" y="0"/>
              <a:chExt cx="166072" cy="20069"/>
            </a:xfrm>
          </p:grpSpPr>
          <p:sp>
            <p:nvSpPr>
              <p:cNvPr name="Freeform 178" id="178"/>
              <p:cNvSpPr/>
              <p:nvPr/>
            </p:nvSpPr>
            <p:spPr>
              <a:xfrm flipH="false" flipV="false" rot="0">
                <a:off x="0" y="0"/>
                <a:ext cx="166072" cy="20069"/>
              </a:xfrm>
              <a:custGeom>
                <a:avLst/>
                <a:gdLst/>
                <a:ahLst/>
                <a:cxnLst/>
                <a:rect r="r" b="b" t="t" l="l"/>
                <a:pathLst>
                  <a:path h="20069" w="166072">
                    <a:moveTo>
                      <a:pt x="10035" y="0"/>
                    </a:moveTo>
                    <a:lnTo>
                      <a:pt x="156038" y="0"/>
                    </a:lnTo>
                    <a:cubicBezTo>
                      <a:pt x="161579" y="0"/>
                      <a:pt x="166072" y="4493"/>
                      <a:pt x="166072" y="10035"/>
                    </a:cubicBezTo>
                    <a:lnTo>
                      <a:pt x="166072" y="10035"/>
                    </a:lnTo>
                    <a:cubicBezTo>
                      <a:pt x="166072" y="12696"/>
                      <a:pt x="165015" y="15248"/>
                      <a:pt x="163133" y="17130"/>
                    </a:cubicBezTo>
                    <a:cubicBezTo>
                      <a:pt x="161251" y="19012"/>
                      <a:pt x="158699" y="20069"/>
                      <a:pt x="156038" y="20069"/>
                    </a:cubicBezTo>
                    <a:lnTo>
                      <a:pt x="10035" y="20069"/>
                    </a:lnTo>
                    <a:cubicBezTo>
                      <a:pt x="7373" y="20069"/>
                      <a:pt x="4821" y="19012"/>
                      <a:pt x="2939" y="17130"/>
                    </a:cubicBezTo>
                    <a:cubicBezTo>
                      <a:pt x="1057" y="15248"/>
                      <a:pt x="0" y="12696"/>
                      <a:pt x="0" y="10035"/>
                    </a:cubicBezTo>
                    <a:lnTo>
                      <a:pt x="0" y="10035"/>
                    </a:lnTo>
                    <a:cubicBezTo>
                      <a:pt x="0" y="7373"/>
                      <a:pt x="1057" y="4821"/>
                      <a:pt x="2939" y="2939"/>
                    </a:cubicBezTo>
                    <a:cubicBezTo>
                      <a:pt x="4821" y="1057"/>
                      <a:pt x="7373" y="0"/>
                      <a:pt x="10035" y="0"/>
                    </a:cubicBezTo>
                    <a:close/>
                  </a:path>
                </a:pathLst>
              </a:custGeom>
              <a:solidFill>
                <a:srgbClr val="EAEA28"/>
              </a:solidFill>
            </p:spPr>
          </p:sp>
          <p:sp>
            <p:nvSpPr>
              <p:cNvPr name="TextBox 179" id="179"/>
              <p:cNvSpPr txBox="true"/>
              <p:nvPr/>
            </p:nvSpPr>
            <p:spPr>
              <a:xfrm>
                <a:off x="0" y="-123825"/>
                <a:ext cx="166072" cy="143894"/>
              </a:xfrm>
              <a:prstGeom prst="rect">
                <a:avLst/>
              </a:prstGeom>
            </p:spPr>
            <p:txBody>
              <a:bodyPr anchor="ctr" rtlCol="false" tIns="49831" lIns="49831" bIns="49831" rIns="49831"/>
              <a:lstStyle/>
              <a:p>
                <a:pPr algn="ctr">
                  <a:lnSpc>
                    <a:spcPts val="4419"/>
                  </a:lnSpc>
                </a:pPr>
              </a:p>
            </p:txBody>
          </p:sp>
        </p:grpSp>
        <p:grpSp>
          <p:nvGrpSpPr>
            <p:cNvPr name="Group 180" id="180"/>
            <p:cNvGrpSpPr/>
            <p:nvPr/>
          </p:nvGrpSpPr>
          <p:grpSpPr>
            <a:xfrm rot="-9870462">
              <a:off x="3355431" y="5280259"/>
              <a:ext cx="450227" cy="166499"/>
              <a:chOff x="0" y="0"/>
              <a:chExt cx="90662" cy="33528"/>
            </a:xfrm>
          </p:grpSpPr>
          <p:sp>
            <p:nvSpPr>
              <p:cNvPr name="Freeform 181" id="181"/>
              <p:cNvSpPr/>
              <p:nvPr/>
            </p:nvSpPr>
            <p:spPr>
              <a:xfrm flipH="false" flipV="false" rot="0">
                <a:off x="0" y="0"/>
                <a:ext cx="90662" cy="33528"/>
              </a:xfrm>
              <a:custGeom>
                <a:avLst/>
                <a:gdLst/>
                <a:ahLst/>
                <a:cxnLst/>
                <a:rect r="r" b="b" t="t" l="l"/>
                <a:pathLst>
                  <a:path h="33528" w="90662">
                    <a:moveTo>
                      <a:pt x="45331" y="0"/>
                    </a:moveTo>
                    <a:cubicBezTo>
                      <a:pt x="20295" y="0"/>
                      <a:pt x="0" y="7506"/>
                      <a:pt x="0" y="16764"/>
                    </a:cubicBezTo>
                    <a:cubicBezTo>
                      <a:pt x="0" y="26023"/>
                      <a:pt x="20295" y="33528"/>
                      <a:pt x="45331" y="33528"/>
                    </a:cubicBezTo>
                    <a:cubicBezTo>
                      <a:pt x="70367" y="33528"/>
                      <a:pt x="90662" y="26023"/>
                      <a:pt x="90662" y="16764"/>
                    </a:cubicBezTo>
                    <a:cubicBezTo>
                      <a:pt x="90662" y="7506"/>
                      <a:pt x="70367" y="0"/>
                      <a:pt x="45331" y="0"/>
                    </a:cubicBezTo>
                    <a:close/>
                  </a:path>
                </a:pathLst>
              </a:custGeom>
              <a:solidFill>
                <a:srgbClr val="CC5E00"/>
              </a:solidFill>
            </p:spPr>
          </p:sp>
          <p:sp>
            <p:nvSpPr>
              <p:cNvPr name="TextBox 182" id="182"/>
              <p:cNvSpPr txBox="true"/>
              <p:nvPr/>
            </p:nvSpPr>
            <p:spPr>
              <a:xfrm>
                <a:off x="8500" y="-120682"/>
                <a:ext cx="73663" cy="151067"/>
              </a:xfrm>
              <a:prstGeom prst="rect">
                <a:avLst/>
              </a:prstGeom>
            </p:spPr>
            <p:txBody>
              <a:bodyPr anchor="ctr" rtlCol="false" tIns="49831" lIns="49831" bIns="49831" rIns="49831"/>
              <a:lstStyle/>
              <a:p>
                <a:pPr algn="ctr">
                  <a:lnSpc>
                    <a:spcPts val="4419"/>
                  </a:lnSpc>
                </a:pPr>
              </a:p>
            </p:txBody>
          </p:sp>
        </p:grpSp>
        <p:grpSp>
          <p:nvGrpSpPr>
            <p:cNvPr name="Group 183" id="183"/>
            <p:cNvGrpSpPr/>
            <p:nvPr/>
          </p:nvGrpSpPr>
          <p:grpSpPr>
            <a:xfrm rot="0">
              <a:off x="975170" y="5019733"/>
              <a:ext cx="2365175" cy="725067"/>
              <a:chOff x="0" y="0"/>
              <a:chExt cx="597833" cy="183271"/>
            </a:xfrm>
          </p:grpSpPr>
          <p:sp>
            <p:nvSpPr>
              <p:cNvPr name="Freeform 184" id="184"/>
              <p:cNvSpPr/>
              <p:nvPr/>
            </p:nvSpPr>
            <p:spPr>
              <a:xfrm flipH="false" flipV="false" rot="0">
                <a:off x="0" y="0"/>
                <a:ext cx="597833" cy="183271"/>
              </a:xfrm>
              <a:custGeom>
                <a:avLst/>
                <a:gdLst/>
                <a:ahLst/>
                <a:cxnLst/>
                <a:rect r="r" b="b" t="t" l="l"/>
                <a:pathLst>
                  <a:path h="183271" w="597833">
                    <a:moveTo>
                      <a:pt x="203200" y="183271"/>
                    </a:moveTo>
                    <a:lnTo>
                      <a:pt x="394633" y="183271"/>
                    </a:lnTo>
                    <a:lnTo>
                      <a:pt x="597833" y="0"/>
                    </a:lnTo>
                    <a:lnTo>
                      <a:pt x="0" y="0"/>
                    </a:lnTo>
                    <a:lnTo>
                      <a:pt x="203200" y="183271"/>
                    </a:lnTo>
                    <a:close/>
                  </a:path>
                </a:pathLst>
              </a:custGeom>
              <a:solidFill>
                <a:srgbClr val="893F00"/>
              </a:solidFill>
            </p:spPr>
          </p:sp>
          <p:sp>
            <p:nvSpPr>
              <p:cNvPr name="TextBox 185" id="185"/>
              <p:cNvSpPr txBox="true"/>
              <p:nvPr/>
            </p:nvSpPr>
            <p:spPr>
              <a:xfrm>
                <a:off x="127000" y="-123825"/>
                <a:ext cx="343833" cy="307096"/>
              </a:xfrm>
              <a:prstGeom prst="rect">
                <a:avLst/>
              </a:prstGeom>
            </p:spPr>
            <p:txBody>
              <a:bodyPr anchor="ctr" rtlCol="false" tIns="66929" lIns="66929" bIns="66929" rIns="66929"/>
              <a:lstStyle/>
              <a:p>
                <a:pPr algn="ctr">
                  <a:lnSpc>
                    <a:spcPts val="4420"/>
                  </a:lnSpc>
                </a:pPr>
              </a:p>
            </p:txBody>
          </p:sp>
        </p:grpSp>
        <p:grpSp>
          <p:nvGrpSpPr>
            <p:cNvPr name="Group 186" id="186"/>
            <p:cNvGrpSpPr/>
            <p:nvPr/>
          </p:nvGrpSpPr>
          <p:grpSpPr>
            <a:xfrm rot="0">
              <a:off x="939984" y="5573155"/>
              <a:ext cx="266384" cy="2452549"/>
              <a:chOff x="0" y="0"/>
              <a:chExt cx="39938" cy="367705"/>
            </a:xfrm>
          </p:grpSpPr>
          <p:sp>
            <p:nvSpPr>
              <p:cNvPr name="Freeform 187" id="187"/>
              <p:cNvSpPr/>
              <p:nvPr/>
            </p:nvSpPr>
            <p:spPr>
              <a:xfrm flipH="false" flipV="false" rot="0">
                <a:off x="0" y="0"/>
                <a:ext cx="39938" cy="367705"/>
              </a:xfrm>
              <a:custGeom>
                <a:avLst/>
                <a:gdLst/>
                <a:ahLst/>
                <a:cxnLst/>
                <a:rect r="r" b="b" t="t" l="l"/>
                <a:pathLst>
                  <a:path h="367705" w="39938">
                    <a:moveTo>
                      <a:pt x="0" y="0"/>
                    </a:moveTo>
                    <a:lnTo>
                      <a:pt x="39938" y="0"/>
                    </a:lnTo>
                    <a:lnTo>
                      <a:pt x="39938" y="367705"/>
                    </a:lnTo>
                    <a:lnTo>
                      <a:pt x="0" y="367705"/>
                    </a:lnTo>
                    <a:close/>
                  </a:path>
                </a:pathLst>
              </a:custGeom>
              <a:solidFill>
                <a:srgbClr val="893F00"/>
              </a:solidFill>
              <a:ln cap="sq">
                <a:noFill/>
                <a:prstDash val="solid"/>
                <a:miter/>
              </a:ln>
            </p:spPr>
          </p:sp>
          <p:sp>
            <p:nvSpPr>
              <p:cNvPr name="TextBox 188" id="188"/>
              <p:cNvSpPr txBox="true"/>
              <p:nvPr/>
            </p:nvSpPr>
            <p:spPr>
              <a:xfrm>
                <a:off x="0" y="-123825"/>
                <a:ext cx="39938" cy="491530"/>
              </a:xfrm>
              <a:prstGeom prst="rect">
                <a:avLst/>
              </a:prstGeom>
            </p:spPr>
            <p:txBody>
              <a:bodyPr anchor="ctr" rtlCol="false" tIns="66929" lIns="66929" bIns="66929" rIns="66929"/>
              <a:lstStyle/>
              <a:p>
                <a:pPr algn="ctr" marL="0" indent="0" lvl="0">
                  <a:lnSpc>
                    <a:spcPts val="4420"/>
                  </a:lnSpc>
                  <a:spcBef>
                    <a:spcPct val="0"/>
                  </a:spcBef>
                </a:pPr>
              </a:p>
            </p:txBody>
          </p:sp>
        </p:grpSp>
        <p:grpSp>
          <p:nvGrpSpPr>
            <p:cNvPr name="Group 189" id="189"/>
            <p:cNvGrpSpPr/>
            <p:nvPr/>
          </p:nvGrpSpPr>
          <p:grpSpPr>
            <a:xfrm rot="0">
              <a:off x="3122196" y="5573155"/>
              <a:ext cx="266384" cy="2452549"/>
              <a:chOff x="0" y="0"/>
              <a:chExt cx="39938" cy="367705"/>
            </a:xfrm>
          </p:grpSpPr>
          <p:sp>
            <p:nvSpPr>
              <p:cNvPr name="Freeform 190" id="190"/>
              <p:cNvSpPr/>
              <p:nvPr/>
            </p:nvSpPr>
            <p:spPr>
              <a:xfrm flipH="false" flipV="false" rot="0">
                <a:off x="0" y="0"/>
                <a:ext cx="39938" cy="367705"/>
              </a:xfrm>
              <a:custGeom>
                <a:avLst/>
                <a:gdLst/>
                <a:ahLst/>
                <a:cxnLst/>
                <a:rect r="r" b="b" t="t" l="l"/>
                <a:pathLst>
                  <a:path h="367705" w="39938">
                    <a:moveTo>
                      <a:pt x="0" y="0"/>
                    </a:moveTo>
                    <a:lnTo>
                      <a:pt x="39938" y="0"/>
                    </a:lnTo>
                    <a:lnTo>
                      <a:pt x="39938" y="367705"/>
                    </a:lnTo>
                    <a:lnTo>
                      <a:pt x="0" y="367705"/>
                    </a:lnTo>
                    <a:close/>
                  </a:path>
                </a:pathLst>
              </a:custGeom>
              <a:solidFill>
                <a:srgbClr val="893F00"/>
              </a:solidFill>
              <a:ln cap="sq">
                <a:noFill/>
                <a:prstDash val="solid"/>
                <a:miter/>
              </a:ln>
            </p:spPr>
          </p:sp>
          <p:sp>
            <p:nvSpPr>
              <p:cNvPr name="TextBox 191" id="191"/>
              <p:cNvSpPr txBox="true"/>
              <p:nvPr/>
            </p:nvSpPr>
            <p:spPr>
              <a:xfrm>
                <a:off x="0" y="-123825"/>
                <a:ext cx="39938" cy="491530"/>
              </a:xfrm>
              <a:prstGeom prst="rect">
                <a:avLst/>
              </a:prstGeom>
            </p:spPr>
            <p:txBody>
              <a:bodyPr anchor="ctr" rtlCol="false" tIns="66929" lIns="66929" bIns="66929" rIns="66929"/>
              <a:lstStyle/>
              <a:p>
                <a:pPr algn="ctr" marL="0" indent="0" lvl="0">
                  <a:lnSpc>
                    <a:spcPts val="4420"/>
                  </a:lnSpc>
                  <a:spcBef>
                    <a:spcPct val="0"/>
                  </a:spcBef>
                </a:pPr>
              </a:p>
            </p:txBody>
          </p:sp>
        </p:grpSp>
        <p:grpSp>
          <p:nvGrpSpPr>
            <p:cNvPr name="Group 192" id="192"/>
            <p:cNvGrpSpPr/>
            <p:nvPr/>
          </p:nvGrpSpPr>
          <p:grpSpPr>
            <a:xfrm rot="-10800000">
              <a:off x="975170" y="7761376"/>
              <a:ext cx="2365175" cy="725067"/>
              <a:chOff x="0" y="0"/>
              <a:chExt cx="597833" cy="183271"/>
            </a:xfrm>
          </p:grpSpPr>
          <p:sp>
            <p:nvSpPr>
              <p:cNvPr name="Freeform 193" id="193"/>
              <p:cNvSpPr/>
              <p:nvPr/>
            </p:nvSpPr>
            <p:spPr>
              <a:xfrm flipH="false" flipV="false" rot="0">
                <a:off x="0" y="0"/>
                <a:ext cx="597833" cy="183271"/>
              </a:xfrm>
              <a:custGeom>
                <a:avLst/>
                <a:gdLst/>
                <a:ahLst/>
                <a:cxnLst/>
                <a:rect r="r" b="b" t="t" l="l"/>
                <a:pathLst>
                  <a:path h="183271" w="597833">
                    <a:moveTo>
                      <a:pt x="203200" y="183271"/>
                    </a:moveTo>
                    <a:lnTo>
                      <a:pt x="394633" y="183271"/>
                    </a:lnTo>
                    <a:lnTo>
                      <a:pt x="597833" y="0"/>
                    </a:lnTo>
                    <a:lnTo>
                      <a:pt x="0" y="0"/>
                    </a:lnTo>
                    <a:lnTo>
                      <a:pt x="203200" y="183271"/>
                    </a:lnTo>
                    <a:close/>
                  </a:path>
                </a:pathLst>
              </a:custGeom>
              <a:solidFill>
                <a:srgbClr val="893F00"/>
              </a:solidFill>
            </p:spPr>
          </p:sp>
          <p:sp>
            <p:nvSpPr>
              <p:cNvPr name="TextBox 194" id="194"/>
              <p:cNvSpPr txBox="true"/>
              <p:nvPr/>
            </p:nvSpPr>
            <p:spPr>
              <a:xfrm>
                <a:off x="127000" y="-123825"/>
                <a:ext cx="343833" cy="307096"/>
              </a:xfrm>
              <a:prstGeom prst="rect">
                <a:avLst/>
              </a:prstGeom>
            </p:spPr>
            <p:txBody>
              <a:bodyPr anchor="ctr" rtlCol="false" tIns="66929" lIns="66929" bIns="66929" rIns="66929"/>
              <a:lstStyle/>
              <a:p>
                <a:pPr algn="ctr">
                  <a:lnSpc>
                    <a:spcPts val="4420"/>
                  </a:lnSpc>
                </a:pPr>
              </a:p>
            </p:txBody>
          </p:sp>
        </p:grpSp>
      </p:grpSp>
      <p:grpSp>
        <p:nvGrpSpPr>
          <p:cNvPr name="Group 195" id="195"/>
          <p:cNvGrpSpPr/>
          <p:nvPr/>
        </p:nvGrpSpPr>
        <p:grpSpPr>
          <a:xfrm rot="0">
            <a:off x="10112186" y="3008594"/>
            <a:ext cx="3191959" cy="6546144"/>
            <a:chOff x="0" y="0"/>
            <a:chExt cx="4255945" cy="8728192"/>
          </a:xfrm>
        </p:grpSpPr>
        <p:grpSp>
          <p:nvGrpSpPr>
            <p:cNvPr name="Group 196" id="196"/>
            <p:cNvGrpSpPr/>
            <p:nvPr/>
          </p:nvGrpSpPr>
          <p:grpSpPr>
            <a:xfrm rot="-3784">
              <a:off x="679385" y="4050077"/>
              <a:ext cx="259157" cy="922763"/>
              <a:chOff x="0" y="0"/>
              <a:chExt cx="39938" cy="142206"/>
            </a:xfrm>
          </p:grpSpPr>
          <p:sp>
            <p:nvSpPr>
              <p:cNvPr name="Freeform 197" id="197"/>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198" id="198"/>
              <p:cNvSpPr txBox="true"/>
              <p:nvPr/>
            </p:nvSpPr>
            <p:spPr>
              <a:xfrm>
                <a:off x="0" y="-123825"/>
                <a:ext cx="39938" cy="266031"/>
              </a:xfrm>
              <a:prstGeom prst="rect">
                <a:avLst/>
              </a:prstGeom>
            </p:spPr>
            <p:txBody>
              <a:bodyPr anchor="ctr" rtlCol="false" tIns="65114" lIns="65114" bIns="65114" rIns="65114"/>
              <a:lstStyle/>
              <a:p>
                <a:pPr algn="ctr" marL="0" indent="0" lvl="0">
                  <a:lnSpc>
                    <a:spcPts val="4419"/>
                  </a:lnSpc>
                  <a:spcBef>
                    <a:spcPct val="0"/>
                  </a:spcBef>
                </a:pPr>
              </a:p>
            </p:txBody>
          </p:sp>
        </p:grpSp>
        <p:grpSp>
          <p:nvGrpSpPr>
            <p:cNvPr name="Group 199" id="199"/>
            <p:cNvGrpSpPr/>
            <p:nvPr/>
          </p:nvGrpSpPr>
          <p:grpSpPr>
            <a:xfrm rot="-3784">
              <a:off x="3349682" y="4047138"/>
              <a:ext cx="259157" cy="922763"/>
              <a:chOff x="0" y="0"/>
              <a:chExt cx="39938" cy="142206"/>
            </a:xfrm>
          </p:grpSpPr>
          <p:sp>
            <p:nvSpPr>
              <p:cNvPr name="Freeform 200" id="200"/>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201" id="201"/>
              <p:cNvSpPr txBox="true"/>
              <p:nvPr/>
            </p:nvSpPr>
            <p:spPr>
              <a:xfrm>
                <a:off x="0" y="-123825"/>
                <a:ext cx="39938" cy="266031"/>
              </a:xfrm>
              <a:prstGeom prst="rect">
                <a:avLst/>
              </a:prstGeom>
            </p:spPr>
            <p:txBody>
              <a:bodyPr anchor="ctr" rtlCol="false" tIns="65114" lIns="65114" bIns="65114" rIns="65114"/>
              <a:lstStyle/>
              <a:p>
                <a:pPr algn="ctr" marL="0" indent="0" lvl="0">
                  <a:lnSpc>
                    <a:spcPts val="4419"/>
                  </a:lnSpc>
                  <a:spcBef>
                    <a:spcPct val="0"/>
                  </a:spcBef>
                </a:pPr>
              </a:p>
            </p:txBody>
          </p:sp>
        </p:grpSp>
        <p:grpSp>
          <p:nvGrpSpPr>
            <p:cNvPr name="Group 202" id="202"/>
            <p:cNvGrpSpPr/>
            <p:nvPr/>
          </p:nvGrpSpPr>
          <p:grpSpPr>
            <a:xfrm rot="-3784">
              <a:off x="682973" y="7309475"/>
              <a:ext cx="259157" cy="922763"/>
              <a:chOff x="0" y="0"/>
              <a:chExt cx="39938" cy="142206"/>
            </a:xfrm>
          </p:grpSpPr>
          <p:sp>
            <p:nvSpPr>
              <p:cNvPr name="Freeform 203" id="203"/>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204" id="204"/>
              <p:cNvSpPr txBox="true"/>
              <p:nvPr/>
            </p:nvSpPr>
            <p:spPr>
              <a:xfrm>
                <a:off x="0" y="-123825"/>
                <a:ext cx="39938" cy="266031"/>
              </a:xfrm>
              <a:prstGeom prst="rect">
                <a:avLst/>
              </a:prstGeom>
            </p:spPr>
            <p:txBody>
              <a:bodyPr anchor="ctr" rtlCol="false" tIns="65114" lIns="65114" bIns="65114" rIns="65114"/>
              <a:lstStyle/>
              <a:p>
                <a:pPr algn="ctr" marL="0" indent="0" lvl="0">
                  <a:lnSpc>
                    <a:spcPts val="4419"/>
                  </a:lnSpc>
                  <a:spcBef>
                    <a:spcPct val="0"/>
                  </a:spcBef>
                </a:pPr>
              </a:p>
            </p:txBody>
          </p:sp>
        </p:grpSp>
        <p:grpSp>
          <p:nvGrpSpPr>
            <p:cNvPr name="Group 205" id="205"/>
            <p:cNvGrpSpPr/>
            <p:nvPr/>
          </p:nvGrpSpPr>
          <p:grpSpPr>
            <a:xfrm rot="-3784">
              <a:off x="3353270" y="7306535"/>
              <a:ext cx="259157" cy="922763"/>
              <a:chOff x="0" y="0"/>
              <a:chExt cx="39938" cy="142206"/>
            </a:xfrm>
          </p:grpSpPr>
          <p:sp>
            <p:nvSpPr>
              <p:cNvPr name="Freeform 206" id="206"/>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207" id="207"/>
              <p:cNvSpPr txBox="true"/>
              <p:nvPr/>
            </p:nvSpPr>
            <p:spPr>
              <a:xfrm>
                <a:off x="0" y="-123825"/>
                <a:ext cx="39938" cy="266031"/>
              </a:xfrm>
              <a:prstGeom prst="rect">
                <a:avLst/>
              </a:prstGeom>
            </p:spPr>
            <p:txBody>
              <a:bodyPr anchor="ctr" rtlCol="false" tIns="65114" lIns="65114" bIns="65114" rIns="65114"/>
              <a:lstStyle/>
              <a:p>
                <a:pPr algn="ctr" marL="0" indent="0" lvl="0">
                  <a:lnSpc>
                    <a:spcPts val="4419"/>
                  </a:lnSpc>
                  <a:spcBef>
                    <a:spcPct val="0"/>
                  </a:spcBef>
                </a:pPr>
              </a:p>
            </p:txBody>
          </p:sp>
        </p:grpSp>
        <p:sp>
          <p:nvSpPr>
            <p:cNvPr name="Freeform 208" id="208"/>
            <p:cNvSpPr/>
            <p:nvPr/>
          </p:nvSpPr>
          <p:spPr>
            <a:xfrm flipH="false" flipV="false" rot="-10796848">
              <a:off x="1790" y="1948"/>
              <a:ext cx="4252364" cy="3907822"/>
            </a:xfrm>
            <a:custGeom>
              <a:avLst/>
              <a:gdLst/>
              <a:ahLst/>
              <a:cxnLst/>
              <a:rect r="r" b="b" t="t" l="l"/>
              <a:pathLst>
                <a:path h="3907822" w="4252364">
                  <a:moveTo>
                    <a:pt x="0" y="0"/>
                  </a:moveTo>
                  <a:lnTo>
                    <a:pt x="4252365" y="0"/>
                  </a:lnTo>
                  <a:lnTo>
                    <a:pt x="4252365" y="3907822"/>
                  </a:lnTo>
                  <a:lnTo>
                    <a:pt x="0" y="3907822"/>
                  </a:lnTo>
                  <a:lnTo>
                    <a:pt x="0" y="0"/>
                  </a:lnTo>
                  <a:close/>
                </a:path>
              </a:pathLst>
            </a:custGeom>
            <a:blipFill>
              <a:blip r:embed="rId2"/>
              <a:stretch>
                <a:fillRect l="0" t="-20079" r="0" b="-2015"/>
              </a:stretch>
            </a:blipFill>
          </p:spPr>
        </p:sp>
        <p:grpSp>
          <p:nvGrpSpPr>
            <p:cNvPr name="Group 209" id="209"/>
            <p:cNvGrpSpPr/>
            <p:nvPr/>
          </p:nvGrpSpPr>
          <p:grpSpPr>
            <a:xfrm rot="-10796848">
              <a:off x="796765" y="3345158"/>
              <a:ext cx="2703356" cy="5381796"/>
              <a:chOff x="0" y="0"/>
              <a:chExt cx="544375" cy="1083733"/>
            </a:xfrm>
          </p:grpSpPr>
          <p:sp>
            <p:nvSpPr>
              <p:cNvPr name="Freeform 210" id="210"/>
              <p:cNvSpPr/>
              <p:nvPr/>
            </p:nvSpPr>
            <p:spPr>
              <a:xfrm flipH="false" flipV="false" rot="0">
                <a:off x="0" y="0"/>
                <a:ext cx="544375" cy="1083733"/>
              </a:xfrm>
              <a:custGeom>
                <a:avLst/>
                <a:gdLst/>
                <a:ahLst/>
                <a:cxnLst/>
                <a:rect r="r" b="b" t="t" l="l"/>
                <a:pathLst>
                  <a:path h="1083733" w="544375">
                    <a:moveTo>
                      <a:pt x="152737" y="0"/>
                    </a:moveTo>
                    <a:lnTo>
                      <a:pt x="391638" y="0"/>
                    </a:lnTo>
                    <a:cubicBezTo>
                      <a:pt x="432147" y="0"/>
                      <a:pt x="470996" y="16092"/>
                      <a:pt x="499640" y="44736"/>
                    </a:cubicBezTo>
                    <a:cubicBezTo>
                      <a:pt x="528283" y="73379"/>
                      <a:pt x="544375" y="112229"/>
                      <a:pt x="544375" y="152737"/>
                    </a:cubicBezTo>
                    <a:lnTo>
                      <a:pt x="544375" y="930996"/>
                    </a:lnTo>
                    <a:cubicBezTo>
                      <a:pt x="544375" y="971505"/>
                      <a:pt x="528283" y="1010354"/>
                      <a:pt x="499640" y="1038998"/>
                    </a:cubicBezTo>
                    <a:cubicBezTo>
                      <a:pt x="470996" y="1067642"/>
                      <a:pt x="432147" y="1083733"/>
                      <a:pt x="391638" y="1083733"/>
                    </a:cubicBezTo>
                    <a:lnTo>
                      <a:pt x="152737" y="1083733"/>
                    </a:lnTo>
                    <a:cubicBezTo>
                      <a:pt x="112229" y="1083733"/>
                      <a:pt x="73379" y="1067642"/>
                      <a:pt x="44736" y="1038998"/>
                    </a:cubicBezTo>
                    <a:cubicBezTo>
                      <a:pt x="16092" y="1010354"/>
                      <a:pt x="0" y="971505"/>
                      <a:pt x="0" y="930996"/>
                    </a:cubicBezTo>
                    <a:lnTo>
                      <a:pt x="0" y="152737"/>
                    </a:lnTo>
                    <a:cubicBezTo>
                      <a:pt x="0" y="112229"/>
                      <a:pt x="16092" y="73379"/>
                      <a:pt x="44736" y="44736"/>
                    </a:cubicBezTo>
                    <a:cubicBezTo>
                      <a:pt x="73379" y="16092"/>
                      <a:pt x="112229" y="0"/>
                      <a:pt x="152737" y="0"/>
                    </a:cubicBezTo>
                    <a:close/>
                  </a:path>
                </a:pathLst>
              </a:custGeom>
              <a:solidFill>
                <a:srgbClr val="22BF7E"/>
              </a:solidFill>
              <a:ln cap="rnd">
                <a:noFill/>
                <a:prstDash val="solid"/>
                <a:round/>
              </a:ln>
            </p:spPr>
          </p:sp>
          <p:sp>
            <p:nvSpPr>
              <p:cNvPr name="TextBox 211" id="211"/>
              <p:cNvSpPr txBox="true"/>
              <p:nvPr/>
            </p:nvSpPr>
            <p:spPr>
              <a:xfrm>
                <a:off x="0" y="-123825"/>
                <a:ext cx="544375" cy="1207558"/>
              </a:xfrm>
              <a:prstGeom prst="rect">
                <a:avLst/>
              </a:prstGeom>
            </p:spPr>
            <p:txBody>
              <a:bodyPr anchor="ctr" rtlCol="false" tIns="49831" lIns="49831" bIns="49831" rIns="49831"/>
              <a:lstStyle/>
              <a:p>
                <a:pPr algn="ctr" marL="0" indent="0" lvl="0">
                  <a:lnSpc>
                    <a:spcPts val="4419"/>
                  </a:lnSpc>
                  <a:spcBef>
                    <a:spcPct val="0"/>
                  </a:spcBef>
                </a:pPr>
              </a:p>
            </p:txBody>
          </p:sp>
        </p:grpSp>
        <p:grpSp>
          <p:nvGrpSpPr>
            <p:cNvPr name="Group 212" id="212"/>
            <p:cNvGrpSpPr/>
            <p:nvPr/>
          </p:nvGrpSpPr>
          <p:grpSpPr>
            <a:xfrm rot="-10796848">
              <a:off x="1257044" y="5886561"/>
              <a:ext cx="1781474" cy="1744101"/>
              <a:chOff x="0" y="0"/>
              <a:chExt cx="358736" cy="351210"/>
            </a:xfrm>
          </p:grpSpPr>
          <p:sp>
            <p:nvSpPr>
              <p:cNvPr name="Freeform 213" id="213"/>
              <p:cNvSpPr/>
              <p:nvPr/>
            </p:nvSpPr>
            <p:spPr>
              <a:xfrm flipH="false" flipV="false" rot="0">
                <a:off x="0" y="0"/>
                <a:ext cx="358736" cy="351210"/>
              </a:xfrm>
              <a:custGeom>
                <a:avLst/>
                <a:gdLst/>
                <a:ahLst/>
                <a:cxnLst/>
                <a:rect r="r" b="b" t="t" l="l"/>
                <a:pathLst>
                  <a:path h="351210" w="358736">
                    <a:moveTo>
                      <a:pt x="115888" y="0"/>
                    </a:moveTo>
                    <a:lnTo>
                      <a:pt x="242848" y="0"/>
                    </a:lnTo>
                    <a:cubicBezTo>
                      <a:pt x="306851" y="0"/>
                      <a:pt x="358736" y="51885"/>
                      <a:pt x="358736" y="115888"/>
                    </a:cubicBezTo>
                    <a:lnTo>
                      <a:pt x="358736" y="235322"/>
                    </a:lnTo>
                    <a:cubicBezTo>
                      <a:pt x="358736" y="299325"/>
                      <a:pt x="306851" y="351210"/>
                      <a:pt x="242848" y="351210"/>
                    </a:cubicBezTo>
                    <a:lnTo>
                      <a:pt x="115888" y="351210"/>
                    </a:lnTo>
                    <a:cubicBezTo>
                      <a:pt x="51885" y="351210"/>
                      <a:pt x="0" y="299325"/>
                      <a:pt x="0" y="235322"/>
                    </a:cubicBezTo>
                    <a:lnTo>
                      <a:pt x="0" y="115888"/>
                    </a:lnTo>
                    <a:cubicBezTo>
                      <a:pt x="0" y="51885"/>
                      <a:pt x="51885" y="0"/>
                      <a:pt x="115888" y="0"/>
                    </a:cubicBezTo>
                    <a:close/>
                  </a:path>
                </a:pathLst>
              </a:custGeom>
              <a:solidFill>
                <a:srgbClr val="76CDA9"/>
              </a:solidFill>
              <a:ln cap="sq">
                <a:noFill/>
                <a:prstDash val="solid"/>
                <a:miter/>
              </a:ln>
            </p:spPr>
          </p:sp>
          <p:sp>
            <p:nvSpPr>
              <p:cNvPr name="TextBox 214" id="214"/>
              <p:cNvSpPr txBox="true"/>
              <p:nvPr/>
            </p:nvSpPr>
            <p:spPr>
              <a:xfrm>
                <a:off x="0" y="-123825"/>
                <a:ext cx="358736" cy="475035"/>
              </a:xfrm>
              <a:prstGeom prst="rect">
                <a:avLst/>
              </a:prstGeom>
            </p:spPr>
            <p:txBody>
              <a:bodyPr anchor="ctr" rtlCol="false" tIns="49831" lIns="49831" bIns="49831" rIns="49831"/>
              <a:lstStyle/>
              <a:p>
                <a:pPr algn="ctr" marL="0" indent="0" lvl="0">
                  <a:lnSpc>
                    <a:spcPts val="4419"/>
                  </a:lnSpc>
                  <a:spcBef>
                    <a:spcPct val="0"/>
                  </a:spcBef>
                </a:pPr>
              </a:p>
            </p:txBody>
          </p:sp>
        </p:grpSp>
        <p:grpSp>
          <p:nvGrpSpPr>
            <p:cNvPr name="Group 215" id="215"/>
            <p:cNvGrpSpPr/>
            <p:nvPr/>
          </p:nvGrpSpPr>
          <p:grpSpPr>
            <a:xfrm rot="-10796848">
              <a:off x="910553" y="3569400"/>
              <a:ext cx="2479114" cy="1295618"/>
              <a:chOff x="0" y="0"/>
              <a:chExt cx="499220" cy="260899"/>
            </a:xfrm>
          </p:grpSpPr>
          <p:sp>
            <p:nvSpPr>
              <p:cNvPr name="Freeform 216" id="216"/>
              <p:cNvSpPr/>
              <p:nvPr/>
            </p:nvSpPr>
            <p:spPr>
              <a:xfrm flipH="false" flipV="false" rot="0">
                <a:off x="0" y="0"/>
                <a:ext cx="499220" cy="260899"/>
              </a:xfrm>
              <a:custGeom>
                <a:avLst/>
                <a:gdLst/>
                <a:ahLst/>
                <a:cxnLst/>
                <a:rect r="r" b="b" t="t" l="l"/>
                <a:pathLst>
                  <a:path h="260899" w="499220">
                    <a:moveTo>
                      <a:pt x="83276" y="0"/>
                    </a:moveTo>
                    <a:lnTo>
                      <a:pt x="415944" y="0"/>
                    </a:lnTo>
                    <a:cubicBezTo>
                      <a:pt x="461936" y="0"/>
                      <a:pt x="499220" y="37284"/>
                      <a:pt x="499220" y="83276"/>
                    </a:cubicBezTo>
                    <a:lnTo>
                      <a:pt x="499220" y="177623"/>
                    </a:lnTo>
                    <a:cubicBezTo>
                      <a:pt x="499220" y="199709"/>
                      <a:pt x="490446" y="220890"/>
                      <a:pt x="474829" y="236508"/>
                    </a:cubicBezTo>
                    <a:cubicBezTo>
                      <a:pt x="459211" y="252125"/>
                      <a:pt x="438030" y="260899"/>
                      <a:pt x="415944" y="260899"/>
                    </a:cubicBezTo>
                    <a:lnTo>
                      <a:pt x="83276" y="260899"/>
                    </a:lnTo>
                    <a:cubicBezTo>
                      <a:pt x="37284" y="260899"/>
                      <a:pt x="0" y="223615"/>
                      <a:pt x="0" y="177623"/>
                    </a:cubicBezTo>
                    <a:lnTo>
                      <a:pt x="0" y="83276"/>
                    </a:lnTo>
                    <a:cubicBezTo>
                      <a:pt x="0" y="61190"/>
                      <a:pt x="8774" y="40008"/>
                      <a:pt x="24391" y="24391"/>
                    </a:cubicBezTo>
                    <a:cubicBezTo>
                      <a:pt x="40008" y="8774"/>
                      <a:pt x="61190" y="0"/>
                      <a:pt x="83276" y="0"/>
                    </a:cubicBezTo>
                    <a:close/>
                  </a:path>
                </a:pathLst>
              </a:custGeom>
              <a:solidFill>
                <a:srgbClr val="76CDA9"/>
              </a:solidFill>
              <a:ln cap="sq">
                <a:noFill/>
                <a:prstDash val="solid"/>
                <a:miter/>
              </a:ln>
            </p:spPr>
          </p:sp>
          <p:sp>
            <p:nvSpPr>
              <p:cNvPr name="TextBox 217" id="217"/>
              <p:cNvSpPr txBox="true"/>
              <p:nvPr/>
            </p:nvSpPr>
            <p:spPr>
              <a:xfrm>
                <a:off x="0" y="-123825"/>
                <a:ext cx="499220" cy="384724"/>
              </a:xfrm>
              <a:prstGeom prst="rect">
                <a:avLst/>
              </a:prstGeom>
            </p:spPr>
            <p:txBody>
              <a:bodyPr anchor="ctr" rtlCol="false" tIns="49831" lIns="49831" bIns="49831" rIns="49831"/>
              <a:lstStyle/>
              <a:p>
                <a:pPr algn="ctr" marL="0" indent="0" lvl="0">
                  <a:lnSpc>
                    <a:spcPts val="4419"/>
                  </a:lnSpc>
                  <a:spcBef>
                    <a:spcPct val="0"/>
                  </a:spcBef>
                </a:pPr>
              </a:p>
            </p:txBody>
          </p:sp>
        </p:grpSp>
        <p:grpSp>
          <p:nvGrpSpPr>
            <p:cNvPr name="Group 218" id="218"/>
            <p:cNvGrpSpPr/>
            <p:nvPr/>
          </p:nvGrpSpPr>
          <p:grpSpPr>
            <a:xfrm rot="-10796848">
              <a:off x="2378773" y="3421739"/>
              <a:ext cx="824710" cy="99663"/>
              <a:chOff x="0" y="0"/>
              <a:chExt cx="166072" cy="20069"/>
            </a:xfrm>
          </p:grpSpPr>
          <p:sp>
            <p:nvSpPr>
              <p:cNvPr name="Freeform 219" id="219"/>
              <p:cNvSpPr/>
              <p:nvPr/>
            </p:nvSpPr>
            <p:spPr>
              <a:xfrm flipH="false" flipV="false" rot="0">
                <a:off x="0" y="0"/>
                <a:ext cx="166072" cy="20069"/>
              </a:xfrm>
              <a:custGeom>
                <a:avLst/>
                <a:gdLst/>
                <a:ahLst/>
                <a:cxnLst/>
                <a:rect r="r" b="b" t="t" l="l"/>
                <a:pathLst>
                  <a:path h="20069" w="166072">
                    <a:moveTo>
                      <a:pt x="10035" y="0"/>
                    </a:moveTo>
                    <a:lnTo>
                      <a:pt x="156038" y="0"/>
                    </a:lnTo>
                    <a:cubicBezTo>
                      <a:pt x="161579" y="0"/>
                      <a:pt x="166072" y="4493"/>
                      <a:pt x="166072" y="10035"/>
                    </a:cubicBezTo>
                    <a:lnTo>
                      <a:pt x="166072" y="10035"/>
                    </a:lnTo>
                    <a:cubicBezTo>
                      <a:pt x="166072" y="12696"/>
                      <a:pt x="165015" y="15248"/>
                      <a:pt x="163133" y="17130"/>
                    </a:cubicBezTo>
                    <a:cubicBezTo>
                      <a:pt x="161251" y="19012"/>
                      <a:pt x="158699" y="20069"/>
                      <a:pt x="156038" y="20069"/>
                    </a:cubicBezTo>
                    <a:lnTo>
                      <a:pt x="10035" y="20069"/>
                    </a:lnTo>
                    <a:cubicBezTo>
                      <a:pt x="7373" y="20069"/>
                      <a:pt x="4821" y="19012"/>
                      <a:pt x="2939" y="17130"/>
                    </a:cubicBezTo>
                    <a:cubicBezTo>
                      <a:pt x="1057" y="15248"/>
                      <a:pt x="0" y="12696"/>
                      <a:pt x="0" y="10035"/>
                    </a:cubicBezTo>
                    <a:lnTo>
                      <a:pt x="0" y="10035"/>
                    </a:lnTo>
                    <a:cubicBezTo>
                      <a:pt x="0" y="7373"/>
                      <a:pt x="1057" y="4821"/>
                      <a:pt x="2939" y="2939"/>
                    </a:cubicBezTo>
                    <a:cubicBezTo>
                      <a:pt x="4821" y="1057"/>
                      <a:pt x="7373" y="0"/>
                      <a:pt x="10035" y="0"/>
                    </a:cubicBezTo>
                    <a:close/>
                  </a:path>
                </a:pathLst>
              </a:custGeom>
              <a:solidFill>
                <a:srgbClr val="EAEA28"/>
              </a:solidFill>
            </p:spPr>
          </p:sp>
          <p:sp>
            <p:nvSpPr>
              <p:cNvPr name="TextBox 220" id="220"/>
              <p:cNvSpPr txBox="true"/>
              <p:nvPr/>
            </p:nvSpPr>
            <p:spPr>
              <a:xfrm>
                <a:off x="0" y="-123825"/>
                <a:ext cx="166072" cy="143894"/>
              </a:xfrm>
              <a:prstGeom prst="rect">
                <a:avLst/>
              </a:prstGeom>
            </p:spPr>
            <p:txBody>
              <a:bodyPr anchor="ctr" rtlCol="false" tIns="49831" lIns="49831" bIns="49831" rIns="49831"/>
              <a:lstStyle/>
              <a:p>
                <a:pPr algn="ctr">
                  <a:lnSpc>
                    <a:spcPts val="4419"/>
                  </a:lnSpc>
                </a:pPr>
              </a:p>
            </p:txBody>
          </p:sp>
        </p:grpSp>
        <p:grpSp>
          <p:nvGrpSpPr>
            <p:cNvPr name="Group 221" id="221"/>
            <p:cNvGrpSpPr/>
            <p:nvPr/>
          </p:nvGrpSpPr>
          <p:grpSpPr>
            <a:xfrm rot="-10796848">
              <a:off x="1098106" y="3420565"/>
              <a:ext cx="824710" cy="99663"/>
              <a:chOff x="0" y="0"/>
              <a:chExt cx="166072" cy="20069"/>
            </a:xfrm>
          </p:grpSpPr>
          <p:sp>
            <p:nvSpPr>
              <p:cNvPr name="Freeform 222" id="222"/>
              <p:cNvSpPr/>
              <p:nvPr/>
            </p:nvSpPr>
            <p:spPr>
              <a:xfrm flipH="false" flipV="false" rot="0">
                <a:off x="0" y="0"/>
                <a:ext cx="166072" cy="20069"/>
              </a:xfrm>
              <a:custGeom>
                <a:avLst/>
                <a:gdLst/>
                <a:ahLst/>
                <a:cxnLst/>
                <a:rect r="r" b="b" t="t" l="l"/>
                <a:pathLst>
                  <a:path h="20069" w="166072">
                    <a:moveTo>
                      <a:pt x="10035" y="0"/>
                    </a:moveTo>
                    <a:lnTo>
                      <a:pt x="156038" y="0"/>
                    </a:lnTo>
                    <a:cubicBezTo>
                      <a:pt x="161579" y="0"/>
                      <a:pt x="166072" y="4493"/>
                      <a:pt x="166072" y="10035"/>
                    </a:cubicBezTo>
                    <a:lnTo>
                      <a:pt x="166072" y="10035"/>
                    </a:lnTo>
                    <a:cubicBezTo>
                      <a:pt x="166072" y="12696"/>
                      <a:pt x="165015" y="15248"/>
                      <a:pt x="163133" y="17130"/>
                    </a:cubicBezTo>
                    <a:cubicBezTo>
                      <a:pt x="161251" y="19012"/>
                      <a:pt x="158699" y="20069"/>
                      <a:pt x="156038" y="20069"/>
                    </a:cubicBezTo>
                    <a:lnTo>
                      <a:pt x="10035" y="20069"/>
                    </a:lnTo>
                    <a:cubicBezTo>
                      <a:pt x="7373" y="20069"/>
                      <a:pt x="4821" y="19012"/>
                      <a:pt x="2939" y="17130"/>
                    </a:cubicBezTo>
                    <a:cubicBezTo>
                      <a:pt x="1057" y="15248"/>
                      <a:pt x="0" y="12696"/>
                      <a:pt x="0" y="10035"/>
                    </a:cubicBezTo>
                    <a:lnTo>
                      <a:pt x="0" y="10035"/>
                    </a:lnTo>
                    <a:cubicBezTo>
                      <a:pt x="0" y="7373"/>
                      <a:pt x="1057" y="4821"/>
                      <a:pt x="2939" y="2939"/>
                    </a:cubicBezTo>
                    <a:cubicBezTo>
                      <a:pt x="4821" y="1057"/>
                      <a:pt x="7373" y="0"/>
                      <a:pt x="10035" y="0"/>
                    </a:cubicBezTo>
                    <a:close/>
                  </a:path>
                </a:pathLst>
              </a:custGeom>
              <a:solidFill>
                <a:srgbClr val="EAEA28"/>
              </a:solidFill>
            </p:spPr>
          </p:sp>
          <p:sp>
            <p:nvSpPr>
              <p:cNvPr name="TextBox 223" id="223"/>
              <p:cNvSpPr txBox="true"/>
              <p:nvPr/>
            </p:nvSpPr>
            <p:spPr>
              <a:xfrm>
                <a:off x="0" y="-123825"/>
                <a:ext cx="166072" cy="143894"/>
              </a:xfrm>
              <a:prstGeom prst="rect">
                <a:avLst/>
              </a:prstGeom>
            </p:spPr>
            <p:txBody>
              <a:bodyPr anchor="ctr" rtlCol="false" tIns="49831" lIns="49831" bIns="49831" rIns="49831"/>
              <a:lstStyle/>
              <a:p>
                <a:pPr algn="ctr">
                  <a:lnSpc>
                    <a:spcPts val="4419"/>
                  </a:lnSpc>
                </a:pPr>
              </a:p>
            </p:txBody>
          </p:sp>
        </p:grpSp>
        <p:grpSp>
          <p:nvGrpSpPr>
            <p:cNvPr name="Group 224" id="224"/>
            <p:cNvGrpSpPr/>
            <p:nvPr/>
          </p:nvGrpSpPr>
          <p:grpSpPr>
            <a:xfrm rot="-9867310">
              <a:off x="3354094" y="5283539"/>
              <a:ext cx="450227" cy="166499"/>
              <a:chOff x="0" y="0"/>
              <a:chExt cx="90662" cy="33528"/>
            </a:xfrm>
          </p:grpSpPr>
          <p:sp>
            <p:nvSpPr>
              <p:cNvPr name="Freeform 225" id="225"/>
              <p:cNvSpPr/>
              <p:nvPr/>
            </p:nvSpPr>
            <p:spPr>
              <a:xfrm flipH="false" flipV="false" rot="0">
                <a:off x="0" y="0"/>
                <a:ext cx="90662" cy="33528"/>
              </a:xfrm>
              <a:custGeom>
                <a:avLst/>
                <a:gdLst/>
                <a:ahLst/>
                <a:cxnLst/>
                <a:rect r="r" b="b" t="t" l="l"/>
                <a:pathLst>
                  <a:path h="33528" w="90662">
                    <a:moveTo>
                      <a:pt x="45331" y="0"/>
                    </a:moveTo>
                    <a:cubicBezTo>
                      <a:pt x="20295" y="0"/>
                      <a:pt x="0" y="7506"/>
                      <a:pt x="0" y="16764"/>
                    </a:cubicBezTo>
                    <a:cubicBezTo>
                      <a:pt x="0" y="26023"/>
                      <a:pt x="20295" y="33528"/>
                      <a:pt x="45331" y="33528"/>
                    </a:cubicBezTo>
                    <a:cubicBezTo>
                      <a:pt x="70367" y="33528"/>
                      <a:pt x="90662" y="26023"/>
                      <a:pt x="90662" y="16764"/>
                    </a:cubicBezTo>
                    <a:cubicBezTo>
                      <a:pt x="90662" y="7506"/>
                      <a:pt x="70367" y="0"/>
                      <a:pt x="45331" y="0"/>
                    </a:cubicBezTo>
                    <a:lnTo>
                      <a:pt x="45331" y="0"/>
                    </a:lnTo>
                    <a:close/>
                  </a:path>
                </a:pathLst>
              </a:custGeom>
              <a:solidFill>
                <a:srgbClr val="EAEA28"/>
              </a:solidFill>
              <a:ln cap="rnd">
                <a:noFill/>
                <a:prstDash val="solid"/>
                <a:round/>
              </a:ln>
            </p:spPr>
          </p:sp>
          <p:sp>
            <p:nvSpPr>
              <p:cNvPr name="TextBox 226" id="226"/>
              <p:cNvSpPr txBox="true"/>
              <p:nvPr/>
            </p:nvSpPr>
            <p:spPr>
              <a:xfrm>
                <a:off x="8500" y="-120682"/>
                <a:ext cx="73663" cy="151067"/>
              </a:xfrm>
              <a:prstGeom prst="rect">
                <a:avLst/>
              </a:prstGeom>
            </p:spPr>
            <p:txBody>
              <a:bodyPr anchor="ctr" rtlCol="false" tIns="49831" lIns="49831" bIns="49831" rIns="49831"/>
              <a:lstStyle/>
              <a:p>
                <a:pPr algn="ctr" marL="0" indent="0" lvl="0">
                  <a:lnSpc>
                    <a:spcPts val="4419"/>
                  </a:lnSpc>
                  <a:spcBef>
                    <a:spcPct val="0"/>
                  </a:spcBef>
                </a:pPr>
              </a:p>
            </p:txBody>
          </p:sp>
        </p:grpSp>
        <p:grpSp>
          <p:nvGrpSpPr>
            <p:cNvPr name="Group 227" id="227"/>
            <p:cNvGrpSpPr/>
            <p:nvPr/>
          </p:nvGrpSpPr>
          <p:grpSpPr>
            <a:xfrm rot="9604850">
              <a:off x="471635" y="5296826"/>
              <a:ext cx="450227" cy="166499"/>
              <a:chOff x="0" y="0"/>
              <a:chExt cx="90662" cy="33528"/>
            </a:xfrm>
          </p:grpSpPr>
          <p:sp>
            <p:nvSpPr>
              <p:cNvPr name="Freeform 228" id="228"/>
              <p:cNvSpPr/>
              <p:nvPr/>
            </p:nvSpPr>
            <p:spPr>
              <a:xfrm flipH="false" flipV="false" rot="0">
                <a:off x="0" y="0"/>
                <a:ext cx="90662" cy="33528"/>
              </a:xfrm>
              <a:custGeom>
                <a:avLst/>
                <a:gdLst/>
                <a:ahLst/>
                <a:cxnLst/>
                <a:rect r="r" b="b" t="t" l="l"/>
                <a:pathLst>
                  <a:path h="33528" w="90662">
                    <a:moveTo>
                      <a:pt x="45331" y="0"/>
                    </a:moveTo>
                    <a:cubicBezTo>
                      <a:pt x="20295" y="0"/>
                      <a:pt x="0" y="7506"/>
                      <a:pt x="0" y="16764"/>
                    </a:cubicBezTo>
                    <a:cubicBezTo>
                      <a:pt x="0" y="26023"/>
                      <a:pt x="20295" y="33528"/>
                      <a:pt x="45331" y="33528"/>
                    </a:cubicBezTo>
                    <a:cubicBezTo>
                      <a:pt x="70367" y="33528"/>
                      <a:pt x="90662" y="26023"/>
                      <a:pt x="90662" y="16764"/>
                    </a:cubicBezTo>
                    <a:cubicBezTo>
                      <a:pt x="90662" y="7506"/>
                      <a:pt x="70367" y="0"/>
                      <a:pt x="45331" y="0"/>
                    </a:cubicBezTo>
                    <a:lnTo>
                      <a:pt x="45331" y="0"/>
                    </a:lnTo>
                    <a:close/>
                  </a:path>
                </a:pathLst>
              </a:custGeom>
              <a:solidFill>
                <a:srgbClr val="EAEA28"/>
              </a:solidFill>
              <a:ln cap="rnd">
                <a:noFill/>
                <a:prstDash val="solid"/>
                <a:round/>
              </a:ln>
            </p:spPr>
          </p:sp>
          <p:sp>
            <p:nvSpPr>
              <p:cNvPr name="TextBox 229" id="229"/>
              <p:cNvSpPr txBox="true"/>
              <p:nvPr/>
            </p:nvSpPr>
            <p:spPr>
              <a:xfrm>
                <a:off x="8500" y="-120682"/>
                <a:ext cx="73663" cy="151067"/>
              </a:xfrm>
              <a:prstGeom prst="rect">
                <a:avLst/>
              </a:prstGeom>
            </p:spPr>
            <p:txBody>
              <a:bodyPr anchor="ctr" rtlCol="false" tIns="49831" lIns="49831" bIns="49831" rIns="49831"/>
              <a:lstStyle/>
              <a:p>
                <a:pPr algn="ctr" marL="0" indent="0" lvl="0">
                  <a:lnSpc>
                    <a:spcPts val="4419"/>
                  </a:lnSpc>
                  <a:spcBef>
                    <a:spcPct val="0"/>
                  </a:spcBef>
                </a:pPr>
              </a:p>
            </p:txBody>
          </p:sp>
        </p:grpSp>
        <p:grpSp>
          <p:nvGrpSpPr>
            <p:cNvPr name="Group 230" id="230"/>
            <p:cNvGrpSpPr/>
            <p:nvPr/>
          </p:nvGrpSpPr>
          <p:grpSpPr>
            <a:xfrm rot="19984">
              <a:off x="966805" y="5032936"/>
              <a:ext cx="2365175" cy="725067"/>
              <a:chOff x="0" y="0"/>
              <a:chExt cx="597833" cy="183271"/>
            </a:xfrm>
          </p:grpSpPr>
          <p:sp>
            <p:nvSpPr>
              <p:cNvPr name="Freeform 231" id="231"/>
              <p:cNvSpPr/>
              <p:nvPr/>
            </p:nvSpPr>
            <p:spPr>
              <a:xfrm flipH="false" flipV="false" rot="0">
                <a:off x="0" y="0"/>
                <a:ext cx="597833" cy="183271"/>
              </a:xfrm>
              <a:custGeom>
                <a:avLst/>
                <a:gdLst/>
                <a:ahLst/>
                <a:cxnLst/>
                <a:rect r="r" b="b" t="t" l="l"/>
                <a:pathLst>
                  <a:path h="183271" w="597833">
                    <a:moveTo>
                      <a:pt x="203200" y="183271"/>
                    </a:moveTo>
                    <a:lnTo>
                      <a:pt x="394633" y="183271"/>
                    </a:lnTo>
                    <a:lnTo>
                      <a:pt x="597833" y="0"/>
                    </a:lnTo>
                    <a:lnTo>
                      <a:pt x="0" y="0"/>
                    </a:lnTo>
                    <a:lnTo>
                      <a:pt x="203200" y="183271"/>
                    </a:lnTo>
                    <a:close/>
                  </a:path>
                </a:pathLst>
              </a:custGeom>
              <a:solidFill>
                <a:srgbClr val="0E623F"/>
              </a:solidFill>
              <a:ln cap="sq">
                <a:noFill/>
                <a:prstDash val="solid"/>
                <a:miter/>
              </a:ln>
            </p:spPr>
          </p:sp>
          <p:sp>
            <p:nvSpPr>
              <p:cNvPr name="TextBox 232" id="232"/>
              <p:cNvSpPr txBox="true"/>
              <p:nvPr/>
            </p:nvSpPr>
            <p:spPr>
              <a:xfrm>
                <a:off x="127000" y="-123825"/>
                <a:ext cx="343833" cy="307096"/>
              </a:xfrm>
              <a:prstGeom prst="rect">
                <a:avLst/>
              </a:prstGeom>
            </p:spPr>
            <p:txBody>
              <a:bodyPr anchor="ctr" rtlCol="false" tIns="66929" lIns="66929" bIns="66929" rIns="66929"/>
              <a:lstStyle/>
              <a:p>
                <a:pPr algn="ctr" marL="0" indent="0" lvl="0">
                  <a:lnSpc>
                    <a:spcPts val="4420"/>
                  </a:lnSpc>
                  <a:spcBef>
                    <a:spcPct val="0"/>
                  </a:spcBef>
                </a:pPr>
              </a:p>
            </p:txBody>
          </p:sp>
        </p:grpSp>
        <p:grpSp>
          <p:nvGrpSpPr>
            <p:cNvPr name="Group 233" id="233"/>
            <p:cNvGrpSpPr/>
            <p:nvPr/>
          </p:nvGrpSpPr>
          <p:grpSpPr>
            <a:xfrm rot="19984">
              <a:off x="3105575" y="5592714"/>
              <a:ext cx="266384" cy="2452549"/>
              <a:chOff x="0" y="0"/>
              <a:chExt cx="39938" cy="367705"/>
            </a:xfrm>
          </p:grpSpPr>
          <p:sp>
            <p:nvSpPr>
              <p:cNvPr name="Freeform 234" id="234"/>
              <p:cNvSpPr/>
              <p:nvPr/>
            </p:nvSpPr>
            <p:spPr>
              <a:xfrm flipH="false" flipV="false" rot="0">
                <a:off x="0" y="0"/>
                <a:ext cx="39938" cy="367705"/>
              </a:xfrm>
              <a:custGeom>
                <a:avLst/>
                <a:gdLst/>
                <a:ahLst/>
                <a:cxnLst/>
                <a:rect r="r" b="b" t="t" l="l"/>
                <a:pathLst>
                  <a:path h="367705" w="39938">
                    <a:moveTo>
                      <a:pt x="0" y="0"/>
                    </a:moveTo>
                    <a:lnTo>
                      <a:pt x="39938" y="0"/>
                    </a:lnTo>
                    <a:lnTo>
                      <a:pt x="39938" y="367705"/>
                    </a:lnTo>
                    <a:lnTo>
                      <a:pt x="0" y="367705"/>
                    </a:lnTo>
                    <a:close/>
                  </a:path>
                </a:pathLst>
              </a:custGeom>
              <a:solidFill>
                <a:srgbClr val="0E623F"/>
              </a:solidFill>
              <a:ln cap="sq">
                <a:noFill/>
                <a:prstDash val="solid"/>
                <a:miter/>
              </a:ln>
            </p:spPr>
          </p:sp>
          <p:sp>
            <p:nvSpPr>
              <p:cNvPr name="TextBox 235" id="235"/>
              <p:cNvSpPr txBox="true"/>
              <p:nvPr/>
            </p:nvSpPr>
            <p:spPr>
              <a:xfrm>
                <a:off x="0" y="-123825"/>
                <a:ext cx="39938" cy="491530"/>
              </a:xfrm>
              <a:prstGeom prst="rect">
                <a:avLst/>
              </a:prstGeom>
            </p:spPr>
            <p:txBody>
              <a:bodyPr anchor="ctr" rtlCol="false" tIns="66929" lIns="66929" bIns="66929" rIns="66929"/>
              <a:lstStyle/>
              <a:p>
                <a:pPr algn="ctr" marL="0" indent="0" lvl="0">
                  <a:lnSpc>
                    <a:spcPts val="4420"/>
                  </a:lnSpc>
                  <a:spcBef>
                    <a:spcPct val="0"/>
                  </a:spcBef>
                </a:pPr>
              </a:p>
            </p:txBody>
          </p:sp>
        </p:grpSp>
        <p:grpSp>
          <p:nvGrpSpPr>
            <p:cNvPr name="Group 236" id="236"/>
            <p:cNvGrpSpPr/>
            <p:nvPr/>
          </p:nvGrpSpPr>
          <p:grpSpPr>
            <a:xfrm rot="19984">
              <a:off x="919234" y="5592714"/>
              <a:ext cx="266384" cy="2452549"/>
              <a:chOff x="0" y="0"/>
              <a:chExt cx="39938" cy="367705"/>
            </a:xfrm>
          </p:grpSpPr>
          <p:sp>
            <p:nvSpPr>
              <p:cNvPr name="Freeform 237" id="237"/>
              <p:cNvSpPr/>
              <p:nvPr/>
            </p:nvSpPr>
            <p:spPr>
              <a:xfrm flipH="false" flipV="false" rot="0">
                <a:off x="0" y="0"/>
                <a:ext cx="39938" cy="367705"/>
              </a:xfrm>
              <a:custGeom>
                <a:avLst/>
                <a:gdLst/>
                <a:ahLst/>
                <a:cxnLst/>
                <a:rect r="r" b="b" t="t" l="l"/>
                <a:pathLst>
                  <a:path h="367705" w="39938">
                    <a:moveTo>
                      <a:pt x="0" y="0"/>
                    </a:moveTo>
                    <a:lnTo>
                      <a:pt x="39938" y="0"/>
                    </a:lnTo>
                    <a:lnTo>
                      <a:pt x="39938" y="367705"/>
                    </a:lnTo>
                    <a:lnTo>
                      <a:pt x="0" y="367705"/>
                    </a:lnTo>
                    <a:close/>
                  </a:path>
                </a:pathLst>
              </a:custGeom>
              <a:solidFill>
                <a:srgbClr val="0E623F"/>
              </a:solidFill>
              <a:ln cap="sq">
                <a:noFill/>
                <a:prstDash val="solid"/>
                <a:miter/>
              </a:ln>
            </p:spPr>
          </p:sp>
          <p:sp>
            <p:nvSpPr>
              <p:cNvPr name="TextBox 238" id="238"/>
              <p:cNvSpPr txBox="true"/>
              <p:nvPr/>
            </p:nvSpPr>
            <p:spPr>
              <a:xfrm>
                <a:off x="0" y="-123825"/>
                <a:ext cx="39938" cy="491530"/>
              </a:xfrm>
              <a:prstGeom prst="rect">
                <a:avLst/>
              </a:prstGeom>
            </p:spPr>
            <p:txBody>
              <a:bodyPr anchor="ctr" rtlCol="false" tIns="66929" lIns="66929" bIns="66929" rIns="66929"/>
              <a:lstStyle/>
              <a:p>
                <a:pPr algn="ctr" marL="0" indent="0" lvl="0">
                  <a:lnSpc>
                    <a:spcPts val="4420"/>
                  </a:lnSpc>
                  <a:spcBef>
                    <a:spcPct val="0"/>
                  </a:spcBef>
                </a:pPr>
              </a:p>
            </p:txBody>
          </p:sp>
        </p:grpSp>
        <p:grpSp>
          <p:nvGrpSpPr>
            <p:cNvPr name="Group 239" id="239"/>
            <p:cNvGrpSpPr/>
            <p:nvPr/>
          </p:nvGrpSpPr>
          <p:grpSpPr>
            <a:xfrm rot="-10780015">
              <a:off x="950868" y="7774532"/>
              <a:ext cx="2365175" cy="725067"/>
              <a:chOff x="0" y="0"/>
              <a:chExt cx="597833" cy="183271"/>
            </a:xfrm>
          </p:grpSpPr>
          <p:sp>
            <p:nvSpPr>
              <p:cNvPr name="Freeform 240" id="240"/>
              <p:cNvSpPr/>
              <p:nvPr/>
            </p:nvSpPr>
            <p:spPr>
              <a:xfrm flipH="false" flipV="false" rot="0">
                <a:off x="0" y="0"/>
                <a:ext cx="597833" cy="183271"/>
              </a:xfrm>
              <a:custGeom>
                <a:avLst/>
                <a:gdLst/>
                <a:ahLst/>
                <a:cxnLst/>
                <a:rect r="r" b="b" t="t" l="l"/>
                <a:pathLst>
                  <a:path h="183271" w="597833">
                    <a:moveTo>
                      <a:pt x="203200" y="183271"/>
                    </a:moveTo>
                    <a:lnTo>
                      <a:pt x="394633" y="183271"/>
                    </a:lnTo>
                    <a:lnTo>
                      <a:pt x="597833" y="0"/>
                    </a:lnTo>
                    <a:lnTo>
                      <a:pt x="0" y="0"/>
                    </a:lnTo>
                    <a:lnTo>
                      <a:pt x="203200" y="183271"/>
                    </a:lnTo>
                    <a:close/>
                  </a:path>
                </a:pathLst>
              </a:custGeom>
              <a:solidFill>
                <a:srgbClr val="0E623F"/>
              </a:solidFill>
              <a:ln cap="sq">
                <a:noFill/>
                <a:prstDash val="solid"/>
                <a:miter/>
              </a:ln>
            </p:spPr>
          </p:sp>
          <p:sp>
            <p:nvSpPr>
              <p:cNvPr name="TextBox 241" id="241"/>
              <p:cNvSpPr txBox="true"/>
              <p:nvPr/>
            </p:nvSpPr>
            <p:spPr>
              <a:xfrm>
                <a:off x="127000" y="-123825"/>
                <a:ext cx="343833" cy="307096"/>
              </a:xfrm>
              <a:prstGeom prst="rect">
                <a:avLst/>
              </a:prstGeom>
            </p:spPr>
            <p:txBody>
              <a:bodyPr anchor="ctr" rtlCol="false" tIns="66929" lIns="66929" bIns="66929" rIns="66929"/>
              <a:lstStyle/>
              <a:p>
                <a:pPr algn="ctr" marL="0" indent="0" lvl="0">
                  <a:lnSpc>
                    <a:spcPts val="4420"/>
                  </a:lnSpc>
                  <a:spcBef>
                    <a:spcPct val="0"/>
                  </a:spcBef>
                </a:pPr>
              </a:p>
            </p:txBody>
          </p:sp>
        </p:grpSp>
      </p:grpSp>
      <p:sp>
        <p:nvSpPr>
          <p:cNvPr name="TextBox 242" id="242"/>
          <p:cNvSpPr txBox="true"/>
          <p:nvPr/>
        </p:nvSpPr>
        <p:spPr>
          <a:xfrm rot="0">
            <a:off x="2366247" y="1744099"/>
            <a:ext cx="4089040" cy="481965"/>
          </a:xfrm>
          <a:prstGeom prst="rect">
            <a:avLst/>
          </a:prstGeom>
        </p:spPr>
        <p:txBody>
          <a:bodyPr anchor="t" rtlCol="false" tIns="0" lIns="0" bIns="0" rIns="0">
            <a:spAutoFit/>
          </a:bodyPr>
          <a:lstStyle/>
          <a:p>
            <a:pPr algn="l">
              <a:lnSpc>
                <a:spcPts val="3600"/>
              </a:lnSpc>
              <a:spcBef>
                <a:spcPct val="0"/>
              </a:spcBef>
            </a:pPr>
            <a:r>
              <a:rPr lang="en-US" b="true" sz="3600" spc="72">
                <a:solidFill>
                  <a:srgbClr val="77D4F1"/>
                </a:solidFill>
                <a:latin typeface="Montserrat Bold"/>
                <a:ea typeface="Montserrat Bold"/>
                <a:cs typeface="Montserrat Bold"/>
                <a:sym typeface="Montserrat Bold"/>
              </a:rPr>
              <a:t>CON</a:t>
            </a:r>
            <a:r>
              <a:rPr lang="en-US" b="true" sz="3600" spc="72" u="none">
                <a:solidFill>
                  <a:srgbClr val="77D4F1"/>
                </a:solidFill>
                <a:latin typeface="Montserrat Bold"/>
                <a:ea typeface="Montserrat Bold"/>
                <a:cs typeface="Montserrat Bold"/>
                <a:sym typeface="Montserrat Bold"/>
              </a:rPr>
              <a:t>CLUSION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4AD00"/>
        </a:solidFill>
      </p:bgPr>
    </p:bg>
    <p:spTree>
      <p:nvGrpSpPr>
        <p:cNvPr id="1" name=""/>
        <p:cNvGrpSpPr/>
        <p:nvPr/>
      </p:nvGrpSpPr>
      <p:grpSpPr>
        <a:xfrm>
          <a:off x="0" y="0"/>
          <a:ext cx="0" cy="0"/>
          <a:chOff x="0" y="0"/>
          <a:chExt cx="0" cy="0"/>
        </a:xfrm>
      </p:grpSpPr>
      <p:grpSp>
        <p:nvGrpSpPr>
          <p:cNvPr name="Group 2" id="2"/>
          <p:cNvGrpSpPr/>
          <p:nvPr/>
        </p:nvGrpSpPr>
        <p:grpSpPr>
          <a:xfrm rot="-5400000">
            <a:off x="1199402" y="5108372"/>
            <a:ext cx="13664400" cy="70256"/>
            <a:chOff x="0" y="0"/>
            <a:chExt cx="18219200" cy="93675"/>
          </a:xfrm>
        </p:grpSpPr>
        <p:grpSp>
          <p:nvGrpSpPr>
            <p:cNvPr name="Group 3" id="3"/>
            <p:cNvGrpSpPr/>
            <p:nvPr/>
          </p:nvGrpSpPr>
          <p:grpSpPr>
            <a:xfrm rot="0">
              <a:off x="0" y="0"/>
              <a:ext cx="2788000" cy="93675"/>
              <a:chOff x="0" y="0"/>
              <a:chExt cx="547795" cy="18406"/>
            </a:xfrm>
          </p:grpSpPr>
          <p:sp>
            <p:nvSpPr>
              <p:cNvPr name="Freeform 4" id="4"/>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5" id="5"/>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6" id="6"/>
            <p:cNvGrpSpPr/>
            <p:nvPr/>
          </p:nvGrpSpPr>
          <p:grpSpPr>
            <a:xfrm rot="0">
              <a:off x="11570400" y="0"/>
              <a:ext cx="2788000" cy="93675"/>
              <a:chOff x="0" y="0"/>
              <a:chExt cx="547795" cy="18406"/>
            </a:xfrm>
          </p:grpSpPr>
          <p:sp>
            <p:nvSpPr>
              <p:cNvPr name="Freeform 7" id="7"/>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8" id="8"/>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9" id="9"/>
            <p:cNvGrpSpPr/>
            <p:nvPr/>
          </p:nvGrpSpPr>
          <p:grpSpPr>
            <a:xfrm rot="0">
              <a:off x="3860800" y="0"/>
              <a:ext cx="2788000" cy="93675"/>
              <a:chOff x="0" y="0"/>
              <a:chExt cx="547795" cy="18406"/>
            </a:xfrm>
          </p:grpSpPr>
          <p:sp>
            <p:nvSpPr>
              <p:cNvPr name="Freeform 10" id="10"/>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1" id="11"/>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2" id="12"/>
            <p:cNvGrpSpPr/>
            <p:nvPr/>
          </p:nvGrpSpPr>
          <p:grpSpPr>
            <a:xfrm rot="0">
              <a:off x="15431200" y="0"/>
              <a:ext cx="2788000" cy="93675"/>
              <a:chOff x="0" y="0"/>
              <a:chExt cx="547795" cy="18406"/>
            </a:xfrm>
          </p:grpSpPr>
          <p:sp>
            <p:nvSpPr>
              <p:cNvPr name="Freeform 13" id="13"/>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4" id="14"/>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5" id="15"/>
            <p:cNvGrpSpPr/>
            <p:nvPr/>
          </p:nvGrpSpPr>
          <p:grpSpPr>
            <a:xfrm rot="0">
              <a:off x="7715600" y="0"/>
              <a:ext cx="2788000" cy="93675"/>
              <a:chOff x="0" y="0"/>
              <a:chExt cx="547795" cy="18406"/>
            </a:xfrm>
          </p:grpSpPr>
          <p:sp>
            <p:nvSpPr>
              <p:cNvPr name="Freeform 16" id="16"/>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7" id="17"/>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grpSp>
        <p:nvGrpSpPr>
          <p:cNvPr name="Group 18" id="18"/>
          <p:cNvGrpSpPr/>
          <p:nvPr/>
        </p:nvGrpSpPr>
        <p:grpSpPr>
          <a:xfrm rot="-5400000">
            <a:off x="-1696301" y="843699"/>
            <a:ext cx="11215802" cy="8432800"/>
            <a:chOff x="0" y="0"/>
            <a:chExt cx="2953956" cy="2220984"/>
          </a:xfrm>
        </p:grpSpPr>
        <p:sp>
          <p:nvSpPr>
            <p:cNvPr name="Freeform 19" id="19"/>
            <p:cNvSpPr/>
            <p:nvPr/>
          </p:nvSpPr>
          <p:spPr>
            <a:xfrm flipH="false" flipV="false" rot="0">
              <a:off x="0" y="0"/>
              <a:ext cx="2953956" cy="2220984"/>
            </a:xfrm>
            <a:custGeom>
              <a:avLst/>
              <a:gdLst/>
              <a:ahLst/>
              <a:cxnLst/>
              <a:rect r="r" b="b" t="t" l="l"/>
              <a:pathLst>
                <a:path h="2220984" w="2953956">
                  <a:moveTo>
                    <a:pt x="0" y="0"/>
                  </a:moveTo>
                  <a:lnTo>
                    <a:pt x="2953956" y="0"/>
                  </a:lnTo>
                  <a:lnTo>
                    <a:pt x="2953956" y="2220984"/>
                  </a:lnTo>
                  <a:lnTo>
                    <a:pt x="0" y="2220984"/>
                  </a:lnTo>
                  <a:close/>
                </a:path>
              </a:pathLst>
            </a:custGeom>
            <a:solidFill>
              <a:srgbClr val="0B1541"/>
            </a:solidFill>
          </p:spPr>
        </p:sp>
        <p:sp>
          <p:nvSpPr>
            <p:cNvPr name="TextBox 20" id="20"/>
            <p:cNvSpPr txBox="true"/>
            <p:nvPr/>
          </p:nvSpPr>
          <p:spPr>
            <a:xfrm>
              <a:off x="0" y="-123825"/>
              <a:ext cx="2953956" cy="2344809"/>
            </a:xfrm>
            <a:prstGeom prst="rect">
              <a:avLst/>
            </a:prstGeom>
          </p:spPr>
          <p:txBody>
            <a:bodyPr anchor="ctr" rtlCol="false" tIns="50800" lIns="50800" bIns="50800" rIns="50800"/>
            <a:lstStyle/>
            <a:p>
              <a:pPr algn="ctr">
                <a:lnSpc>
                  <a:spcPts val="4420"/>
                </a:lnSpc>
              </a:pPr>
            </a:p>
          </p:txBody>
        </p:sp>
      </p:grpSp>
      <p:sp>
        <p:nvSpPr>
          <p:cNvPr name="Freeform 21" id="21"/>
          <p:cNvSpPr/>
          <p:nvPr/>
        </p:nvSpPr>
        <p:spPr>
          <a:xfrm flipH="false" flipV="false" rot="0">
            <a:off x="1028700" y="1475172"/>
            <a:ext cx="937546" cy="953143"/>
          </a:xfrm>
          <a:custGeom>
            <a:avLst/>
            <a:gdLst/>
            <a:ahLst/>
            <a:cxnLst/>
            <a:rect r="r" b="b" t="t" l="l"/>
            <a:pathLst>
              <a:path h="953143" w="937546">
                <a:moveTo>
                  <a:pt x="0" y="0"/>
                </a:moveTo>
                <a:lnTo>
                  <a:pt x="937546" y="0"/>
                </a:lnTo>
                <a:lnTo>
                  <a:pt x="937546" y="953143"/>
                </a:lnTo>
                <a:lnTo>
                  <a:pt x="0" y="9531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false" rot="0">
            <a:off x="9562416" y="3480955"/>
            <a:ext cx="7315200" cy="3325091"/>
          </a:xfrm>
          <a:custGeom>
            <a:avLst/>
            <a:gdLst/>
            <a:ahLst/>
            <a:cxnLst/>
            <a:rect r="r" b="b" t="t" l="l"/>
            <a:pathLst>
              <a:path h="3325091" w="7315200">
                <a:moveTo>
                  <a:pt x="0" y="0"/>
                </a:moveTo>
                <a:lnTo>
                  <a:pt x="7315200" y="0"/>
                </a:lnTo>
                <a:lnTo>
                  <a:pt x="7315200" y="3325090"/>
                </a:lnTo>
                <a:lnTo>
                  <a:pt x="0" y="33250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3" id="23"/>
          <p:cNvSpPr txBox="true"/>
          <p:nvPr/>
        </p:nvSpPr>
        <p:spPr>
          <a:xfrm rot="0">
            <a:off x="1028700" y="4721226"/>
            <a:ext cx="6432828" cy="2595372"/>
          </a:xfrm>
          <a:prstGeom prst="rect">
            <a:avLst/>
          </a:prstGeom>
        </p:spPr>
        <p:txBody>
          <a:bodyPr anchor="t" rtlCol="false" tIns="0" lIns="0" bIns="0" rIns="0">
            <a:spAutoFit/>
          </a:bodyPr>
          <a:lstStyle/>
          <a:p>
            <a:pPr algn="l" marL="777240" indent="-388620" lvl="1">
              <a:lnSpc>
                <a:spcPts val="5184"/>
              </a:lnSpc>
              <a:buFont typeface="Arial"/>
              <a:buChar char="•"/>
            </a:pPr>
            <a:r>
              <a:rPr lang="en-US" b="true" sz="3600" spc="342">
                <a:solidFill>
                  <a:srgbClr val="F6BD33"/>
                </a:solidFill>
                <a:latin typeface="Montserrat Bold"/>
                <a:ea typeface="Montserrat Bold"/>
                <a:cs typeface="Montserrat Bold"/>
                <a:sym typeface="Montserrat Bold"/>
              </a:rPr>
              <a:t>AHMED HERY</a:t>
            </a:r>
          </a:p>
          <a:p>
            <a:pPr algn="l" marL="777240" indent="-388620" lvl="1">
              <a:lnSpc>
                <a:spcPts val="5184"/>
              </a:lnSpc>
              <a:buFont typeface="Arial"/>
              <a:buChar char="•"/>
            </a:pPr>
            <a:r>
              <a:rPr lang="en-US" b="true" sz="3600" spc="342">
                <a:solidFill>
                  <a:srgbClr val="F6BD33"/>
                </a:solidFill>
                <a:latin typeface="Montserrat Bold"/>
                <a:ea typeface="Montserrat Bold"/>
                <a:cs typeface="Montserrat Bold"/>
                <a:sym typeface="Montserrat Bold"/>
              </a:rPr>
              <a:t>AHMED ABDO</a:t>
            </a:r>
          </a:p>
          <a:p>
            <a:pPr algn="l" marL="777240" indent="-388620" lvl="1">
              <a:lnSpc>
                <a:spcPts val="5184"/>
              </a:lnSpc>
              <a:buFont typeface="Arial"/>
              <a:buChar char="•"/>
            </a:pPr>
            <a:r>
              <a:rPr lang="en-US" b="true" sz="3600" spc="342">
                <a:solidFill>
                  <a:srgbClr val="F6BD33"/>
                </a:solidFill>
                <a:latin typeface="Montserrat Bold"/>
                <a:ea typeface="Montserrat Bold"/>
                <a:cs typeface="Montserrat Bold"/>
                <a:sym typeface="Montserrat Bold"/>
              </a:rPr>
              <a:t>AHMED AL AZAEY</a:t>
            </a:r>
          </a:p>
          <a:p>
            <a:pPr algn="l" marL="777240" indent="-388620" lvl="1">
              <a:lnSpc>
                <a:spcPts val="5184"/>
              </a:lnSpc>
              <a:buFont typeface="Arial"/>
              <a:buChar char="•"/>
            </a:pPr>
            <a:r>
              <a:rPr lang="en-US" b="true" sz="3600" spc="342">
                <a:solidFill>
                  <a:srgbClr val="F6BD33"/>
                </a:solidFill>
                <a:latin typeface="Montserrat Bold"/>
                <a:ea typeface="Montserrat Bold"/>
                <a:cs typeface="Montserrat Bold"/>
                <a:sym typeface="Montserrat Bold"/>
              </a:rPr>
              <a:t>SAYED ABDELSAMIE</a:t>
            </a:r>
          </a:p>
        </p:txBody>
      </p:sp>
      <p:sp>
        <p:nvSpPr>
          <p:cNvPr name="TextBox 24" id="24"/>
          <p:cNvSpPr txBox="true"/>
          <p:nvPr/>
        </p:nvSpPr>
        <p:spPr>
          <a:xfrm rot="0">
            <a:off x="2382166" y="1364369"/>
            <a:ext cx="4293764" cy="1279524"/>
          </a:xfrm>
          <a:prstGeom prst="rect">
            <a:avLst/>
          </a:prstGeom>
        </p:spPr>
        <p:txBody>
          <a:bodyPr anchor="t" rtlCol="false" tIns="0" lIns="0" bIns="0" rIns="0">
            <a:spAutoFit/>
          </a:bodyPr>
          <a:lstStyle/>
          <a:p>
            <a:pPr algn="l" marL="0" indent="0" lvl="0">
              <a:lnSpc>
                <a:spcPts val="4999"/>
              </a:lnSpc>
              <a:spcBef>
                <a:spcPct val="0"/>
              </a:spcBef>
            </a:pPr>
            <a:r>
              <a:rPr lang="en-US" b="true" sz="4999" spc="99">
                <a:solidFill>
                  <a:srgbClr val="F6BD33"/>
                </a:solidFill>
                <a:latin typeface="Montserrat Bold"/>
                <a:ea typeface="Montserrat Bold"/>
                <a:cs typeface="Montserrat Bold"/>
                <a:sym typeface="Montserrat Bold"/>
              </a:rPr>
              <a:t>TEAM MEMBERS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BD33"/>
        </a:solidFill>
      </p:bgPr>
    </p:bg>
    <p:spTree>
      <p:nvGrpSpPr>
        <p:cNvPr id="1" name=""/>
        <p:cNvGrpSpPr/>
        <p:nvPr/>
      </p:nvGrpSpPr>
      <p:grpSpPr>
        <a:xfrm>
          <a:off x="0" y="0"/>
          <a:ext cx="0" cy="0"/>
          <a:chOff x="0" y="0"/>
          <a:chExt cx="0" cy="0"/>
        </a:xfrm>
      </p:grpSpPr>
      <p:grpSp>
        <p:nvGrpSpPr>
          <p:cNvPr name="Group 2" id="2"/>
          <p:cNvGrpSpPr/>
          <p:nvPr/>
        </p:nvGrpSpPr>
        <p:grpSpPr>
          <a:xfrm rot="-5400000">
            <a:off x="5004533" y="-2971800"/>
            <a:ext cx="8278934" cy="16230600"/>
            <a:chOff x="0" y="0"/>
            <a:chExt cx="2180460" cy="4274726"/>
          </a:xfrm>
        </p:grpSpPr>
        <p:sp>
          <p:nvSpPr>
            <p:cNvPr name="Freeform 3" id="3"/>
            <p:cNvSpPr/>
            <p:nvPr/>
          </p:nvSpPr>
          <p:spPr>
            <a:xfrm flipH="false" flipV="false" rot="0">
              <a:off x="0" y="0"/>
              <a:ext cx="2180460" cy="4274726"/>
            </a:xfrm>
            <a:custGeom>
              <a:avLst/>
              <a:gdLst/>
              <a:ahLst/>
              <a:cxnLst/>
              <a:rect r="r" b="b" t="t" l="l"/>
              <a:pathLst>
                <a:path h="4274726" w="2180460">
                  <a:moveTo>
                    <a:pt x="0" y="0"/>
                  </a:moveTo>
                  <a:lnTo>
                    <a:pt x="2180460" y="0"/>
                  </a:lnTo>
                  <a:lnTo>
                    <a:pt x="2180460" y="4274726"/>
                  </a:lnTo>
                  <a:lnTo>
                    <a:pt x="0" y="4274726"/>
                  </a:lnTo>
                  <a:close/>
                </a:path>
              </a:pathLst>
            </a:custGeom>
            <a:solidFill>
              <a:srgbClr val="0B1541"/>
            </a:solidFill>
          </p:spPr>
        </p:sp>
        <p:sp>
          <p:nvSpPr>
            <p:cNvPr name="TextBox 4" id="4"/>
            <p:cNvSpPr txBox="true"/>
            <p:nvPr/>
          </p:nvSpPr>
          <p:spPr>
            <a:xfrm>
              <a:off x="0" y="-123825"/>
              <a:ext cx="2180460" cy="4398551"/>
            </a:xfrm>
            <a:prstGeom prst="rect">
              <a:avLst/>
            </a:prstGeom>
          </p:spPr>
          <p:txBody>
            <a:bodyPr anchor="ctr" rtlCol="false" tIns="50800" lIns="50800" bIns="50800" rIns="50800"/>
            <a:lstStyle/>
            <a:p>
              <a:pPr algn="ctr">
                <a:lnSpc>
                  <a:spcPts val="4420"/>
                </a:lnSpc>
              </a:pPr>
            </a:p>
          </p:txBody>
        </p:sp>
      </p:grpSp>
      <p:sp>
        <p:nvSpPr>
          <p:cNvPr name="Freeform 5" id="5"/>
          <p:cNvSpPr/>
          <p:nvPr/>
        </p:nvSpPr>
        <p:spPr>
          <a:xfrm flipH="false" flipV="false" rot="0">
            <a:off x="9809272" y="2705279"/>
            <a:ext cx="16457354" cy="16457354"/>
          </a:xfrm>
          <a:custGeom>
            <a:avLst/>
            <a:gdLst/>
            <a:ahLst/>
            <a:cxnLst/>
            <a:rect r="r" b="b" t="t" l="l"/>
            <a:pathLst>
              <a:path h="16457354" w="16457354">
                <a:moveTo>
                  <a:pt x="0" y="0"/>
                </a:moveTo>
                <a:lnTo>
                  <a:pt x="16457354" y="0"/>
                </a:lnTo>
                <a:lnTo>
                  <a:pt x="16457354" y="16457354"/>
                </a:lnTo>
                <a:lnTo>
                  <a:pt x="0" y="164573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3466813" y="5573637"/>
            <a:ext cx="1714115" cy="2447113"/>
            <a:chOff x="0" y="0"/>
            <a:chExt cx="2285487" cy="3262818"/>
          </a:xfrm>
        </p:grpSpPr>
        <p:grpSp>
          <p:nvGrpSpPr>
            <p:cNvPr name="Group 7" id="7"/>
            <p:cNvGrpSpPr/>
            <p:nvPr/>
          </p:nvGrpSpPr>
          <p:grpSpPr>
            <a:xfrm rot="0">
              <a:off x="0" y="0"/>
              <a:ext cx="202188" cy="719917"/>
              <a:chOff x="0" y="0"/>
              <a:chExt cx="39938" cy="142206"/>
            </a:xfrm>
          </p:grpSpPr>
          <p:sp>
            <p:nvSpPr>
              <p:cNvPr name="Freeform 8" id="8"/>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9" id="9"/>
              <p:cNvSpPr txBox="true"/>
              <p:nvPr/>
            </p:nvSpPr>
            <p:spPr>
              <a:xfrm>
                <a:off x="0" y="-123825"/>
                <a:ext cx="39938" cy="266031"/>
              </a:xfrm>
              <a:prstGeom prst="rect">
                <a:avLst/>
              </a:prstGeom>
            </p:spPr>
            <p:txBody>
              <a:bodyPr anchor="ctr" rtlCol="false" tIns="50800" lIns="50800" bIns="50800" rIns="50800"/>
              <a:lstStyle/>
              <a:p>
                <a:pPr algn="ctr" marL="0" indent="0" lvl="0">
                  <a:lnSpc>
                    <a:spcPts val="4420"/>
                  </a:lnSpc>
                  <a:spcBef>
                    <a:spcPct val="0"/>
                  </a:spcBef>
                </a:pPr>
              </a:p>
            </p:txBody>
          </p:sp>
        </p:grpSp>
        <p:grpSp>
          <p:nvGrpSpPr>
            <p:cNvPr name="Group 10" id="10"/>
            <p:cNvGrpSpPr/>
            <p:nvPr/>
          </p:nvGrpSpPr>
          <p:grpSpPr>
            <a:xfrm rot="0">
              <a:off x="2083299" y="0"/>
              <a:ext cx="202188" cy="719917"/>
              <a:chOff x="0" y="0"/>
              <a:chExt cx="39938" cy="142206"/>
            </a:xfrm>
          </p:grpSpPr>
          <p:sp>
            <p:nvSpPr>
              <p:cNvPr name="Freeform 11" id="11"/>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12" id="12"/>
              <p:cNvSpPr txBox="true"/>
              <p:nvPr/>
            </p:nvSpPr>
            <p:spPr>
              <a:xfrm>
                <a:off x="0" y="-123825"/>
                <a:ext cx="39938" cy="266031"/>
              </a:xfrm>
              <a:prstGeom prst="rect">
                <a:avLst/>
              </a:prstGeom>
            </p:spPr>
            <p:txBody>
              <a:bodyPr anchor="ctr" rtlCol="false" tIns="50800" lIns="50800" bIns="50800" rIns="50800"/>
              <a:lstStyle/>
              <a:p>
                <a:pPr algn="ctr" marL="0" indent="0" lvl="0">
                  <a:lnSpc>
                    <a:spcPts val="4420"/>
                  </a:lnSpc>
                  <a:spcBef>
                    <a:spcPct val="0"/>
                  </a:spcBef>
                </a:pPr>
              </a:p>
            </p:txBody>
          </p:sp>
        </p:grpSp>
        <p:grpSp>
          <p:nvGrpSpPr>
            <p:cNvPr name="Group 13" id="13"/>
            <p:cNvGrpSpPr/>
            <p:nvPr/>
          </p:nvGrpSpPr>
          <p:grpSpPr>
            <a:xfrm rot="0">
              <a:off x="0" y="2542901"/>
              <a:ext cx="202188" cy="719917"/>
              <a:chOff x="0" y="0"/>
              <a:chExt cx="39938" cy="142206"/>
            </a:xfrm>
          </p:grpSpPr>
          <p:sp>
            <p:nvSpPr>
              <p:cNvPr name="Freeform 14" id="14"/>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15" id="15"/>
              <p:cNvSpPr txBox="true"/>
              <p:nvPr/>
            </p:nvSpPr>
            <p:spPr>
              <a:xfrm>
                <a:off x="0" y="-123825"/>
                <a:ext cx="39938" cy="266031"/>
              </a:xfrm>
              <a:prstGeom prst="rect">
                <a:avLst/>
              </a:prstGeom>
            </p:spPr>
            <p:txBody>
              <a:bodyPr anchor="ctr" rtlCol="false" tIns="50800" lIns="50800" bIns="50800" rIns="50800"/>
              <a:lstStyle/>
              <a:p>
                <a:pPr algn="ctr" marL="0" indent="0" lvl="0">
                  <a:lnSpc>
                    <a:spcPts val="4420"/>
                  </a:lnSpc>
                  <a:spcBef>
                    <a:spcPct val="0"/>
                  </a:spcBef>
                </a:pPr>
              </a:p>
            </p:txBody>
          </p:sp>
        </p:grpSp>
        <p:grpSp>
          <p:nvGrpSpPr>
            <p:cNvPr name="Group 16" id="16"/>
            <p:cNvGrpSpPr/>
            <p:nvPr/>
          </p:nvGrpSpPr>
          <p:grpSpPr>
            <a:xfrm rot="0">
              <a:off x="2083299" y="2542901"/>
              <a:ext cx="202188" cy="719917"/>
              <a:chOff x="0" y="0"/>
              <a:chExt cx="39938" cy="142206"/>
            </a:xfrm>
          </p:grpSpPr>
          <p:sp>
            <p:nvSpPr>
              <p:cNvPr name="Freeform 17" id="17"/>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18" id="18"/>
              <p:cNvSpPr txBox="true"/>
              <p:nvPr/>
            </p:nvSpPr>
            <p:spPr>
              <a:xfrm>
                <a:off x="0" y="-123825"/>
                <a:ext cx="39938" cy="266031"/>
              </a:xfrm>
              <a:prstGeom prst="rect">
                <a:avLst/>
              </a:prstGeom>
            </p:spPr>
            <p:txBody>
              <a:bodyPr anchor="ctr" rtlCol="false" tIns="50800" lIns="50800" bIns="50800" rIns="50800"/>
              <a:lstStyle/>
              <a:p>
                <a:pPr algn="ctr" marL="0" indent="0" lvl="0">
                  <a:lnSpc>
                    <a:spcPts val="4420"/>
                  </a:lnSpc>
                  <a:spcBef>
                    <a:spcPct val="0"/>
                  </a:spcBef>
                </a:pPr>
              </a:p>
            </p:txBody>
          </p:sp>
        </p:grpSp>
      </p:grpSp>
      <p:sp>
        <p:nvSpPr>
          <p:cNvPr name="Freeform 19" id="19"/>
          <p:cNvSpPr/>
          <p:nvPr/>
        </p:nvSpPr>
        <p:spPr>
          <a:xfrm flipH="false" flipV="false" rot="-10800000">
            <a:off x="13103608" y="3364758"/>
            <a:ext cx="2403630" cy="2208879"/>
          </a:xfrm>
          <a:custGeom>
            <a:avLst/>
            <a:gdLst/>
            <a:ahLst/>
            <a:cxnLst/>
            <a:rect r="r" b="b" t="t" l="l"/>
            <a:pathLst>
              <a:path h="2208879" w="2403630">
                <a:moveTo>
                  <a:pt x="0" y="0"/>
                </a:moveTo>
                <a:lnTo>
                  <a:pt x="2403630" y="0"/>
                </a:lnTo>
                <a:lnTo>
                  <a:pt x="2403630" y="2208879"/>
                </a:lnTo>
                <a:lnTo>
                  <a:pt x="0" y="2208879"/>
                </a:lnTo>
                <a:lnTo>
                  <a:pt x="0" y="0"/>
                </a:lnTo>
                <a:close/>
              </a:path>
            </a:pathLst>
          </a:custGeom>
          <a:blipFill>
            <a:blip r:embed="rId4"/>
            <a:stretch>
              <a:fillRect l="0" t="-20079" r="0" b="-2015"/>
            </a:stretch>
          </a:blipFill>
        </p:spPr>
      </p:sp>
      <p:grpSp>
        <p:nvGrpSpPr>
          <p:cNvPr name="Group 20" id="20"/>
          <p:cNvGrpSpPr/>
          <p:nvPr/>
        </p:nvGrpSpPr>
        <p:grpSpPr>
          <a:xfrm rot="10579451">
            <a:off x="15921503" y="3981119"/>
            <a:ext cx="1448064" cy="557572"/>
            <a:chOff x="0" y="0"/>
            <a:chExt cx="1930752" cy="743429"/>
          </a:xfrm>
        </p:grpSpPr>
        <p:grpSp>
          <p:nvGrpSpPr>
            <p:cNvPr name="Group 21" id="21"/>
            <p:cNvGrpSpPr/>
            <p:nvPr/>
          </p:nvGrpSpPr>
          <p:grpSpPr>
            <a:xfrm rot="0">
              <a:off x="0" y="0"/>
              <a:ext cx="1930752" cy="743429"/>
              <a:chOff x="0" y="0"/>
              <a:chExt cx="812800" cy="312966"/>
            </a:xfrm>
          </p:grpSpPr>
          <p:sp>
            <p:nvSpPr>
              <p:cNvPr name="Freeform 22" id="22"/>
              <p:cNvSpPr/>
              <p:nvPr/>
            </p:nvSpPr>
            <p:spPr>
              <a:xfrm flipH="false" flipV="false" rot="0">
                <a:off x="0" y="0"/>
                <a:ext cx="812800" cy="312966"/>
              </a:xfrm>
              <a:custGeom>
                <a:avLst/>
                <a:gdLst/>
                <a:ahLst/>
                <a:cxnLst/>
                <a:rect r="r" b="b" t="t" l="l"/>
                <a:pathLst>
                  <a:path h="312966" w="812800">
                    <a:moveTo>
                      <a:pt x="406400" y="0"/>
                    </a:moveTo>
                    <a:cubicBezTo>
                      <a:pt x="181951" y="0"/>
                      <a:pt x="0" y="70060"/>
                      <a:pt x="0" y="156483"/>
                    </a:cubicBezTo>
                    <a:cubicBezTo>
                      <a:pt x="0" y="242906"/>
                      <a:pt x="181951" y="312966"/>
                      <a:pt x="406400" y="312966"/>
                    </a:cubicBezTo>
                    <a:cubicBezTo>
                      <a:pt x="630849" y="312966"/>
                      <a:pt x="812800" y="242906"/>
                      <a:pt x="812800" y="156483"/>
                    </a:cubicBezTo>
                    <a:cubicBezTo>
                      <a:pt x="812800" y="70060"/>
                      <a:pt x="630849" y="0"/>
                      <a:pt x="406400" y="0"/>
                    </a:cubicBezTo>
                    <a:close/>
                  </a:path>
                </a:pathLst>
              </a:custGeom>
              <a:solidFill>
                <a:srgbClr val="A87CDF"/>
              </a:solidFill>
            </p:spPr>
          </p:sp>
          <p:sp>
            <p:nvSpPr>
              <p:cNvPr name="TextBox 23" id="23"/>
              <p:cNvSpPr txBox="true"/>
              <p:nvPr/>
            </p:nvSpPr>
            <p:spPr>
              <a:xfrm>
                <a:off x="76200" y="-94484"/>
                <a:ext cx="660400" cy="378110"/>
              </a:xfrm>
              <a:prstGeom prst="rect">
                <a:avLst/>
              </a:prstGeom>
            </p:spPr>
            <p:txBody>
              <a:bodyPr anchor="ctr" rtlCol="false" tIns="50800" lIns="50800" bIns="50800" rIns="50800"/>
              <a:lstStyle/>
              <a:p>
                <a:pPr algn="ctr">
                  <a:lnSpc>
                    <a:spcPts val="4420"/>
                  </a:lnSpc>
                </a:pPr>
              </a:p>
            </p:txBody>
          </p:sp>
        </p:grpSp>
        <p:grpSp>
          <p:nvGrpSpPr>
            <p:cNvPr name="Group 24" id="24"/>
            <p:cNvGrpSpPr/>
            <p:nvPr/>
          </p:nvGrpSpPr>
          <p:grpSpPr>
            <a:xfrm rot="0">
              <a:off x="635806" y="42144"/>
              <a:ext cx="659140" cy="659140"/>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6" id="26"/>
              <p:cNvSpPr txBox="true"/>
              <p:nvPr/>
            </p:nvSpPr>
            <p:spPr>
              <a:xfrm>
                <a:off x="76200" y="-47625"/>
                <a:ext cx="660400" cy="784225"/>
              </a:xfrm>
              <a:prstGeom prst="rect">
                <a:avLst/>
              </a:prstGeom>
            </p:spPr>
            <p:txBody>
              <a:bodyPr anchor="ctr" rtlCol="false" tIns="50800" lIns="50800" bIns="50800" rIns="50800"/>
              <a:lstStyle/>
              <a:p>
                <a:pPr algn="ctr">
                  <a:lnSpc>
                    <a:spcPts val="4420"/>
                  </a:lnSpc>
                </a:pPr>
              </a:p>
            </p:txBody>
          </p:sp>
        </p:grpSp>
      </p:grpSp>
      <p:grpSp>
        <p:nvGrpSpPr>
          <p:cNvPr name="Group 27" id="27"/>
          <p:cNvGrpSpPr/>
          <p:nvPr/>
        </p:nvGrpSpPr>
        <p:grpSpPr>
          <a:xfrm rot="-10800000">
            <a:off x="13555078" y="5254481"/>
            <a:ext cx="1528060" cy="3042036"/>
            <a:chOff x="0" y="0"/>
            <a:chExt cx="544375" cy="1083733"/>
          </a:xfrm>
        </p:grpSpPr>
        <p:sp>
          <p:nvSpPr>
            <p:cNvPr name="Freeform 28" id="28"/>
            <p:cNvSpPr/>
            <p:nvPr/>
          </p:nvSpPr>
          <p:spPr>
            <a:xfrm flipH="false" flipV="false" rot="0">
              <a:off x="0" y="0"/>
              <a:ext cx="544375" cy="1083733"/>
            </a:xfrm>
            <a:custGeom>
              <a:avLst/>
              <a:gdLst/>
              <a:ahLst/>
              <a:cxnLst/>
              <a:rect r="r" b="b" t="t" l="l"/>
              <a:pathLst>
                <a:path h="1083733" w="544375">
                  <a:moveTo>
                    <a:pt x="101330" y="0"/>
                  </a:moveTo>
                  <a:lnTo>
                    <a:pt x="443045" y="0"/>
                  </a:lnTo>
                  <a:cubicBezTo>
                    <a:pt x="469920" y="0"/>
                    <a:pt x="495693" y="10676"/>
                    <a:pt x="514696" y="29679"/>
                  </a:cubicBezTo>
                  <a:cubicBezTo>
                    <a:pt x="533699" y="48682"/>
                    <a:pt x="544375" y="74456"/>
                    <a:pt x="544375" y="101330"/>
                  </a:cubicBezTo>
                  <a:lnTo>
                    <a:pt x="544375" y="982403"/>
                  </a:lnTo>
                  <a:cubicBezTo>
                    <a:pt x="544375" y="1009278"/>
                    <a:pt x="533699" y="1035051"/>
                    <a:pt x="514696" y="1054054"/>
                  </a:cubicBezTo>
                  <a:cubicBezTo>
                    <a:pt x="495693" y="1073058"/>
                    <a:pt x="469920" y="1083733"/>
                    <a:pt x="443045" y="1083733"/>
                  </a:cubicBezTo>
                  <a:lnTo>
                    <a:pt x="101330" y="1083733"/>
                  </a:lnTo>
                  <a:cubicBezTo>
                    <a:pt x="45367" y="1083733"/>
                    <a:pt x="0" y="1038366"/>
                    <a:pt x="0" y="982403"/>
                  </a:cubicBezTo>
                  <a:lnTo>
                    <a:pt x="0" y="101330"/>
                  </a:lnTo>
                  <a:cubicBezTo>
                    <a:pt x="0" y="45367"/>
                    <a:pt x="45367" y="0"/>
                    <a:pt x="101330" y="0"/>
                  </a:cubicBezTo>
                  <a:close/>
                </a:path>
              </a:pathLst>
            </a:custGeom>
            <a:solidFill>
              <a:srgbClr val="1F3B9B"/>
            </a:solidFill>
            <a:ln cap="sq">
              <a:noFill/>
              <a:prstDash val="solid"/>
              <a:miter/>
            </a:ln>
          </p:spPr>
        </p:sp>
        <p:sp>
          <p:nvSpPr>
            <p:cNvPr name="TextBox 29" id="29"/>
            <p:cNvSpPr txBox="true"/>
            <p:nvPr/>
          </p:nvSpPr>
          <p:spPr>
            <a:xfrm>
              <a:off x="0" y="-123825"/>
              <a:ext cx="544375" cy="1207558"/>
            </a:xfrm>
            <a:prstGeom prst="rect">
              <a:avLst/>
            </a:prstGeom>
          </p:spPr>
          <p:txBody>
            <a:bodyPr anchor="ctr" rtlCol="false" tIns="37556" lIns="37556" bIns="37556" rIns="37556"/>
            <a:lstStyle/>
            <a:p>
              <a:pPr algn="ctr" marL="0" indent="0" lvl="0">
                <a:lnSpc>
                  <a:spcPts val="4335"/>
                </a:lnSpc>
                <a:spcBef>
                  <a:spcPct val="0"/>
                </a:spcBef>
              </a:pPr>
            </a:p>
          </p:txBody>
        </p:sp>
      </p:grpSp>
      <p:grpSp>
        <p:nvGrpSpPr>
          <p:cNvPr name="Group 30" id="30"/>
          <p:cNvGrpSpPr/>
          <p:nvPr/>
        </p:nvGrpSpPr>
        <p:grpSpPr>
          <a:xfrm rot="-10800000">
            <a:off x="13815623" y="6690998"/>
            <a:ext cx="1006970" cy="985845"/>
            <a:chOff x="0" y="0"/>
            <a:chExt cx="358736" cy="351210"/>
          </a:xfrm>
        </p:grpSpPr>
        <p:sp>
          <p:nvSpPr>
            <p:cNvPr name="Freeform 31" id="31"/>
            <p:cNvSpPr/>
            <p:nvPr/>
          </p:nvSpPr>
          <p:spPr>
            <a:xfrm flipH="false" flipV="false" rot="0">
              <a:off x="0" y="0"/>
              <a:ext cx="358736" cy="351210"/>
            </a:xfrm>
            <a:custGeom>
              <a:avLst/>
              <a:gdLst/>
              <a:ahLst/>
              <a:cxnLst/>
              <a:rect r="r" b="b" t="t" l="l"/>
              <a:pathLst>
                <a:path h="351210" w="358736">
                  <a:moveTo>
                    <a:pt x="153767" y="0"/>
                  </a:moveTo>
                  <a:lnTo>
                    <a:pt x="204969" y="0"/>
                  </a:lnTo>
                  <a:cubicBezTo>
                    <a:pt x="245751" y="0"/>
                    <a:pt x="284862" y="16200"/>
                    <a:pt x="313699" y="45037"/>
                  </a:cubicBezTo>
                  <a:cubicBezTo>
                    <a:pt x="342535" y="73874"/>
                    <a:pt x="358736" y="112985"/>
                    <a:pt x="358736" y="153767"/>
                  </a:cubicBezTo>
                  <a:lnTo>
                    <a:pt x="358736" y="197443"/>
                  </a:lnTo>
                  <a:cubicBezTo>
                    <a:pt x="358736" y="238225"/>
                    <a:pt x="342535" y="277336"/>
                    <a:pt x="313699" y="306173"/>
                  </a:cubicBezTo>
                  <a:cubicBezTo>
                    <a:pt x="284862" y="335010"/>
                    <a:pt x="245751" y="351210"/>
                    <a:pt x="204969" y="351210"/>
                  </a:cubicBezTo>
                  <a:lnTo>
                    <a:pt x="153767" y="351210"/>
                  </a:lnTo>
                  <a:cubicBezTo>
                    <a:pt x="112985" y="351210"/>
                    <a:pt x="73874" y="335010"/>
                    <a:pt x="45037" y="306173"/>
                  </a:cubicBezTo>
                  <a:cubicBezTo>
                    <a:pt x="16200" y="277336"/>
                    <a:pt x="0" y="238225"/>
                    <a:pt x="0" y="197443"/>
                  </a:cubicBezTo>
                  <a:lnTo>
                    <a:pt x="0" y="153767"/>
                  </a:lnTo>
                  <a:cubicBezTo>
                    <a:pt x="0" y="112985"/>
                    <a:pt x="16200" y="73874"/>
                    <a:pt x="45037" y="45037"/>
                  </a:cubicBezTo>
                  <a:cubicBezTo>
                    <a:pt x="73874" y="16200"/>
                    <a:pt x="112985" y="0"/>
                    <a:pt x="153767" y="0"/>
                  </a:cubicBezTo>
                  <a:close/>
                </a:path>
              </a:pathLst>
            </a:custGeom>
            <a:solidFill>
              <a:srgbClr val="4C62AF"/>
            </a:solidFill>
            <a:ln cap="sq">
              <a:noFill/>
              <a:prstDash val="solid"/>
              <a:miter/>
            </a:ln>
          </p:spPr>
        </p:sp>
        <p:sp>
          <p:nvSpPr>
            <p:cNvPr name="TextBox 32" id="32"/>
            <p:cNvSpPr txBox="true"/>
            <p:nvPr/>
          </p:nvSpPr>
          <p:spPr>
            <a:xfrm>
              <a:off x="0" y="-123825"/>
              <a:ext cx="358736" cy="475035"/>
            </a:xfrm>
            <a:prstGeom prst="rect">
              <a:avLst/>
            </a:prstGeom>
          </p:spPr>
          <p:txBody>
            <a:bodyPr anchor="ctr" rtlCol="false" tIns="37556" lIns="37556" bIns="37556" rIns="37556"/>
            <a:lstStyle/>
            <a:p>
              <a:pPr algn="ctr" marL="0" indent="0" lvl="0">
                <a:lnSpc>
                  <a:spcPts val="4335"/>
                </a:lnSpc>
                <a:spcBef>
                  <a:spcPct val="0"/>
                </a:spcBef>
              </a:pPr>
            </a:p>
          </p:txBody>
        </p:sp>
      </p:grpSp>
      <p:grpSp>
        <p:nvGrpSpPr>
          <p:cNvPr name="Group 33" id="33"/>
          <p:cNvGrpSpPr/>
          <p:nvPr/>
        </p:nvGrpSpPr>
        <p:grpSpPr>
          <a:xfrm rot="-10800000">
            <a:off x="13618454" y="5381232"/>
            <a:ext cx="1401308" cy="732342"/>
            <a:chOff x="0" y="0"/>
            <a:chExt cx="499220" cy="260899"/>
          </a:xfrm>
        </p:grpSpPr>
        <p:sp>
          <p:nvSpPr>
            <p:cNvPr name="Freeform 34" id="34"/>
            <p:cNvSpPr/>
            <p:nvPr/>
          </p:nvSpPr>
          <p:spPr>
            <a:xfrm flipH="false" flipV="false" rot="0">
              <a:off x="0" y="0"/>
              <a:ext cx="499220" cy="260899"/>
            </a:xfrm>
            <a:custGeom>
              <a:avLst/>
              <a:gdLst/>
              <a:ahLst/>
              <a:cxnLst/>
              <a:rect r="r" b="b" t="t" l="l"/>
              <a:pathLst>
                <a:path h="260899" w="499220">
                  <a:moveTo>
                    <a:pt x="130449" y="0"/>
                  </a:moveTo>
                  <a:lnTo>
                    <a:pt x="368770" y="0"/>
                  </a:lnTo>
                  <a:cubicBezTo>
                    <a:pt x="440816" y="0"/>
                    <a:pt x="499220" y="58404"/>
                    <a:pt x="499220" y="130449"/>
                  </a:cubicBezTo>
                  <a:lnTo>
                    <a:pt x="499220" y="130449"/>
                  </a:lnTo>
                  <a:cubicBezTo>
                    <a:pt x="499220" y="165047"/>
                    <a:pt x="485476" y="198227"/>
                    <a:pt x="461012" y="222691"/>
                  </a:cubicBezTo>
                  <a:cubicBezTo>
                    <a:pt x="436548" y="247155"/>
                    <a:pt x="403368" y="260899"/>
                    <a:pt x="368770" y="260899"/>
                  </a:cubicBezTo>
                  <a:lnTo>
                    <a:pt x="130449" y="260899"/>
                  </a:lnTo>
                  <a:cubicBezTo>
                    <a:pt x="58404" y="260899"/>
                    <a:pt x="0" y="202495"/>
                    <a:pt x="0" y="130449"/>
                  </a:cubicBezTo>
                  <a:lnTo>
                    <a:pt x="0" y="130449"/>
                  </a:lnTo>
                  <a:cubicBezTo>
                    <a:pt x="0" y="58404"/>
                    <a:pt x="58404" y="0"/>
                    <a:pt x="130449" y="0"/>
                  </a:cubicBezTo>
                  <a:close/>
                </a:path>
              </a:pathLst>
            </a:custGeom>
            <a:solidFill>
              <a:srgbClr val="4C62AF"/>
            </a:solidFill>
            <a:ln cap="rnd">
              <a:noFill/>
              <a:prstDash val="solid"/>
              <a:round/>
            </a:ln>
          </p:spPr>
        </p:sp>
        <p:sp>
          <p:nvSpPr>
            <p:cNvPr name="TextBox 35" id="35"/>
            <p:cNvSpPr txBox="true"/>
            <p:nvPr/>
          </p:nvSpPr>
          <p:spPr>
            <a:xfrm>
              <a:off x="0" y="-123825"/>
              <a:ext cx="499220" cy="384724"/>
            </a:xfrm>
            <a:prstGeom prst="rect">
              <a:avLst/>
            </a:prstGeom>
          </p:spPr>
          <p:txBody>
            <a:bodyPr anchor="ctr" rtlCol="false" tIns="37556" lIns="37556" bIns="37556" rIns="37556"/>
            <a:lstStyle/>
            <a:p>
              <a:pPr algn="ctr" marL="0" indent="0" lvl="0">
                <a:lnSpc>
                  <a:spcPts val="4335"/>
                </a:lnSpc>
                <a:spcBef>
                  <a:spcPct val="0"/>
                </a:spcBef>
              </a:pPr>
            </a:p>
          </p:txBody>
        </p:sp>
      </p:grpSp>
      <p:grpSp>
        <p:nvGrpSpPr>
          <p:cNvPr name="Group 36" id="36"/>
          <p:cNvGrpSpPr/>
          <p:nvPr/>
        </p:nvGrpSpPr>
        <p:grpSpPr>
          <a:xfrm rot="-10800000">
            <a:off x="13949745" y="5286147"/>
            <a:ext cx="242163" cy="67623"/>
            <a:chOff x="0" y="0"/>
            <a:chExt cx="86271" cy="24091"/>
          </a:xfrm>
        </p:grpSpPr>
        <p:sp>
          <p:nvSpPr>
            <p:cNvPr name="Freeform 37" id="37"/>
            <p:cNvSpPr/>
            <p:nvPr/>
          </p:nvSpPr>
          <p:spPr>
            <a:xfrm flipH="false" flipV="false" rot="0">
              <a:off x="0" y="0"/>
              <a:ext cx="86271" cy="24091"/>
            </a:xfrm>
            <a:custGeom>
              <a:avLst/>
              <a:gdLst/>
              <a:ahLst/>
              <a:cxnLst/>
              <a:rect r="r" b="b" t="t" l="l"/>
              <a:pathLst>
                <a:path h="24091" w="86271">
                  <a:moveTo>
                    <a:pt x="12045" y="0"/>
                  </a:moveTo>
                  <a:lnTo>
                    <a:pt x="74226" y="0"/>
                  </a:lnTo>
                  <a:cubicBezTo>
                    <a:pt x="77420" y="0"/>
                    <a:pt x="80484" y="1269"/>
                    <a:pt x="82743" y="3528"/>
                  </a:cubicBezTo>
                  <a:cubicBezTo>
                    <a:pt x="85002" y="5787"/>
                    <a:pt x="86271" y="8851"/>
                    <a:pt x="86271" y="12045"/>
                  </a:cubicBezTo>
                  <a:lnTo>
                    <a:pt x="86271" y="12045"/>
                  </a:lnTo>
                  <a:cubicBezTo>
                    <a:pt x="86271" y="18698"/>
                    <a:pt x="80878" y="24091"/>
                    <a:pt x="74226" y="24091"/>
                  </a:cubicBezTo>
                  <a:lnTo>
                    <a:pt x="12045" y="24091"/>
                  </a:lnTo>
                  <a:cubicBezTo>
                    <a:pt x="8851" y="24091"/>
                    <a:pt x="5787" y="22822"/>
                    <a:pt x="3528" y="20563"/>
                  </a:cubicBezTo>
                  <a:cubicBezTo>
                    <a:pt x="1269" y="18304"/>
                    <a:pt x="0" y="15240"/>
                    <a:pt x="0" y="12045"/>
                  </a:cubicBezTo>
                  <a:lnTo>
                    <a:pt x="0" y="12045"/>
                  </a:lnTo>
                  <a:cubicBezTo>
                    <a:pt x="0" y="8851"/>
                    <a:pt x="1269" y="5787"/>
                    <a:pt x="3528" y="3528"/>
                  </a:cubicBezTo>
                  <a:cubicBezTo>
                    <a:pt x="5787" y="1269"/>
                    <a:pt x="8851" y="0"/>
                    <a:pt x="12045" y="0"/>
                  </a:cubicBezTo>
                  <a:close/>
                </a:path>
              </a:pathLst>
            </a:custGeom>
            <a:solidFill>
              <a:srgbClr val="EAEA28"/>
            </a:solidFill>
          </p:spPr>
        </p:sp>
        <p:sp>
          <p:nvSpPr>
            <p:cNvPr name="TextBox 38" id="38"/>
            <p:cNvSpPr txBox="true"/>
            <p:nvPr/>
          </p:nvSpPr>
          <p:spPr>
            <a:xfrm>
              <a:off x="0" y="-123825"/>
              <a:ext cx="86271" cy="147916"/>
            </a:xfrm>
            <a:prstGeom prst="rect">
              <a:avLst/>
            </a:prstGeom>
          </p:spPr>
          <p:txBody>
            <a:bodyPr anchor="ctr" rtlCol="false" tIns="37556" lIns="37556" bIns="37556" rIns="37556"/>
            <a:lstStyle/>
            <a:p>
              <a:pPr algn="ctr">
                <a:lnSpc>
                  <a:spcPts val="4419"/>
                </a:lnSpc>
              </a:pPr>
            </a:p>
          </p:txBody>
        </p:sp>
      </p:grpSp>
      <p:grpSp>
        <p:nvGrpSpPr>
          <p:cNvPr name="Group 39" id="39"/>
          <p:cNvGrpSpPr/>
          <p:nvPr/>
        </p:nvGrpSpPr>
        <p:grpSpPr>
          <a:xfrm rot="-10800000">
            <a:off x="14418937" y="5286147"/>
            <a:ext cx="242163" cy="67623"/>
            <a:chOff x="0" y="0"/>
            <a:chExt cx="86271" cy="24091"/>
          </a:xfrm>
        </p:grpSpPr>
        <p:sp>
          <p:nvSpPr>
            <p:cNvPr name="Freeform 40" id="40"/>
            <p:cNvSpPr/>
            <p:nvPr/>
          </p:nvSpPr>
          <p:spPr>
            <a:xfrm flipH="false" flipV="false" rot="0">
              <a:off x="0" y="0"/>
              <a:ext cx="86271" cy="24091"/>
            </a:xfrm>
            <a:custGeom>
              <a:avLst/>
              <a:gdLst/>
              <a:ahLst/>
              <a:cxnLst/>
              <a:rect r="r" b="b" t="t" l="l"/>
              <a:pathLst>
                <a:path h="24091" w="86271">
                  <a:moveTo>
                    <a:pt x="12045" y="0"/>
                  </a:moveTo>
                  <a:lnTo>
                    <a:pt x="74226" y="0"/>
                  </a:lnTo>
                  <a:cubicBezTo>
                    <a:pt x="77420" y="0"/>
                    <a:pt x="80484" y="1269"/>
                    <a:pt x="82743" y="3528"/>
                  </a:cubicBezTo>
                  <a:cubicBezTo>
                    <a:pt x="85002" y="5787"/>
                    <a:pt x="86271" y="8851"/>
                    <a:pt x="86271" y="12045"/>
                  </a:cubicBezTo>
                  <a:lnTo>
                    <a:pt x="86271" y="12045"/>
                  </a:lnTo>
                  <a:cubicBezTo>
                    <a:pt x="86271" y="18698"/>
                    <a:pt x="80878" y="24091"/>
                    <a:pt x="74226" y="24091"/>
                  </a:cubicBezTo>
                  <a:lnTo>
                    <a:pt x="12045" y="24091"/>
                  </a:lnTo>
                  <a:cubicBezTo>
                    <a:pt x="8851" y="24091"/>
                    <a:pt x="5787" y="22822"/>
                    <a:pt x="3528" y="20563"/>
                  </a:cubicBezTo>
                  <a:cubicBezTo>
                    <a:pt x="1269" y="18304"/>
                    <a:pt x="0" y="15240"/>
                    <a:pt x="0" y="12045"/>
                  </a:cubicBezTo>
                  <a:lnTo>
                    <a:pt x="0" y="12045"/>
                  </a:lnTo>
                  <a:cubicBezTo>
                    <a:pt x="0" y="8851"/>
                    <a:pt x="1269" y="5787"/>
                    <a:pt x="3528" y="3528"/>
                  </a:cubicBezTo>
                  <a:cubicBezTo>
                    <a:pt x="5787" y="1269"/>
                    <a:pt x="8851" y="0"/>
                    <a:pt x="12045" y="0"/>
                  </a:cubicBezTo>
                  <a:close/>
                </a:path>
              </a:pathLst>
            </a:custGeom>
            <a:solidFill>
              <a:srgbClr val="EAEA28"/>
            </a:solidFill>
          </p:spPr>
        </p:sp>
        <p:sp>
          <p:nvSpPr>
            <p:cNvPr name="TextBox 41" id="41"/>
            <p:cNvSpPr txBox="true"/>
            <p:nvPr/>
          </p:nvSpPr>
          <p:spPr>
            <a:xfrm>
              <a:off x="0" y="-123825"/>
              <a:ext cx="86271" cy="147916"/>
            </a:xfrm>
            <a:prstGeom prst="rect">
              <a:avLst/>
            </a:prstGeom>
          </p:spPr>
          <p:txBody>
            <a:bodyPr anchor="ctr" rtlCol="false" tIns="37556" lIns="37556" bIns="37556" rIns="37556"/>
            <a:lstStyle/>
            <a:p>
              <a:pPr algn="ctr">
                <a:lnSpc>
                  <a:spcPts val="4419"/>
                </a:lnSpc>
              </a:pPr>
            </a:p>
          </p:txBody>
        </p:sp>
      </p:grpSp>
      <p:grpSp>
        <p:nvGrpSpPr>
          <p:cNvPr name="Group 42" id="42"/>
          <p:cNvGrpSpPr/>
          <p:nvPr/>
        </p:nvGrpSpPr>
        <p:grpSpPr>
          <a:xfrm rot="0">
            <a:off x="13645912" y="6190083"/>
            <a:ext cx="1346392" cy="412749"/>
            <a:chOff x="0" y="0"/>
            <a:chExt cx="597833" cy="183271"/>
          </a:xfrm>
        </p:grpSpPr>
        <p:sp>
          <p:nvSpPr>
            <p:cNvPr name="Freeform 43" id="43"/>
            <p:cNvSpPr/>
            <p:nvPr/>
          </p:nvSpPr>
          <p:spPr>
            <a:xfrm flipH="false" flipV="false" rot="0">
              <a:off x="0" y="0"/>
              <a:ext cx="597833" cy="183271"/>
            </a:xfrm>
            <a:custGeom>
              <a:avLst/>
              <a:gdLst/>
              <a:ahLst/>
              <a:cxnLst/>
              <a:rect r="r" b="b" t="t" l="l"/>
              <a:pathLst>
                <a:path h="183271" w="597833">
                  <a:moveTo>
                    <a:pt x="203200" y="183271"/>
                  </a:moveTo>
                  <a:lnTo>
                    <a:pt x="394633" y="183271"/>
                  </a:lnTo>
                  <a:lnTo>
                    <a:pt x="597833" y="0"/>
                  </a:lnTo>
                  <a:lnTo>
                    <a:pt x="0" y="0"/>
                  </a:lnTo>
                  <a:lnTo>
                    <a:pt x="203200" y="183271"/>
                  </a:lnTo>
                  <a:close/>
                </a:path>
              </a:pathLst>
            </a:custGeom>
            <a:solidFill>
              <a:srgbClr val="0B1541"/>
            </a:solidFill>
          </p:spPr>
        </p:sp>
        <p:sp>
          <p:nvSpPr>
            <p:cNvPr name="TextBox 44" id="44"/>
            <p:cNvSpPr txBox="true"/>
            <p:nvPr/>
          </p:nvSpPr>
          <p:spPr>
            <a:xfrm>
              <a:off x="127000" y="-123825"/>
              <a:ext cx="343833" cy="307096"/>
            </a:xfrm>
            <a:prstGeom prst="rect">
              <a:avLst/>
            </a:prstGeom>
          </p:spPr>
          <p:txBody>
            <a:bodyPr anchor="ctr" rtlCol="false" tIns="50800" lIns="50800" bIns="50800" rIns="50800"/>
            <a:lstStyle/>
            <a:p>
              <a:pPr algn="ctr">
                <a:lnSpc>
                  <a:spcPts val="4420"/>
                </a:lnSpc>
              </a:pPr>
            </a:p>
          </p:txBody>
        </p:sp>
      </p:grpSp>
      <p:grpSp>
        <p:nvGrpSpPr>
          <p:cNvPr name="Group 45" id="45"/>
          <p:cNvGrpSpPr/>
          <p:nvPr/>
        </p:nvGrpSpPr>
        <p:grpSpPr>
          <a:xfrm rot="0">
            <a:off x="13625882" y="6505122"/>
            <a:ext cx="151641" cy="1396130"/>
            <a:chOff x="0" y="0"/>
            <a:chExt cx="39938" cy="367705"/>
          </a:xfrm>
        </p:grpSpPr>
        <p:sp>
          <p:nvSpPr>
            <p:cNvPr name="Freeform 46" id="46"/>
            <p:cNvSpPr/>
            <p:nvPr/>
          </p:nvSpPr>
          <p:spPr>
            <a:xfrm flipH="false" flipV="false" rot="0">
              <a:off x="0" y="0"/>
              <a:ext cx="39938" cy="367705"/>
            </a:xfrm>
            <a:custGeom>
              <a:avLst/>
              <a:gdLst/>
              <a:ahLst/>
              <a:cxnLst/>
              <a:rect r="r" b="b" t="t" l="l"/>
              <a:pathLst>
                <a:path h="367705" w="39938">
                  <a:moveTo>
                    <a:pt x="0" y="0"/>
                  </a:moveTo>
                  <a:lnTo>
                    <a:pt x="39938" y="0"/>
                  </a:lnTo>
                  <a:lnTo>
                    <a:pt x="39938" y="367705"/>
                  </a:lnTo>
                  <a:lnTo>
                    <a:pt x="0" y="367705"/>
                  </a:lnTo>
                  <a:close/>
                </a:path>
              </a:pathLst>
            </a:custGeom>
            <a:solidFill>
              <a:srgbClr val="0B1541"/>
            </a:solidFill>
            <a:ln cap="sq">
              <a:noFill/>
              <a:prstDash val="solid"/>
              <a:miter/>
            </a:ln>
          </p:spPr>
        </p:sp>
        <p:sp>
          <p:nvSpPr>
            <p:cNvPr name="TextBox 47" id="47"/>
            <p:cNvSpPr txBox="true"/>
            <p:nvPr/>
          </p:nvSpPr>
          <p:spPr>
            <a:xfrm>
              <a:off x="0" y="-123825"/>
              <a:ext cx="39938" cy="491530"/>
            </a:xfrm>
            <a:prstGeom prst="rect">
              <a:avLst/>
            </a:prstGeom>
          </p:spPr>
          <p:txBody>
            <a:bodyPr anchor="ctr" rtlCol="false" tIns="50800" lIns="50800" bIns="50800" rIns="50800"/>
            <a:lstStyle/>
            <a:p>
              <a:pPr algn="ctr" marL="0" indent="0" lvl="0">
                <a:lnSpc>
                  <a:spcPts val="4420"/>
                </a:lnSpc>
                <a:spcBef>
                  <a:spcPct val="0"/>
                </a:spcBef>
              </a:pPr>
            </a:p>
          </p:txBody>
        </p:sp>
      </p:grpSp>
      <p:grpSp>
        <p:nvGrpSpPr>
          <p:cNvPr name="Group 48" id="48"/>
          <p:cNvGrpSpPr/>
          <p:nvPr/>
        </p:nvGrpSpPr>
        <p:grpSpPr>
          <a:xfrm rot="0">
            <a:off x="14868121" y="6505122"/>
            <a:ext cx="151641" cy="1396130"/>
            <a:chOff x="0" y="0"/>
            <a:chExt cx="39938" cy="367705"/>
          </a:xfrm>
        </p:grpSpPr>
        <p:sp>
          <p:nvSpPr>
            <p:cNvPr name="Freeform 49" id="49"/>
            <p:cNvSpPr/>
            <p:nvPr/>
          </p:nvSpPr>
          <p:spPr>
            <a:xfrm flipH="false" flipV="false" rot="0">
              <a:off x="0" y="0"/>
              <a:ext cx="39938" cy="367705"/>
            </a:xfrm>
            <a:custGeom>
              <a:avLst/>
              <a:gdLst/>
              <a:ahLst/>
              <a:cxnLst/>
              <a:rect r="r" b="b" t="t" l="l"/>
              <a:pathLst>
                <a:path h="367705" w="39938">
                  <a:moveTo>
                    <a:pt x="0" y="0"/>
                  </a:moveTo>
                  <a:lnTo>
                    <a:pt x="39938" y="0"/>
                  </a:lnTo>
                  <a:lnTo>
                    <a:pt x="39938" y="367705"/>
                  </a:lnTo>
                  <a:lnTo>
                    <a:pt x="0" y="367705"/>
                  </a:lnTo>
                  <a:close/>
                </a:path>
              </a:pathLst>
            </a:custGeom>
            <a:solidFill>
              <a:srgbClr val="0B1541"/>
            </a:solidFill>
            <a:ln cap="sq">
              <a:noFill/>
              <a:prstDash val="solid"/>
              <a:miter/>
            </a:ln>
          </p:spPr>
        </p:sp>
        <p:sp>
          <p:nvSpPr>
            <p:cNvPr name="TextBox 50" id="50"/>
            <p:cNvSpPr txBox="true"/>
            <p:nvPr/>
          </p:nvSpPr>
          <p:spPr>
            <a:xfrm>
              <a:off x="0" y="-123825"/>
              <a:ext cx="39938" cy="491530"/>
            </a:xfrm>
            <a:prstGeom prst="rect">
              <a:avLst/>
            </a:prstGeom>
          </p:spPr>
          <p:txBody>
            <a:bodyPr anchor="ctr" rtlCol="false" tIns="50800" lIns="50800" bIns="50800" rIns="50800"/>
            <a:lstStyle/>
            <a:p>
              <a:pPr algn="ctr" marL="0" indent="0" lvl="0">
                <a:lnSpc>
                  <a:spcPts val="4420"/>
                </a:lnSpc>
                <a:spcBef>
                  <a:spcPct val="0"/>
                </a:spcBef>
              </a:pPr>
            </a:p>
          </p:txBody>
        </p:sp>
      </p:grpSp>
      <p:grpSp>
        <p:nvGrpSpPr>
          <p:cNvPr name="Group 51" id="51"/>
          <p:cNvGrpSpPr/>
          <p:nvPr/>
        </p:nvGrpSpPr>
        <p:grpSpPr>
          <a:xfrm rot="-10800000">
            <a:off x="13645912" y="7750782"/>
            <a:ext cx="1346392" cy="412749"/>
            <a:chOff x="0" y="0"/>
            <a:chExt cx="597833" cy="183271"/>
          </a:xfrm>
        </p:grpSpPr>
        <p:sp>
          <p:nvSpPr>
            <p:cNvPr name="Freeform 52" id="52"/>
            <p:cNvSpPr/>
            <p:nvPr/>
          </p:nvSpPr>
          <p:spPr>
            <a:xfrm flipH="false" flipV="false" rot="0">
              <a:off x="0" y="0"/>
              <a:ext cx="597833" cy="183271"/>
            </a:xfrm>
            <a:custGeom>
              <a:avLst/>
              <a:gdLst/>
              <a:ahLst/>
              <a:cxnLst/>
              <a:rect r="r" b="b" t="t" l="l"/>
              <a:pathLst>
                <a:path h="183271" w="597833">
                  <a:moveTo>
                    <a:pt x="203200" y="183271"/>
                  </a:moveTo>
                  <a:lnTo>
                    <a:pt x="394633" y="183271"/>
                  </a:lnTo>
                  <a:lnTo>
                    <a:pt x="597833" y="0"/>
                  </a:lnTo>
                  <a:lnTo>
                    <a:pt x="0" y="0"/>
                  </a:lnTo>
                  <a:lnTo>
                    <a:pt x="203200" y="183271"/>
                  </a:lnTo>
                  <a:close/>
                </a:path>
              </a:pathLst>
            </a:custGeom>
            <a:solidFill>
              <a:srgbClr val="0B1541"/>
            </a:solidFill>
          </p:spPr>
        </p:sp>
        <p:sp>
          <p:nvSpPr>
            <p:cNvPr name="TextBox 53" id="53"/>
            <p:cNvSpPr txBox="true"/>
            <p:nvPr/>
          </p:nvSpPr>
          <p:spPr>
            <a:xfrm>
              <a:off x="127000" y="-123825"/>
              <a:ext cx="343833" cy="307096"/>
            </a:xfrm>
            <a:prstGeom prst="rect">
              <a:avLst/>
            </a:prstGeom>
          </p:spPr>
          <p:txBody>
            <a:bodyPr anchor="ctr" rtlCol="false" tIns="50800" lIns="50800" bIns="50800" rIns="50800"/>
            <a:lstStyle/>
            <a:p>
              <a:pPr algn="ctr">
                <a:lnSpc>
                  <a:spcPts val="4420"/>
                </a:lnSpc>
              </a:pPr>
            </a:p>
          </p:txBody>
        </p:sp>
      </p:grpSp>
      <p:grpSp>
        <p:nvGrpSpPr>
          <p:cNvPr name="Group 54" id="54"/>
          <p:cNvGrpSpPr/>
          <p:nvPr/>
        </p:nvGrpSpPr>
        <p:grpSpPr>
          <a:xfrm rot="-9870462">
            <a:off x="15000250" y="6349401"/>
            <a:ext cx="254489" cy="94113"/>
            <a:chOff x="0" y="0"/>
            <a:chExt cx="90662" cy="33528"/>
          </a:xfrm>
        </p:grpSpPr>
        <p:sp>
          <p:nvSpPr>
            <p:cNvPr name="Freeform 55" id="55"/>
            <p:cNvSpPr/>
            <p:nvPr/>
          </p:nvSpPr>
          <p:spPr>
            <a:xfrm flipH="false" flipV="false" rot="0">
              <a:off x="0" y="0"/>
              <a:ext cx="90662" cy="33528"/>
            </a:xfrm>
            <a:custGeom>
              <a:avLst/>
              <a:gdLst/>
              <a:ahLst/>
              <a:cxnLst/>
              <a:rect r="r" b="b" t="t" l="l"/>
              <a:pathLst>
                <a:path h="33528" w="90662">
                  <a:moveTo>
                    <a:pt x="45331" y="0"/>
                  </a:moveTo>
                  <a:cubicBezTo>
                    <a:pt x="20295" y="0"/>
                    <a:pt x="0" y="7506"/>
                    <a:pt x="0" y="16764"/>
                  </a:cubicBezTo>
                  <a:cubicBezTo>
                    <a:pt x="0" y="26023"/>
                    <a:pt x="20295" y="33528"/>
                    <a:pt x="45331" y="33528"/>
                  </a:cubicBezTo>
                  <a:cubicBezTo>
                    <a:pt x="70367" y="33528"/>
                    <a:pt x="90662" y="26023"/>
                    <a:pt x="90662" y="16764"/>
                  </a:cubicBezTo>
                  <a:cubicBezTo>
                    <a:pt x="90662" y="7506"/>
                    <a:pt x="70367" y="0"/>
                    <a:pt x="45331" y="0"/>
                  </a:cubicBezTo>
                  <a:close/>
                </a:path>
              </a:pathLst>
            </a:custGeom>
            <a:solidFill>
              <a:srgbClr val="275CE4"/>
            </a:solidFill>
            <a:ln cap="sq">
              <a:noFill/>
              <a:prstDash val="solid"/>
              <a:miter/>
            </a:ln>
          </p:spPr>
        </p:sp>
        <p:sp>
          <p:nvSpPr>
            <p:cNvPr name="TextBox 56" id="56"/>
            <p:cNvSpPr txBox="true"/>
            <p:nvPr/>
          </p:nvSpPr>
          <p:spPr>
            <a:xfrm>
              <a:off x="8500" y="-120682"/>
              <a:ext cx="73663" cy="151067"/>
            </a:xfrm>
            <a:prstGeom prst="rect">
              <a:avLst/>
            </a:prstGeom>
          </p:spPr>
          <p:txBody>
            <a:bodyPr anchor="ctr" rtlCol="false" tIns="37556" lIns="37556" bIns="37556" rIns="37556"/>
            <a:lstStyle/>
            <a:p>
              <a:pPr algn="ctr" marL="0" indent="0" lvl="0">
                <a:lnSpc>
                  <a:spcPts val="4335"/>
                </a:lnSpc>
                <a:spcBef>
                  <a:spcPct val="0"/>
                </a:spcBef>
              </a:pPr>
            </a:p>
          </p:txBody>
        </p:sp>
      </p:grpSp>
      <p:grpSp>
        <p:nvGrpSpPr>
          <p:cNvPr name="Group 57" id="57"/>
          <p:cNvGrpSpPr/>
          <p:nvPr/>
        </p:nvGrpSpPr>
        <p:grpSpPr>
          <a:xfrm rot="9883450">
            <a:off x="13356063" y="6348985"/>
            <a:ext cx="254489" cy="94113"/>
            <a:chOff x="0" y="0"/>
            <a:chExt cx="90662" cy="33528"/>
          </a:xfrm>
        </p:grpSpPr>
        <p:sp>
          <p:nvSpPr>
            <p:cNvPr name="Freeform 58" id="58"/>
            <p:cNvSpPr/>
            <p:nvPr/>
          </p:nvSpPr>
          <p:spPr>
            <a:xfrm flipH="false" flipV="false" rot="0">
              <a:off x="0" y="0"/>
              <a:ext cx="90662" cy="33528"/>
            </a:xfrm>
            <a:custGeom>
              <a:avLst/>
              <a:gdLst/>
              <a:ahLst/>
              <a:cxnLst/>
              <a:rect r="r" b="b" t="t" l="l"/>
              <a:pathLst>
                <a:path h="33528" w="90662">
                  <a:moveTo>
                    <a:pt x="45331" y="0"/>
                  </a:moveTo>
                  <a:cubicBezTo>
                    <a:pt x="20295" y="0"/>
                    <a:pt x="0" y="7506"/>
                    <a:pt x="0" y="16764"/>
                  </a:cubicBezTo>
                  <a:cubicBezTo>
                    <a:pt x="0" y="26023"/>
                    <a:pt x="20295" y="33528"/>
                    <a:pt x="45331" y="33528"/>
                  </a:cubicBezTo>
                  <a:cubicBezTo>
                    <a:pt x="70367" y="33528"/>
                    <a:pt x="90662" y="26023"/>
                    <a:pt x="90662" y="16764"/>
                  </a:cubicBezTo>
                  <a:cubicBezTo>
                    <a:pt x="90662" y="7506"/>
                    <a:pt x="70367" y="0"/>
                    <a:pt x="45331" y="0"/>
                  </a:cubicBezTo>
                  <a:close/>
                </a:path>
              </a:pathLst>
            </a:custGeom>
            <a:solidFill>
              <a:srgbClr val="275CE4"/>
            </a:solidFill>
            <a:ln cap="sq">
              <a:noFill/>
              <a:prstDash val="solid"/>
              <a:miter/>
            </a:ln>
          </p:spPr>
        </p:sp>
        <p:sp>
          <p:nvSpPr>
            <p:cNvPr name="TextBox 59" id="59"/>
            <p:cNvSpPr txBox="true"/>
            <p:nvPr/>
          </p:nvSpPr>
          <p:spPr>
            <a:xfrm>
              <a:off x="8500" y="-120682"/>
              <a:ext cx="73663" cy="151067"/>
            </a:xfrm>
            <a:prstGeom prst="rect">
              <a:avLst/>
            </a:prstGeom>
          </p:spPr>
          <p:txBody>
            <a:bodyPr anchor="ctr" rtlCol="false" tIns="37556" lIns="37556" bIns="37556" rIns="37556"/>
            <a:lstStyle/>
            <a:p>
              <a:pPr algn="ctr" marL="0" indent="0" lvl="0">
                <a:lnSpc>
                  <a:spcPts val="4335"/>
                </a:lnSpc>
                <a:spcBef>
                  <a:spcPct val="0"/>
                </a:spcBef>
              </a:pPr>
            </a:p>
          </p:txBody>
        </p:sp>
      </p:grpSp>
      <p:grpSp>
        <p:nvGrpSpPr>
          <p:cNvPr name="Group 60" id="60"/>
          <p:cNvGrpSpPr/>
          <p:nvPr/>
        </p:nvGrpSpPr>
        <p:grpSpPr>
          <a:xfrm rot="0">
            <a:off x="15590947" y="8756254"/>
            <a:ext cx="1551605" cy="1053425"/>
            <a:chOff x="0" y="0"/>
            <a:chExt cx="2068806" cy="1404567"/>
          </a:xfrm>
        </p:grpSpPr>
        <p:grpSp>
          <p:nvGrpSpPr>
            <p:cNvPr name="Group 61" id="61"/>
            <p:cNvGrpSpPr/>
            <p:nvPr/>
          </p:nvGrpSpPr>
          <p:grpSpPr>
            <a:xfrm rot="-1301850">
              <a:off x="69027" y="330569"/>
              <a:ext cx="1930752" cy="743429"/>
              <a:chOff x="0" y="0"/>
              <a:chExt cx="812800" cy="312966"/>
            </a:xfrm>
          </p:grpSpPr>
          <p:sp>
            <p:nvSpPr>
              <p:cNvPr name="Freeform 62" id="62"/>
              <p:cNvSpPr/>
              <p:nvPr/>
            </p:nvSpPr>
            <p:spPr>
              <a:xfrm flipH="false" flipV="false" rot="0">
                <a:off x="0" y="0"/>
                <a:ext cx="812800" cy="312966"/>
              </a:xfrm>
              <a:custGeom>
                <a:avLst/>
                <a:gdLst/>
                <a:ahLst/>
                <a:cxnLst/>
                <a:rect r="r" b="b" t="t" l="l"/>
                <a:pathLst>
                  <a:path h="312966" w="812800">
                    <a:moveTo>
                      <a:pt x="406400" y="0"/>
                    </a:moveTo>
                    <a:cubicBezTo>
                      <a:pt x="181951" y="0"/>
                      <a:pt x="0" y="70060"/>
                      <a:pt x="0" y="156483"/>
                    </a:cubicBezTo>
                    <a:cubicBezTo>
                      <a:pt x="0" y="242906"/>
                      <a:pt x="181951" y="312966"/>
                      <a:pt x="406400" y="312966"/>
                    </a:cubicBezTo>
                    <a:cubicBezTo>
                      <a:pt x="630849" y="312966"/>
                      <a:pt x="812800" y="242906"/>
                      <a:pt x="812800" y="156483"/>
                    </a:cubicBezTo>
                    <a:cubicBezTo>
                      <a:pt x="812800" y="70060"/>
                      <a:pt x="630849" y="0"/>
                      <a:pt x="406400" y="0"/>
                    </a:cubicBezTo>
                    <a:close/>
                  </a:path>
                </a:pathLst>
              </a:custGeom>
              <a:solidFill>
                <a:srgbClr val="FF4B4B"/>
              </a:solidFill>
            </p:spPr>
          </p:sp>
          <p:sp>
            <p:nvSpPr>
              <p:cNvPr name="TextBox 63" id="63"/>
              <p:cNvSpPr txBox="true"/>
              <p:nvPr/>
            </p:nvSpPr>
            <p:spPr>
              <a:xfrm>
                <a:off x="76200" y="-94484"/>
                <a:ext cx="660400" cy="378110"/>
              </a:xfrm>
              <a:prstGeom prst="rect">
                <a:avLst/>
              </a:prstGeom>
            </p:spPr>
            <p:txBody>
              <a:bodyPr anchor="ctr" rtlCol="false" tIns="50800" lIns="50800" bIns="50800" rIns="50800"/>
              <a:lstStyle/>
              <a:p>
                <a:pPr algn="ctr">
                  <a:lnSpc>
                    <a:spcPts val="4420"/>
                  </a:lnSpc>
                </a:pPr>
              </a:p>
            </p:txBody>
          </p:sp>
        </p:grpSp>
        <p:grpSp>
          <p:nvGrpSpPr>
            <p:cNvPr name="Group 64" id="64"/>
            <p:cNvGrpSpPr/>
            <p:nvPr/>
          </p:nvGrpSpPr>
          <p:grpSpPr>
            <a:xfrm rot="-1301850">
              <a:off x="704833" y="372713"/>
              <a:ext cx="659140" cy="659140"/>
              <a:chOff x="0" y="0"/>
              <a:chExt cx="812800" cy="812800"/>
            </a:xfrm>
          </p:grpSpPr>
          <p:sp>
            <p:nvSpPr>
              <p:cNvPr name="Freeform 65" id="6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66" id="66"/>
              <p:cNvSpPr txBox="true"/>
              <p:nvPr/>
            </p:nvSpPr>
            <p:spPr>
              <a:xfrm>
                <a:off x="76200" y="-47625"/>
                <a:ext cx="660400" cy="784225"/>
              </a:xfrm>
              <a:prstGeom prst="rect">
                <a:avLst/>
              </a:prstGeom>
            </p:spPr>
            <p:txBody>
              <a:bodyPr anchor="ctr" rtlCol="false" tIns="50800" lIns="50800" bIns="50800" rIns="50800"/>
              <a:lstStyle/>
              <a:p>
                <a:pPr algn="ctr">
                  <a:lnSpc>
                    <a:spcPts val="4420"/>
                  </a:lnSpc>
                </a:pPr>
              </a:p>
            </p:txBody>
          </p:sp>
        </p:grpSp>
      </p:grpSp>
      <p:grpSp>
        <p:nvGrpSpPr>
          <p:cNvPr name="Group 67" id="67"/>
          <p:cNvGrpSpPr/>
          <p:nvPr/>
        </p:nvGrpSpPr>
        <p:grpSpPr>
          <a:xfrm rot="0">
            <a:off x="11634428" y="7810236"/>
            <a:ext cx="557572" cy="1448064"/>
            <a:chOff x="0" y="0"/>
            <a:chExt cx="743429" cy="1930752"/>
          </a:xfrm>
        </p:grpSpPr>
        <p:grpSp>
          <p:nvGrpSpPr>
            <p:cNvPr name="Group 68" id="68"/>
            <p:cNvGrpSpPr/>
            <p:nvPr/>
          </p:nvGrpSpPr>
          <p:grpSpPr>
            <a:xfrm rot="-5400000">
              <a:off x="-593662" y="593662"/>
              <a:ext cx="1930752" cy="743429"/>
              <a:chOff x="0" y="0"/>
              <a:chExt cx="812800" cy="312966"/>
            </a:xfrm>
          </p:grpSpPr>
          <p:sp>
            <p:nvSpPr>
              <p:cNvPr name="Freeform 69" id="69"/>
              <p:cNvSpPr/>
              <p:nvPr/>
            </p:nvSpPr>
            <p:spPr>
              <a:xfrm flipH="false" flipV="false" rot="0">
                <a:off x="0" y="0"/>
                <a:ext cx="812800" cy="312966"/>
              </a:xfrm>
              <a:custGeom>
                <a:avLst/>
                <a:gdLst/>
                <a:ahLst/>
                <a:cxnLst/>
                <a:rect r="r" b="b" t="t" l="l"/>
                <a:pathLst>
                  <a:path h="312966" w="812800">
                    <a:moveTo>
                      <a:pt x="406400" y="0"/>
                    </a:moveTo>
                    <a:cubicBezTo>
                      <a:pt x="181951" y="0"/>
                      <a:pt x="0" y="70060"/>
                      <a:pt x="0" y="156483"/>
                    </a:cubicBezTo>
                    <a:cubicBezTo>
                      <a:pt x="0" y="242906"/>
                      <a:pt x="181951" y="312966"/>
                      <a:pt x="406400" y="312966"/>
                    </a:cubicBezTo>
                    <a:cubicBezTo>
                      <a:pt x="630849" y="312966"/>
                      <a:pt x="812800" y="242906"/>
                      <a:pt x="812800" y="156483"/>
                    </a:cubicBezTo>
                    <a:cubicBezTo>
                      <a:pt x="812800" y="70060"/>
                      <a:pt x="630849" y="0"/>
                      <a:pt x="406400" y="0"/>
                    </a:cubicBezTo>
                    <a:close/>
                  </a:path>
                </a:pathLst>
              </a:custGeom>
              <a:solidFill>
                <a:srgbClr val="1F3B9B"/>
              </a:solidFill>
            </p:spPr>
          </p:sp>
          <p:sp>
            <p:nvSpPr>
              <p:cNvPr name="TextBox 70" id="70"/>
              <p:cNvSpPr txBox="true"/>
              <p:nvPr/>
            </p:nvSpPr>
            <p:spPr>
              <a:xfrm>
                <a:off x="76200" y="-94484"/>
                <a:ext cx="660400" cy="378110"/>
              </a:xfrm>
              <a:prstGeom prst="rect">
                <a:avLst/>
              </a:prstGeom>
            </p:spPr>
            <p:txBody>
              <a:bodyPr anchor="ctr" rtlCol="false" tIns="50800" lIns="50800" bIns="50800" rIns="50800"/>
              <a:lstStyle/>
              <a:p>
                <a:pPr algn="ctr">
                  <a:lnSpc>
                    <a:spcPts val="4420"/>
                  </a:lnSpc>
                </a:pPr>
              </a:p>
            </p:txBody>
          </p:sp>
        </p:grpSp>
        <p:grpSp>
          <p:nvGrpSpPr>
            <p:cNvPr name="Group 71" id="71"/>
            <p:cNvGrpSpPr/>
            <p:nvPr/>
          </p:nvGrpSpPr>
          <p:grpSpPr>
            <a:xfrm rot="-5400000">
              <a:off x="42144" y="635806"/>
              <a:ext cx="659140" cy="659140"/>
              <a:chOff x="0" y="0"/>
              <a:chExt cx="812800" cy="812800"/>
            </a:xfrm>
          </p:grpSpPr>
          <p:sp>
            <p:nvSpPr>
              <p:cNvPr name="Freeform 72" id="7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73" id="73"/>
              <p:cNvSpPr txBox="true"/>
              <p:nvPr/>
            </p:nvSpPr>
            <p:spPr>
              <a:xfrm>
                <a:off x="76200" y="-47625"/>
                <a:ext cx="660400" cy="784225"/>
              </a:xfrm>
              <a:prstGeom prst="rect">
                <a:avLst/>
              </a:prstGeom>
            </p:spPr>
            <p:txBody>
              <a:bodyPr anchor="ctr" rtlCol="false" tIns="50800" lIns="50800" bIns="50800" rIns="50800"/>
              <a:lstStyle/>
              <a:p>
                <a:pPr algn="ctr">
                  <a:lnSpc>
                    <a:spcPts val="4420"/>
                  </a:lnSpc>
                </a:pPr>
              </a:p>
            </p:txBody>
          </p:sp>
        </p:grpSp>
      </p:grpSp>
      <p:sp>
        <p:nvSpPr>
          <p:cNvPr name="TextBox 74" id="74"/>
          <p:cNvSpPr txBox="true"/>
          <p:nvPr/>
        </p:nvSpPr>
        <p:spPr>
          <a:xfrm rot="0">
            <a:off x="1663554" y="2891771"/>
            <a:ext cx="9056474" cy="5297057"/>
          </a:xfrm>
          <a:prstGeom prst="rect">
            <a:avLst/>
          </a:prstGeom>
        </p:spPr>
        <p:txBody>
          <a:bodyPr anchor="t" rtlCol="false" tIns="0" lIns="0" bIns="0" rIns="0">
            <a:spAutoFit/>
          </a:bodyPr>
          <a:lstStyle/>
          <a:p>
            <a:pPr algn="l">
              <a:lnSpc>
                <a:spcPts val="4661"/>
              </a:lnSpc>
            </a:pPr>
            <a:r>
              <a:rPr lang="en-US" sz="3329">
                <a:solidFill>
                  <a:srgbClr val="FFFFFF"/>
                </a:solidFill>
                <a:latin typeface="PT Sans"/>
                <a:ea typeface="PT Sans"/>
                <a:cs typeface="PT Sans"/>
                <a:sym typeface="PT Sans"/>
              </a:rPr>
              <a:t>I’m ex</a:t>
            </a:r>
            <a:r>
              <a:rPr lang="en-US" sz="3329">
                <a:solidFill>
                  <a:srgbClr val="FFFFFF"/>
                </a:solidFill>
                <a:latin typeface="PT Sans"/>
                <a:ea typeface="PT Sans"/>
                <a:cs typeface="PT Sans"/>
                <a:sym typeface="PT Sans"/>
              </a:rPr>
              <a:t>c</a:t>
            </a:r>
            <a:r>
              <a:rPr lang="en-US" sz="3329">
                <a:solidFill>
                  <a:srgbClr val="FFFFFF"/>
                </a:solidFill>
                <a:latin typeface="PT Sans"/>
                <a:ea typeface="PT Sans"/>
                <a:cs typeface="PT Sans"/>
                <a:sym typeface="PT Sans"/>
              </a:rPr>
              <a:t>it</a:t>
            </a:r>
            <a:r>
              <a:rPr lang="en-US" sz="3329">
                <a:solidFill>
                  <a:srgbClr val="FFFFFF"/>
                </a:solidFill>
                <a:latin typeface="PT Sans"/>
                <a:ea typeface="PT Sans"/>
                <a:cs typeface="PT Sans"/>
                <a:sym typeface="PT Sans"/>
              </a:rPr>
              <a:t>e</a:t>
            </a:r>
            <a:r>
              <a:rPr lang="en-US" sz="3329">
                <a:solidFill>
                  <a:srgbClr val="FFFFFF"/>
                </a:solidFill>
                <a:latin typeface="PT Sans"/>
                <a:ea typeface="PT Sans"/>
                <a:cs typeface="PT Sans"/>
                <a:sym typeface="PT Sans"/>
              </a:rPr>
              <a:t>d</a:t>
            </a:r>
            <a:r>
              <a:rPr lang="en-US" sz="3329">
                <a:solidFill>
                  <a:srgbClr val="FFFFFF"/>
                </a:solidFill>
                <a:latin typeface="PT Sans"/>
                <a:ea typeface="PT Sans"/>
                <a:cs typeface="PT Sans"/>
                <a:sym typeface="PT Sans"/>
              </a:rPr>
              <a:t> </a:t>
            </a:r>
            <a:r>
              <a:rPr lang="en-US" sz="3329">
                <a:solidFill>
                  <a:srgbClr val="FFFFFF"/>
                </a:solidFill>
                <a:latin typeface="PT Sans"/>
                <a:ea typeface="PT Sans"/>
                <a:cs typeface="PT Sans"/>
                <a:sym typeface="PT Sans"/>
              </a:rPr>
              <a:t>t</a:t>
            </a:r>
            <a:r>
              <a:rPr lang="en-US" sz="3329">
                <a:solidFill>
                  <a:srgbClr val="FFFFFF"/>
                </a:solidFill>
                <a:latin typeface="PT Sans"/>
                <a:ea typeface="PT Sans"/>
                <a:cs typeface="PT Sans"/>
                <a:sym typeface="PT Sans"/>
              </a:rPr>
              <a:t>o</a:t>
            </a:r>
            <a:r>
              <a:rPr lang="en-US" sz="3329">
                <a:solidFill>
                  <a:srgbClr val="FFFFFF"/>
                </a:solidFill>
                <a:latin typeface="PT Sans"/>
                <a:ea typeface="PT Sans"/>
                <a:cs typeface="PT Sans"/>
                <a:sym typeface="PT Sans"/>
              </a:rPr>
              <a:t> </a:t>
            </a:r>
            <a:r>
              <a:rPr lang="en-US" sz="3329">
                <a:solidFill>
                  <a:srgbClr val="FFFFFF"/>
                </a:solidFill>
                <a:latin typeface="PT Sans"/>
                <a:ea typeface="PT Sans"/>
                <a:cs typeface="PT Sans"/>
                <a:sym typeface="PT Sans"/>
              </a:rPr>
              <a:t>pr</a:t>
            </a:r>
            <a:r>
              <a:rPr lang="en-US" sz="3329">
                <a:solidFill>
                  <a:srgbClr val="FFFFFF"/>
                </a:solidFill>
                <a:latin typeface="PT Sans"/>
                <a:ea typeface="PT Sans"/>
                <a:cs typeface="PT Sans"/>
                <a:sym typeface="PT Sans"/>
              </a:rPr>
              <a:t>e</a:t>
            </a:r>
            <a:r>
              <a:rPr lang="en-US" sz="3329">
                <a:solidFill>
                  <a:srgbClr val="FFFFFF"/>
                </a:solidFill>
                <a:latin typeface="PT Sans"/>
                <a:ea typeface="PT Sans"/>
                <a:cs typeface="PT Sans"/>
                <a:sym typeface="PT Sans"/>
              </a:rPr>
              <a:t>s</a:t>
            </a:r>
            <a:r>
              <a:rPr lang="en-US" sz="3329">
                <a:solidFill>
                  <a:srgbClr val="FFFFFF"/>
                </a:solidFill>
                <a:latin typeface="PT Sans"/>
                <a:ea typeface="PT Sans"/>
                <a:cs typeface="PT Sans"/>
                <a:sym typeface="PT Sans"/>
              </a:rPr>
              <a:t>e</a:t>
            </a:r>
            <a:r>
              <a:rPr lang="en-US" sz="3329">
                <a:solidFill>
                  <a:srgbClr val="FFFFFF"/>
                </a:solidFill>
                <a:latin typeface="PT Sans"/>
                <a:ea typeface="PT Sans"/>
                <a:cs typeface="PT Sans"/>
                <a:sym typeface="PT Sans"/>
              </a:rPr>
              <a:t>n</a:t>
            </a:r>
            <a:r>
              <a:rPr lang="en-US" sz="3329">
                <a:solidFill>
                  <a:srgbClr val="FFFFFF"/>
                </a:solidFill>
                <a:latin typeface="PT Sans"/>
                <a:ea typeface="PT Sans"/>
                <a:cs typeface="PT Sans"/>
                <a:sym typeface="PT Sans"/>
              </a:rPr>
              <a:t>t</a:t>
            </a:r>
            <a:r>
              <a:rPr lang="en-US" sz="3329">
                <a:solidFill>
                  <a:srgbClr val="FFFFFF"/>
                </a:solidFill>
                <a:latin typeface="PT Sans"/>
                <a:ea typeface="PT Sans"/>
                <a:cs typeface="PT Sans"/>
                <a:sym typeface="PT Sans"/>
              </a:rPr>
              <a:t> our</a:t>
            </a:r>
            <a:r>
              <a:rPr lang="en-US" sz="3329">
                <a:solidFill>
                  <a:srgbClr val="FFFFFF"/>
                </a:solidFill>
                <a:latin typeface="PT Sans"/>
                <a:ea typeface="PT Sans"/>
                <a:cs typeface="PT Sans"/>
                <a:sym typeface="PT Sans"/>
              </a:rPr>
              <a:t> project, Car Crash Prediction System. The goal of this project is to leverage advanced machine learning techniques to accurately detect car crashes in images and videos. The system aims to enhance road safety by providing a reliable tool that can be integrated into various applications, such as traffic monitoring systems."</a:t>
            </a:r>
          </a:p>
          <a:p>
            <a:pPr algn="l" marL="0" indent="0" lvl="0">
              <a:lnSpc>
                <a:spcPts val="4661"/>
              </a:lnSpc>
              <a:spcBef>
                <a:spcPct val="0"/>
              </a:spcBef>
            </a:pPr>
          </a:p>
        </p:txBody>
      </p:sp>
      <p:sp>
        <p:nvSpPr>
          <p:cNvPr name="TextBox 75" id="75"/>
          <p:cNvSpPr txBox="true"/>
          <p:nvPr/>
        </p:nvSpPr>
        <p:spPr>
          <a:xfrm rot="0">
            <a:off x="1602449" y="1630923"/>
            <a:ext cx="12949219" cy="857250"/>
          </a:xfrm>
          <a:prstGeom prst="rect">
            <a:avLst/>
          </a:prstGeom>
        </p:spPr>
        <p:txBody>
          <a:bodyPr anchor="t" rtlCol="false" tIns="0" lIns="0" bIns="0" rIns="0">
            <a:spAutoFit/>
          </a:bodyPr>
          <a:lstStyle/>
          <a:p>
            <a:pPr algn="l" marL="0" indent="0" lvl="0">
              <a:lnSpc>
                <a:spcPts val="6600"/>
              </a:lnSpc>
              <a:spcBef>
                <a:spcPct val="0"/>
              </a:spcBef>
            </a:pPr>
            <a:r>
              <a:rPr lang="en-US" b="true" sz="6000" spc="120">
                <a:solidFill>
                  <a:srgbClr val="FFFFFF"/>
                </a:solidFill>
                <a:latin typeface="Montserrat Ultra-Bold"/>
                <a:ea typeface="Montserrat Ultra-Bold"/>
                <a:cs typeface="Montserrat Ultra-Bold"/>
                <a:sym typeface="Montserrat Ultra-Bold"/>
              </a:rPr>
              <a:t>INTRODUCTION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4AD00"/>
        </a:solidFill>
      </p:bgPr>
    </p:bg>
    <p:spTree>
      <p:nvGrpSpPr>
        <p:cNvPr id="1" name=""/>
        <p:cNvGrpSpPr/>
        <p:nvPr/>
      </p:nvGrpSpPr>
      <p:grpSpPr>
        <a:xfrm>
          <a:off x="0" y="0"/>
          <a:ext cx="0" cy="0"/>
          <a:chOff x="0" y="0"/>
          <a:chExt cx="0" cy="0"/>
        </a:xfrm>
      </p:grpSpPr>
      <p:grpSp>
        <p:nvGrpSpPr>
          <p:cNvPr name="Group 2" id="2"/>
          <p:cNvGrpSpPr/>
          <p:nvPr/>
        </p:nvGrpSpPr>
        <p:grpSpPr>
          <a:xfrm rot="-5400000">
            <a:off x="-1791551" y="748449"/>
            <a:ext cx="11215802" cy="8623300"/>
            <a:chOff x="0" y="0"/>
            <a:chExt cx="2953956" cy="2271157"/>
          </a:xfrm>
        </p:grpSpPr>
        <p:sp>
          <p:nvSpPr>
            <p:cNvPr name="Freeform 3" id="3"/>
            <p:cNvSpPr/>
            <p:nvPr/>
          </p:nvSpPr>
          <p:spPr>
            <a:xfrm flipH="false" flipV="false" rot="0">
              <a:off x="0" y="0"/>
              <a:ext cx="2953956" cy="2271157"/>
            </a:xfrm>
            <a:custGeom>
              <a:avLst/>
              <a:gdLst/>
              <a:ahLst/>
              <a:cxnLst/>
              <a:rect r="r" b="b" t="t" l="l"/>
              <a:pathLst>
                <a:path h="2271157" w="2953956">
                  <a:moveTo>
                    <a:pt x="0" y="0"/>
                  </a:moveTo>
                  <a:lnTo>
                    <a:pt x="2953956" y="0"/>
                  </a:lnTo>
                  <a:lnTo>
                    <a:pt x="2953956" y="2271157"/>
                  </a:lnTo>
                  <a:lnTo>
                    <a:pt x="0" y="2271157"/>
                  </a:lnTo>
                  <a:close/>
                </a:path>
              </a:pathLst>
            </a:custGeom>
            <a:solidFill>
              <a:srgbClr val="0B1541"/>
            </a:solidFill>
          </p:spPr>
        </p:sp>
        <p:sp>
          <p:nvSpPr>
            <p:cNvPr name="TextBox 4" id="4"/>
            <p:cNvSpPr txBox="true"/>
            <p:nvPr/>
          </p:nvSpPr>
          <p:spPr>
            <a:xfrm>
              <a:off x="0" y="-123825"/>
              <a:ext cx="2953956" cy="2394982"/>
            </a:xfrm>
            <a:prstGeom prst="rect">
              <a:avLst/>
            </a:prstGeom>
          </p:spPr>
          <p:txBody>
            <a:bodyPr anchor="ctr" rtlCol="false" tIns="50800" lIns="50800" bIns="50800" rIns="50800"/>
            <a:lstStyle/>
            <a:p>
              <a:pPr algn="ctr">
                <a:lnSpc>
                  <a:spcPts val="4420"/>
                </a:lnSpc>
              </a:pPr>
            </a:p>
          </p:txBody>
        </p:sp>
      </p:grpSp>
      <p:sp>
        <p:nvSpPr>
          <p:cNvPr name="Freeform 5" id="5"/>
          <p:cNvSpPr/>
          <p:nvPr/>
        </p:nvSpPr>
        <p:spPr>
          <a:xfrm flipH="false" flipV="false" rot="0">
            <a:off x="1028700" y="1475172"/>
            <a:ext cx="937546" cy="953143"/>
          </a:xfrm>
          <a:custGeom>
            <a:avLst/>
            <a:gdLst/>
            <a:ahLst/>
            <a:cxnLst/>
            <a:rect r="r" b="b" t="t" l="l"/>
            <a:pathLst>
              <a:path h="953143" w="937546">
                <a:moveTo>
                  <a:pt x="0" y="0"/>
                </a:moveTo>
                <a:lnTo>
                  <a:pt x="937546" y="0"/>
                </a:lnTo>
                <a:lnTo>
                  <a:pt x="937546" y="953143"/>
                </a:lnTo>
                <a:lnTo>
                  <a:pt x="0" y="9531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5400000">
            <a:off x="10950260" y="5061438"/>
            <a:ext cx="12020550" cy="164123"/>
            <a:chOff x="0" y="0"/>
            <a:chExt cx="3165906" cy="43226"/>
          </a:xfrm>
        </p:grpSpPr>
        <p:sp>
          <p:nvSpPr>
            <p:cNvPr name="Freeform 7" id="7"/>
            <p:cNvSpPr/>
            <p:nvPr/>
          </p:nvSpPr>
          <p:spPr>
            <a:xfrm flipH="false" flipV="false" rot="0">
              <a:off x="0" y="0"/>
              <a:ext cx="3165906" cy="43226"/>
            </a:xfrm>
            <a:custGeom>
              <a:avLst/>
              <a:gdLst/>
              <a:ahLst/>
              <a:cxnLst/>
              <a:rect r="r" b="b" t="t" l="l"/>
              <a:pathLst>
                <a:path h="43226" w="3165906">
                  <a:moveTo>
                    <a:pt x="0" y="0"/>
                  </a:moveTo>
                  <a:lnTo>
                    <a:pt x="3165906" y="0"/>
                  </a:lnTo>
                  <a:lnTo>
                    <a:pt x="3165906" y="43226"/>
                  </a:lnTo>
                  <a:lnTo>
                    <a:pt x="0" y="43226"/>
                  </a:lnTo>
                  <a:close/>
                </a:path>
              </a:pathLst>
            </a:custGeom>
            <a:solidFill>
              <a:srgbClr val="FFDD8C"/>
            </a:solidFill>
          </p:spPr>
        </p:sp>
        <p:sp>
          <p:nvSpPr>
            <p:cNvPr name="TextBox 8" id="8"/>
            <p:cNvSpPr txBox="true"/>
            <p:nvPr/>
          </p:nvSpPr>
          <p:spPr>
            <a:xfrm>
              <a:off x="0" y="-123825"/>
              <a:ext cx="3165906" cy="167051"/>
            </a:xfrm>
            <a:prstGeom prst="rect">
              <a:avLst/>
            </a:prstGeom>
          </p:spPr>
          <p:txBody>
            <a:bodyPr anchor="ctr" rtlCol="false" tIns="50800" lIns="50800" bIns="50800" rIns="50800"/>
            <a:lstStyle/>
            <a:p>
              <a:pPr algn="ctr">
                <a:lnSpc>
                  <a:spcPts val="4420"/>
                </a:lnSpc>
              </a:pPr>
            </a:p>
          </p:txBody>
        </p:sp>
      </p:grpSp>
      <p:grpSp>
        <p:nvGrpSpPr>
          <p:cNvPr name="Group 9" id="9"/>
          <p:cNvGrpSpPr/>
          <p:nvPr/>
        </p:nvGrpSpPr>
        <p:grpSpPr>
          <a:xfrm rot="-5400000">
            <a:off x="12198101" y="4214632"/>
            <a:ext cx="11215802" cy="1690933"/>
            <a:chOff x="0" y="0"/>
            <a:chExt cx="2953956" cy="445349"/>
          </a:xfrm>
        </p:grpSpPr>
        <p:sp>
          <p:nvSpPr>
            <p:cNvPr name="Freeform 10" id="10"/>
            <p:cNvSpPr/>
            <p:nvPr/>
          </p:nvSpPr>
          <p:spPr>
            <a:xfrm flipH="false" flipV="false" rot="0">
              <a:off x="0" y="0"/>
              <a:ext cx="2953956" cy="445349"/>
            </a:xfrm>
            <a:custGeom>
              <a:avLst/>
              <a:gdLst/>
              <a:ahLst/>
              <a:cxnLst/>
              <a:rect r="r" b="b" t="t" l="l"/>
              <a:pathLst>
                <a:path h="445349" w="2953956">
                  <a:moveTo>
                    <a:pt x="0" y="0"/>
                  </a:moveTo>
                  <a:lnTo>
                    <a:pt x="2953956" y="0"/>
                  </a:lnTo>
                  <a:lnTo>
                    <a:pt x="2953956" y="445349"/>
                  </a:lnTo>
                  <a:lnTo>
                    <a:pt x="0" y="445349"/>
                  </a:lnTo>
                  <a:close/>
                </a:path>
              </a:pathLst>
            </a:custGeom>
            <a:solidFill>
              <a:srgbClr val="F5F1DC"/>
            </a:solidFill>
          </p:spPr>
        </p:sp>
        <p:sp>
          <p:nvSpPr>
            <p:cNvPr name="TextBox 11" id="11"/>
            <p:cNvSpPr txBox="true"/>
            <p:nvPr/>
          </p:nvSpPr>
          <p:spPr>
            <a:xfrm>
              <a:off x="0" y="-123825"/>
              <a:ext cx="2953956" cy="569174"/>
            </a:xfrm>
            <a:prstGeom prst="rect">
              <a:avLst/>
            </a:prstGeom>
          </p:spPr>
          <p:txBody>
            <a:bodyPr anchor="ctr" rtlCol="false" tIns="50800" lIns="50800" bIns="50800" rIns="50800"/>
            <a:lstStyle/>
            <a:p>
              <a:pPr algn="ctr">
                <a:lnSpc>
                  <a:spcPts val="4420"/>
                </a:lnSpc>
              </a:pPr>
            </a:p>
          </p:txBody>
        </p:sp>
      </p:grpSp>
      <p:grpSp>
        <p:nvGrpSpPr>
          <p:cNvPr name="Group 12" id="12"/>
          <p:cNvGrpSpPr/>
          <p:nvPr/>
        </p:nvGrpSpPr>
        <p:grpSpPr>
          <a:xfrm rot="-5400000">
            <a:off x="6768605" y="596230"/>
            <a:ext cx="13664400" cy="9094540"/>
            <a:chOff x="0" y="0"/>
            <a:chExt cx="18219200" cy="12126053"/>
          </a:xfrm>
        </p:grpSpPr>
        <p:grpSp>
          <p:nvGrpSpPr>
            <p:cNvPr name="Group 13" id="13"/>
            <p:cNvGrpSpPr/>
            <p:nvPr/>
          </p:nvGrpSpPr>
          <p:grpSpPr>
            <a:xfrm rot="0">
              <a:off x="1095900" y="855961"/>
              <a:ext cx="16027400" cy="218831"/>
              <a:chOff x="0" y="0"/>
              <a:chExt cx="3165906" cy="43226"/>
            </a:xfrm>
          </p:grpSpPr>
          <p:sp>
            <p:nvSpPr>
              <p:cNvPr name="Freeform 14" id="14"/>
              <p:cNvSpPr/>
              <p:nvPr/>
            </p:nvSpPr>
            <p:spPr>
              <a:xfrm flipH="false" flipV="false" rot="0">
                <a:off x="0" y="0"/>
                <a:ext cx="3165906" cy="43226"/>
              </a:xfrm>
              <a:custGeom>
                <a:avLst/>
                <a:gdLst/>
                <a:ahLst/>
                <a:cxnLst/>
                <a:rect r="r" b="b" t="t" l="l"/>
                <a:pathLst>
                  <a:path h="43226" w="3165906">
                    <a:moveTo>
                      <a:pt x="0" y="0"/>
                    </a:moveTo>
                    <a:lnTo>
                      <a:pt x="3165906" y="0"/>
                    </a:lnTo>
                    <a:lnTo>
                      <a:pt x="3165906" y="43226"/>
                    </a:lnTo>
                    <a:lnTo>
                      <a:pt x="0" y="43226"/>
                    </a:lnTo>
                    <a:close/>
                  </a:path>
                </a:pathLst>
              </a:custGeom>
              <a:solidFill>
                <a:srgbClr val="FFDD8C"/>
              </a:solidFill>
            </p:spPr>
          </p:sp>
          <p:sp>
            <p:nvSpPr>
              <p:cNvPr name="TextBox 15" id="15"/>
              <p:cNvSpPr txBox="true"/>
              <p:nvPr/>
            </p:nvSpPr>
            <p:spPr>
              <a:xfrm>
                <a:off x="0" y="-123825"/>
                <a:ext cx="3165906" cy="167051"/>
              </a:xfrm>
              <a:prstGeom prst="rect">
                <a:avLst/>
              </a:prstGeom>
            </p:spPr>
            <p:txBody>
              <a:bodyPr anchor="ctr" rtlCol="false" tIns="50800" lIns="50800" bIns="50800" rIns="50800"/>
              <a:lstStyle/>
              <a:p>
                <a:pPr algn="ctr">
                  <a:lnSpc>
                    <a:spcPts val="4420"/>
                  </a:lnSpc>
                </a:pPr>
              </a:p>
            </p:txBody>
          </p:sp>
        </p:grpSp>
        <p:grpSp>
          <p:nvGrpSpPr>
            <p:cNvPr name="Group 16" id="16"/>
            <p:cNvGrpSpPr/>
            <p:nvPr/>
          </p:nvGrpSpPr>
          <p:grpSpPr>
            <a:xfrm rot="0">
              <a:off x="0" y="3285507"/>
              <a:ext cx="2788000" cy="93675"/>
              <a:chOff x="0" y="0"/>
              <a:chExt cx="547795" cy="18406"/>
            </a:xfrm>
          </p:grpSpPr>
          <p:sp>
            <p:nvSpPr>
              <p:cNvPr name="Freeform 17" id="17"/>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8" id="18"/>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9" id="19"/>
            <p:cNvGrpSpPr/>
            <p:nvPr/>
          </p:nvGrpSpPr>
          <p:grpSpPr>
            <a:xfrm rot="0">
              <a:off x="11570400" y="3285507"/>
              <a:ext cx="2788000" cy="93675"/>
              <a:chOff x="0" y="0"/>
              <a:chExt cx="547795" cy="18406"/>
            </a:xfrm>
          </p:grpSpPr>
          <p:sp>
            <p:nvSpPr>
              <p:cNvPr name="Freeform 20" id="20"/>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21" id="21"/>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22" id="22"/>
            <p:cNvGrpSpPr/>
            <p:nvPr/>
          </p:nvGrpSpPr>
          <p:grpSpPr>
            <a:xfrm rot="0">
              <a:off x="3860800" y="3285507"/>
              <a:ext cx="2788000" cy="93675"/>
              <a:chOff x="0" y="0"/>
              <a:chExt cx="547795" cy="18406"/>
            </a:xfrm>
          </p:grpSpPr>
          <p:sp>
            <p:nvSpPr>
              <p:cNvPr name="Freeform 23" id="23"/>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24" id="24"/>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25" id="25"/>
            <p:cNvGrpSpPr/>
            <p:nvPr/>
          </p:nvGrpSpPr>
          <p:grpSpPr>
            <a:xfrm rot="0">
              <a:off x="15431200" y="3285507"/>
              <a:ext cx="2788000" cy="93675"/>
              <a:chOff x="0" y="0"/>
              <a:chExt cx="547795" cy="18406"/>
            </a:xfrm>
          </p:grpSpPr>
          <p:sp>
            <p:nvSpPr>
              <p:cNvPr name="Freeform 26" id="26"/>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27" id="27"/>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28" id="28"/>
            <p:cNvGrpSpPr/>
            <p:nvPr/>
          </p:nvGrpSpPr>
          <p:grpSpPr>
            <a:xfrm rot="0">
              <a:off x="7715600" y="3285507"/>
              <a:ext cx="2788000" cy="93675"/>
              <a:chOff x="0" y="0"/>
              <a:chExt cx="547795" cy="18406"/>
            </a:xfrm>
          </p:grpSpPr>
          <p:sp>
            <p:nvSpPr>
              <p:cNvPr name="Freeform 29" id="29"/>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30" id="30"/>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31" id="31"/>
            <p:cNvGrpSpPr/>
            <p:nvPr/>
          </p:nvGrpSpPr>
          <p:grpSpPr>
            <a:xfrm rot="0">
              <a:off x="0" y="8069329"/>
              <a:ext cx="2788000" cy="93675"/>
              <a:chOff x="0" y="0"/>
              <a:chExt cx="547795" cy="18406"/>
            </a:xfrm>
          </p:grpSpPr>
          <p:sp>
            <p:nvSpPr>
              <p:cNvPr name="Freeform 32" id="32"/>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33" id="33"/>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34" id="34"/>
            <p:cNvGrpSpPr/>
            <p:nvPr/>
          </p:nvGrpSpPr>
          <p:grpSpPr>
            <a:xfrm rot="0">
              <a:off x="11570400" y="8069329"/>
              <a:ext cx="2788000" cy="93675"/>
              <a:chOff x="0" y="0"/>
              <a:chExt cx="547795" cy="18406"/>
            </a:xfrm>
          </p:grpSpPr>
          <p:sp>
            <p:nvSpPr>
              <p:cNvPr name="Freeform 35" id="35"/>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36" id="36"/>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37" id="37"/>
            <p:cNvGrpSpPr/>
            <p:nvPr/>
          </p:nvGrpSpPr>
          <p:grpSpPr>
            <a:xfrm rot="0">
              <a:off x="3860800" y="8069329"/>
              <a:ext cx="2788000" cy="93675"/>
              <a:chOff x="0" y="0"/>
              <a:chExt cx="547795" cy="18406"/>
            </a:xfrm>
          </p:grpSpPr>
          <p:sp>
            <p:nvSpPr>
              <p:cNvPr name="Freeform 38" id="38"/>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39" id="39"/>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40" id="40"/>
            <p:cNvGrpSpPr/>
            <p:nvPr/>
          </p:nvGrpSpPr>
          <p:grpSpPr>
            <a:xfrm rot="0">
              <a:off x="15431200" y="8069329"/>
              <a:ext cx="2788000" cy="93675"/>
              <a:chOff x="0" y="0"/>
              <a:chExt cx="547795" cy="18406"/>
            </a:xfrm>
          </p:grpSpPr>
          <p:sp>
            <p:nvSpPr>
              <p:cNvPr name="Freeform 41" id="41"/>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42" id="42"/>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43" id="43"/>
            <p:cNvGrpSpPr/>
            <p:nvPr/>
          </p:nvGrpSpPr>
          <p:grpSpPr>
            <a:xfrm rot="0">
              <a:off x="7715600" y="8069329"/>
              <a:ext cx="2788000" cy="93675"/>
              <a:chOff x="0" y="0"/>
              <a:chExt cx="547795" cy="18406"/>
            </a:xfrm>
          </p:grpSpPr>
          <p:sp>
            <p:nvSpPr>
              <p:cNvPr name="Freeform 44" id="44"/>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45" id="45"/>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46" id="46"/>
            <p:cNvGrpSpPr/>
            <p:nvPr/>
          </p:nvGrpSpPr>
          <p:grpSpPr>
            <a:xfrm rot="0">
              <a:off x="1095900" y="5589898"/>
              <a:ext cx="16027400" cy="218831"/>
              <a:chOff x="0" y="0"/>
              <a:chExt cx="3165906" cy="43226"/>
            </a:xfrm>
          </p:grpSpPr>
          <p:sp>
            <p:nvSpPr>
              <p:cNvPr name="Freeform 47" id="47"/>
              <p:cNvSpPr/>
              <p:nvPr/>
            </p:nvSpPr>
            <p:spPr>
              <a:xfrm flipH="false" flipV="false" rot="0">
                <a:off x="0" y="0"/>
                <a:ext cx="3165906" cy="43226"/>
              </a:xfrm>
              <a:custGeom>
                <a:avLst/>
                <a:gdLst/>
                <a:ahLst/>
                <a:cxnLst/>
                <a:rect r="r" b="b" t="t" l="l"/>
                <a:pathLst>
                  <a:path h="43226" w="3165906">
                    <a:moveTo>
                      <a:pt x="0" y="0"/>
                    </a:moveTo>
                    <a:lnTo>
                      <a:pt x="3165906" y="0"/>
                    </a:lnTo>
                    <a:lnTo>
                      <a:pt x="3165906" y="43226"/>
                    </a:lnTo>
                    <a:lnTo>
                      <a:pt x="0" y="43226"/>
                    </a:lnTo>
                    <a:close/>
                  </a:path>
                </a:pathLst>
              </a:custGeom>
              <a:solidFill>
                <a:srgbClr val="FFDD8C"/>
              </a:solidFill>
            </p:spPr>
          </p:sp>
          <p:sp>
            <p:nvSpPr>
              <p:cNvPr name="TextBox 48" id="48"/>
              <p:cNvSpPr txBox="true"/>
              <p:nvPr/>
            </p:nvSpPr>
            <p:spPr>
              <a:xfrm>
                <a:off x="0" y="-123825"/>
                <a:ext cx="3165906" cy="167051"/>
              </a:xfrm>
              <a:prstGeom prst="rect">
                <a:avLst/>
              </a:prstGeom>
            </p:spPr>
            <p:txBody>
              <a:bodyPr anchor="ctr" rtlCol="false" tIns="50800" lIns="50800" bIns="50800" rIns="50800"/>
              <a:lstStyle/>
              <a:p>
                <a:pPr algn="ctr">
                  <a:lnSpc>
                    <a:spcPts val="4420"/>
                  </a:lnSpc>
                </a:pPr>
              </a:p>
            </p:txBody>
          </p:sp>
        </p:grpSp>
        <p:grpSp>
          <p:nvGrpSpPr>
            <p:cNvPr name="Group 49" id="49"/>
            <p:cNvGrpSpPr/>
            <p:nvPr/>
          </p:nvGrpSpPr>
          <p:grpSpPr>
            <a:xfrm rot="5400000">
              <a:off x="3517479" y="593662"/>
              <a:ext cx="1930752" cy="743429"/>
              <a:chOff x="0" y="0"/>
              <a:chExt cx="812800" cy="312966"/>
            </a:xfrm>
          </p:grpSpPr>
          <p:sp>
            <p:nvSpPr>
              <p:cNvPr name="Freeform 50" id="50"/>
              <p:cNvSpPr/>
              <p:nvPr/>
            </p:nvSpPr>
            <p:spPr>
              <a:xfrm flipH="false" flipV="false" rot="0">
                <a:off x="0" y="0"/>
                <a:ext cx="812800" cy="312966"/>
              </a:xfrm>
              <a:custGeom>
                <a:avLst/>
                <a:gdLst/>
                <a:ahLst/>
                <a:cxnLst/>
                <a:rect r="r" b="b" t="t" l="l"/>
                <a:pathLst>
                  <a:path h="312966" w="812800">
                    <a:moveTo>
                      <a:pt x="406400" y="0"/>
                    </a:moveTo>
                    <a:cubicBezTo>
                      <a:pt x="181951" y="0"/>
                      <a:pt x="0" y="70060"/>
                      <a:pt x="0" y="156483"/>
                    </a:cubicBezTo>
                    <a:cubicBezTo>
                      <a:pt x="0" y="242906"/>
                      <a:pt x="181951" y="312966"/>
                      <a:pt x="406400" y="312966"/>
                    </a:cubicBezTo>
                    <a:cubicBezTo>
                      <a:pt x="630849" y="312966"/>
                      <a:pt x="812800" y="242906"/>
                      <a:pt x="812800" y="156483"/>
                    </a:cubicBezTo>
                    <a:cubicBezTo>
                      <a:pt x="812800" y="70060"/>
                      <a:pt x="630849" y="0"/>
                      <a:pt x="406400" y="0"/>
                    </a:cubicBezTo>
                    <a:close/>
                  </a:path>
                </a:pathLst>
              </a:custGeom>
              <a:solidFill>
                <a:srgbClr val="1F3B9B"/>
              </a:solidFill>
            </p:spPr>
          </p:sp>
          <p:sp>
            <p:nvSpPr>
              <p:cNvPr name="TextBox 51" id="51"/>
              <p:cNvSpPr txBox="true"/>
              <p:nvPr/>
            </p:nvSpPr>
            <p:spPr>
              <a:xfrm>
                <a:off x="76200" y="-94484"/>
                <a:ext cx="660400" cy="378110"/>
              </a:xfrm>
              <a:prstGeom prst="rect">
                <a:avLst/>
              </a:prstGeom>
            </p:spPr>
            <p:txBody>
              <a:bodyPr anchor="ctr" rtlCol="false" tIns="50800" lIns="50800" bIns="50800" rIns="50800"/>
              <a:lstStyle/>
              <a:p>
                <a:pPr algn="ctr">
                  <a:lnSpc>
                    <a:spcPts val="4420"/>
                  </a:lnSpc>
                </a:pPr>
              </a:p>
            </p:txBody>
          </p:sp>
        </p:grpSp>
        <p:grpSp>
          <p:nvGrpSpPr>
            <p:cNvPr name="Group 52" id="52"/>
            <p:cNvGrpSpPr/>
            <p:nvPr/>
          </p:nvGrpSpPr>
          <p:grpSpPr>
            <a:xfrm rot="5400000">
              <a:off x="4153285" y="635806"/>
              <a:ext cx="659140" cy="659140"/>
              <a:chOff x="0" y="0"/>
              <a:chExt cx="812800" cy="812800"/>
            </a:xfrm>
          </p:grpSpPr>
          <p:sp>
            <p:nvSpPr>
              <p:cNvPr name="Freeform 53" id="5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54" id="54"/>
              <p:cNvSpPr txBox="true"/>
              <p:nvPr/>
            </p:nvSpPr>
            <p:spPr>
              <a:xfrm>
                <a:off x="76200" y="-47625"/>
                <a:ext cx="660400" cy="784225"/>
              </a:xfrm>
              <a:prstGeom prst="rect">
                <a:avLst/>
              </a:prstGeom>
            </p:spPr>
            <p:txBody>
              <a:bodyPr anchor="ctr" rtlCol="false" tIns="50800" lIns="50800" bIns="50800" rIns="50800"/>
              <a:lstStyle/>
              <a:p>
                <a:pPr algn="ctr">
                  <a:lnSpc>
                    <a:spcPts val="4420"/>
                  </a:lnSpc>
                </a:pPr>
              </a:p>
            </p:txBody>
          </p:sp>
        </p:grpSp>
        <p:grpSp>
          <p:nvGrpSpPr>
            <p:cNvPr name="Group 55" id="55"/>
            <p:cNvGrpSpPr/>
            <p:nvPr/>
          </p:nvGrpSpPr>
          <p:grpSpPr>
            <a:xfrm rot="7531530">
              <a:off x="8627140" y="1449622"/>
              <a:ext cx="1930752" cy="743429"/>
              <a:chOff x="0" y="0"/>
              <a:chExt cx="812800" cy="312966"/>
            </a:xfrm>
          </p:grpSpPr>
          <p:sp>
            <p:nvSpPr>
              <p:cNvPr name="Freeform 56" id="56"/>
              <p:cNvSpPr/>
              <p:nvPr/>
            </p:nvSpPr>
            <p:spPr>
              <a:xfrm flipH="false" flipV="false" rot="0">
                <a:off x="0" y="0"/>
                <a:ext cx="812800" cy="312966"/>
              </a:xfrm>
              <a:custGeom>
                <a:avLst/>
                <a:gdLst/>
                <a:ahLst/>
                <a:cxnLst/>
                <a:rect r="r" b="b" t="t" l="l"/>
                <a:pathLst>
                  <a:path h="312966" w="812800">
                    <a:moveTo>
                      <a:pt x="406400" y="0"/>
                    </a:moveTo>
                    <a:cubicBezTo>
                      <a:pt x="181951" y="0"/>
                      <a:pt x="0" y="70060"/>
                      <a:pt x="0" y="156483"/>
                    </a:cubicBezTo>
                    <a:cubicBezTo>
                      <a:pt x="0" y="242906"/>
                      <a:pt x="181951" y="312966"/>
                      <a:pt x="406400" y="312966"/>
                    </a:cubicBezTo>
                    <a:cubicBezTo>
                      <a:pt x="630849" y="312966"/>
                      <a:pt x="812800" y="242906"/>
                      <a:pt x="812800" y="156483"/>
                    </a:cubicBezTo>
                    <a:cubicBezTo>
                      <a:pt x="812800" y="70060"/>
                      <a:pt x="630849" y="0"/>
                      <a:pt x="406400" y="0"/>
                    </a:cubicBezTo>
                    <a:close/>
                  </a:path>
                </a:pathLst>
              </a:custGeom>
              <a:solidFill>
                <a:srgbClr val="22BF7E"/>
              </a:solidFill>
            </p:spPr>
          </p:sp>
          <p:sp>
            <p:nvSpPr>
              <p:cNvPr name="TextBox 57" id="57"/>
              <p:cNvSpPr txBox="true"/>
              <p:nvPr/>
            </p:nvSpPr>
            <p:spPr>
              <a:xfrm>
                <a:off x="76200" y="-94484"/>
                <a:ext cx="660400" cy="378110"/>
              </a:xfrm>
              <a:prstGeom prst="rect">
                <a:avLst/>
              </a:prstGeom>
            </p:spPr>
            <p:txBody>
              <a:bodyPr anchor="ctr" rtlCol="false" tIns="50800" lIns="50800" bIns="50800" rIns="50800"/>
              <a:lstStyle/>
              <a:p>
                <a:pPr algn="ctr">
                  <a:lnSpc>
                    <a:spcPts val="4420"/>
                  </a:lnSpc>
                </a:pPr>
              </a:p>
            </p:txBody>
          </p:sp>
        </p:grpSp>
        <p:grpSp>
          <p:nvGrpSpPr>
            <p:cNvPr name="Group 58" id="58"/>
            <p:cNvGrpSpPr/>
            <p:nvPr/>
          </p:nvGrpSpPr>
          <p:grpSpPr>
            <a:xfrm rot="7531530">
              <a:off x="9262946" y="1491767"/>
              <a:ext cx="659140" cy="659140"/>
              <a:chOff x="0" y="0"/>
              <a:chExt cx="812800" cy="812800"/>
            </a:xfrm>
          </p:grpSpPr>
          <p:sp>
            <p:nvSpPr>
              <p:cNvPr name="Freeform 59" id="5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60" id="60"/>
              <p:cNvSpPr txBox="true"/>
              <p:nvPr/>
            </p:nvSpPr>
            <p:spPr>
              <a:xfrm>
                <a:off x="76200" y="-47625"/>
                <a:ext cx="660400" cy="784225"/>
              </a:xfrm>
              <a:prstGeom prst="rect">
                <a:avLst/>
              </a:prstGeom>
            </p:spPr>
            <p:txBody>
              <a:bodyPr anchor="ctr" rtlCol="false" tIns="50800" lIns="50800" bIns="50800" rIns="50800"/>
              <a:lstStyle/>
              <a:p>
                <a:pPr algn="ctr">
                  <a:lnSpc>
                    <a:spcPts val="4420"/>
                  </a:lnSpc>
                </a:pPr>
              </a:p>
            </p:txBody>
          </p:sp>
        </p:grpSp>
        <p:grpSp>
          <p:nvGrpSpPr>
            <p:cNvPr name="Group 61" id="61"/>
            <p:cNvGrpSpPr/>
            <p:nvPr/>
          </p:nvGrpSpPr>
          <p:grpSpPr>
            <a:xfrm rot="4098149">
              <a:off x="3889194" y="10719935"/>
              <a:ext cx="1930752" cy="743429"/>
              <a:chOff x="0" y="0"/>
              <a:chExt cx="812800" cy="312966"/>
            </a:xfrm>
          </p:grpSpPr>
          <p:sp>
            <p:nvSpPr>
              <p:cNvPr name="Freeform 62" id="62"/>
              <p:cNvSpPr/>
              <p:nvPr/>
            </p:nvSpPr>
            <p:spPr>
              <a:xfrm flipH="false" flipV="false" rot="0">
                <a:off x="0" y="0"/>
                <a:ext cx="812800" cy="312966"/>
              </a:xfrm>
              <a:custGeom>
                <a:avLst/>
                <a:gdLst/>
                <a:ahLst/>
                <a:cxnLst/>
                <a:rect r="r" b="b" t="t" l="l"/>
                <a:pathLst>
                  <a:path h="312966" w="812800">
                    <a:moveTo>
                      <a:pt x="406400" y="0"/>
                    </a:moveTo>
                    <a:cubicBezTo>
                      <a:pt x="181951" y="0"/>
                      <a:pt x="0" y="70060"/>
                      <a:pt x="0" y="156483"/>
                    </a:cubicBezTo>
                    <a:cubicBezTo>
                      <a:pt x="0" y="242906"/>
                      <a:pt x="181951" y="312966"/>
                      <a:pt x="406400" y="312966"/>
                    </a:cubicBezTo>
                    <a:cubicBezTo>
                      <a:pt x="630849" y="312966"/>
                      <a:pt x="812800" y="242906"/>
                      <a:pt x="812800" y="156483"/>
                    </a:cubicBezTo>
                    <a:cubicBezTo>
                      <a:pt x="812800" y="70060"/>
                      <a:pt x="630849" y="0"/>
                      <a:pt x="406400" y="0"/>
                    </a:cubicBezTo>
                    <a:close/>
                  </a:path>
                </a:pathLst>
              </a:custGeom>
              <a:solidFill>
                <a:srgbClr val="FF4B4B"/>
              </a:solidFill>
            </p:spPr>
          </p:sp>
          <p:sp>
            <p:nvSpPr>
              <p:cNvPr name="TextBox 63" id="63"/>
              <p:cNvSpPr txBox="true"/>
              <p:nvPr/>
            </p:nvSpPr>
            <p:spPr>
              <a:xfrm>
                <a:off x="76200" y="-94484"/>
                <a:ext cx="660400" cy="378110"/>
              </a:xfrm>
              <a:prstGeom prst="rect">
                <a:avLst/>
              </a:prstGeom>
            </p:spPr>
            <p:txBody>
              <a:bodyPr anchor="ctr" rtlCol="false" tIns="50800" lIns="50800" bIns="50800" rIns="50800"/>
              <a:lstStyle/>
              <a:p>
                <a:pPr algn="ctr">
                  <a:lnSpc>
                    <a:spcPts val="4420"/>
                  </a:lnSpc>
                </a:pPr>
              </a:p>
            </p:txBody>
          </p:sp>
        </p:grpSp>
        <p:grpSp>
          <p:nvGrpSpPr>
            <p:cNvPr name="Group 64" id="64"/>
            <p:cNvGrpSpPr/>
            <p:nvPr/>
          </p:nvGrpSpPr>
          <p:grpSpPr>
            <a:xfrm rot="4098149">
              <a:off x="4524999" y="10762080"/>
              <a:ext cx="659140" cy="659140"/>
              <a:chOff x="0" y="0"/>
              <a:chExt cx="812800" cy="812800"/>
            </a:xfrm>
          </p:grpSpPr>
          <p:sp>
            <p:nvSpPr>
              <p:cNvPr name="Freeform 65" id="6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66" id="66"/>
              <p:cNvSpPr txBox="true"/>
              <p:nvPr/>
            </p:nvSpPr>
            <p:spPr>
              <a:xfrm>
                <a:off x="76200" y="-47625"/>
                <a:ext cx="660400" cy="784225"/>
              </a:xfrm>
              <a:prstGeom prst="rect">
                <a:avLst/>
              </a:prstGeom>
            </p:spPr>
            <p:txBody>
              <a:bodyPr anchor="ctr" rtlCol="false" tIns="50800" lIns="50800" bIns="50800" rIns="50800"/>
              <a:lstStyle/>
              <a:p>
                <a:pPr algn="ctr">
                  <a:lnSpc>
                    <a:spcPts val="4420"/>
                  </a:lnSpc>
                </a:pPr>
              </a:p>
            </p:txBody>
          </p:sp>
        </p:grpSp>
        <p:grpSp>
          <p:nvGrpSpPr>
            <p:cNvPr name="Group 67" id="67"/>
            <p:cNvGrpSpPr/>
            <p:nvPr/>
          </p:nvGrpSpPr>
          <p:grpSpPr>
            <a:xfrm rot="0">
              <a:off x="9220802" y="10926527"/>
              <a:ext cx="1930752" cy="743429"/>
              <a:chOff x="0" y="0"/>
              <a:chExt cx="812800" cy="312966"/>
            </a:xfrm>
          </p:grpSpPr>
          <p:sp>
            <p:nvSpPr>
              <p:cNvPr name="Freeform 68" id="68"/>
              <p:cNvSpPr/>
              <p:nvPr/>
            </p:nvSpPr>
            <p:spPr>
              <a:xfrm flipH="false" flipV="false" rot="0">
                <a:off x="0" y="0"/>
                <a:ext cx="812800" cy="312966"/>
              </a:xfrm>
              <a:custGeom>
                <a:avLst/>
                <a:gdLst/>
                <a:ahLst/>
                <a:cxnLst/>
                <a:rect r="r" b="b" t="t" l="l"/>
                <a:pathLst>
                  <a:path h="312966" w="812800">
                    <a:moveTo>
                      <a:pt x="406400" y="0"/>
                    </a:moveTo>
                    <a:cubicBezTo>
                      <a:pt x="181951" y="0"/>
                      <a:pt x="0" y="70060"/>
                      <a:pt x="0" y="156483"/>
                    </a:cubicBezTo>
                    <a:cubicBezTo>
                      <a:pt x="0" y="242906"/>
                      <a:pt x="181951" y="312966"/>
                      <a:pt x="406400" y="312966"/>
                    </a:cubicBezTo>
                    <a:cubicBezTo>
                      <a:pt x="630849" y="312966"/>
                      <a:pt x="812800" y="242906"/>
                      <a:pt x="812800" y="156483"/>
                    </a:cubicBezTo>
                    <a:cubicBezTo>
                      <a:pt x="812800" y="70060"/>
                      <a:pt x="630849" y="0"/>
                      <a:pt x="406400" y="0"/>
                    </a:cubicBezTo>
                    <a:close/>
                  </a:path>
                </a:pathLst>
              </a:custGeom>
              <a:solidFill>
                <a:srgbClr val="1F3B9B"/>
              </a:solidFill>
            </p:spPr>
          </p:sp>
          <p:sp>
            <p:nvSpPr>
              <p:cNvPr name="TextBox 69" id="69"/>
              <p:cNvSpPr txBox="true"/>
              <p:nvPr/>
            </p:nvSpPr>
            <p:spPr>
              <a:xfrm>
                <a:off x="76200" y="-94484"/>
                <a:ext cx="660400" cy="378110"/>
              </a:xfrm>
              <a:prstGeom prst="rect">
                <a:avLst/>
              </a:prstGeom>
            </p:spPr>
            <p:txBody>
              <a:bodyPr anchor="ctr" rtlCol="false" tIns="50800" lIns="50800" bIns="50800" rIns="50800"/>
              <a:lstStyle/>
              <a:p>
                <a:pPr algn="ctr">
                  <a:lnSpc>
                    <a:spcPts val="4420"/>
                  </a:lnSpc>
                </a:pPr>
              </a:p>
            </p:txBody>
          </p:sp>
        </p:grpSp>
        <p:grpSp>
          <p:nvGrpSpPr>
            <p:cNvPr name="Group 70" id="70"/>
            <p:cNvGrpSpPr/>
            <p:nvPr/>
          </p:nvGrpSpPr>
          <p:grpSpPr>
            <a:xfrm rot="0">
              <a:off x="9856607" y="10968671"/>
              <a:ext cx="659140" cy="659140"/>
              <a:chOff x="0" y="0"/>
              <a:chExt cx="812800" cy="812800"/>
            </a:xfrm>
          </p:grpSpPr>
          <p:sp>
            <p:nvSpPr>
              <p:cNvPr name="Freeform 71" id="7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72" id="72"/>
              <p:cNvSpPr txBox="true"/>
              <p:nvPr/>
            </p:nvSpPr>
            <p:spPr>
              <a:xfrm>
                <a:off x="76200" y="-47625"/>
                <a:ext cx="660400" cy="784225"/>
              </a:xfrm>
              <a:prstGeom prst="rect">
                <a:avLst/>
              </a:prstGeom>
            </p:spPr>
            <p:txBody>
              <a:bodyPr anchor="ctr" rtlCol="false" tIns="50800" lIns="50800" bIns="50800" rIns="50800"/>
              <a:lstStyle/>
              <a:p>
                <a:pPr algn="ctr">
                  <a:lnSpc>
                    <a:spcPts val="4420"/>
                  </a:lnSpc>
                </a:pPr>
              </a:p>
            </p:txBody>
          </p:sp>
        </p:grpSp>
        <p:grpSp>
          <p:nvGrpSpPr>
            <p:cNvPr name="Group 73" id="73"/>
            <p:cNvGrpSpPr/>
            <p:nvPr/>
          </p:nvGrpSpPr>
          <p:grpSpPr>
            <a:xfrm rot="-5620548">
              <a:off x="12840443" y="4230963"/>
              <a:ext cx="1930752" cy="743429"/>
              <a:chOff x="0" y="0"/>
              <a:chExt cx="812800" cy="312966"/>
            </a:xfrm>
          </p:grpSpPr>
          <p:sp>
            <p:nvSpPr>
              <p:cNvPr name="Freeform 74" id="74"/>
              <p:cNvSpPr/>
              <p:nvPr/>
            </p:nvSpPr>
            <p:spPr>
              <a:xfrm flipH="false" flipV="false" rot="0">
                <a:off x="0" y="0"/>
                <a:ext cx="812800" cy="312966"/>
              </a:xfrm>
              <a:custGeom>
                <a:avLst/>
                <a:gdLst/>
                <a:ahLst/>
                <a:cxnLst/>
                <a:rect r="r" b="b" t="t" l="l"/>
                <a:pathLst>
                  <a:path h="312966" w="812800">
                    <a:moveTo>
                      <a:pt x="406400" y="0"/>
                    </a:moveTo>
                    <a:cubicBezTo>
                      <a:pt x="181951" y="0"/>
                      <a:pt x="0" y="70060"/>
                      <a:pt x="0" y="156483"/>
                    </a:cubicBezTo>
                    <a:cubicBezTo>
                      <a:pt x="0" y="242906"/>
                      <a:pt x="181951" y="312966"/>
                      <a:pt x="406400" y="312966"/>
                    </a:cubicBezTo>
                    <a:cubicBezTo>
                      <a:pt x="630849" y="312966"/>
                      <a:pt x="812800" y="242906"/>
                      <a:pt x="812800" y="156483"/>
                    </a:cubicBezTo>
                    <a:cubicBezTo>
                      <a:pt x="812800" y="70060"/>
                      <a:pt x="630849" y="0"/>
                      <a:pt x="406400" y="0"/>
                    </a:cubicBezTo>
                    <a:close/>
                  </a:path>
                </a:pathLst>
              </a:custGeom>
              <a:solidFill>
                <a:srgbClr val="A87CDF"/>
              </a:solidFill>
            </p:spPr>
          </p:sp>
          <p:sp>
            <p:nvSpPr>
              <p:cNvPr name="TextBox 75" id="75"/>
              <p:cNvSpPr txBox="true"/>
              <p:nvPr/>
            </p:nvSpPr>
            <p:spPr>
              <a:xfrm>
                <a:off x="76200" y="-94484"/>
                <a:ext cx="660400" cy="378110"/>
              </a:xfrm>
              <a:prstGeom prst="rect">
                <a:avLst/>
              </a:prstGeom>
            </p:spPr>
            <p:txBody>
              <a:bodyPr anchor="ctr" rtlCol="false" tIns="50800" lIns="50800" bIns="50800" rIns="50800"/>
              <a:lstStyle/>
              <a:p>
                <a:pPr algn="ctr">
                  <a:lnSpc>
                    <a:spcPts val="4420"/>
                  </a:lnSpc>
                </a:pPr>
              </a:p>
            </p:txBody>
          </p:sp>
        </p:grpSp>
        <p:grpSp>
          <p:nvGrpSpPr>
            <p:cNvPr name="Group 76" id="76"/>
            <p:cNvGrpSpPr/>
            <p:nvPr/>
          </p:nvGrpSpPr>
          <p:grpSpPr>
            <a:xfrm rot="-5620548">
              <a:off x="13476249" y="4273107"/>
              <a:ext cx="659140" cy="659140"/>
              <a:chOff x="0" y="0"/>
              <a:chExt cx="812800" cy="812800"/>
            </a:xfrm>
          </p:grpSpPr>
          <p:sp>
            <p:nvSpPr>
              <p:cNvPr name="Freeform 77" id="7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78" id="78"/>
              <p:cNvSpPr txBox="true"/>
              <p:nvPr/>
            </p:nvSpPr>
            <p:spPr>
              <a:xfrm>
                <a:off x="76200" y="-47625"/>
                <a:ext cx="660400" cy="784225"/>
              </a:xfrm>
              <a:prstGeom prst="rect">
                <a:avLst/>
              </a:prstGeom>
            </p:spPr>
            <p:txBody>
              <a:bodyPr anchor="ctr" rtlCol="false" tIns="50800" lIns="50800" bIns="50800" rIns="50800"/>
              <a:lstStyle/>
              <a:p>
                <a:pPr algn="ctr">
                  <a:lnSpc>
                    <a:spcPts val="4420"/>
                  </a:lnSpc>
                </a:pPr>
              </a:p>
            </p:txBody>
          </p:sp>
        </p:grpSp>
      </p:grpSp>
      <p:grpSp>
        <p:nvGrpSpPr>
          <p:cNvPr name="Group 79" id="79"/>
          <p:cNvGrpSpPr/>
          <p:nvPr/>
        </p:nvGrpSpPr>
        <p:grpSpPr>
          <a:xfrm rot="0">
            <a:off x="1028700" y="3404174"/>
            <a:ext cx="6753258" cy="4630614"/>
            <a:chOff x="0" y="0"/>
            <a:chExt cx="9004344" cy="6174152"/>
          </a:xfrm>
        </p:grpSpPr>
        <p:sp>
          <p:nvSpPr>
            <p:cNvPr name="TextBox 80" id="80"/>
            <p:cNvSpPr txBox="true"/>
            <p:nvPr/>
          </p:nvSpPr>
          <p:spPr>
            <a:xfrm rot="0">
              <a:off x="0" y="57150"/>
              <a:ext cx="9004344" cy="1568451"/>
            </a:xfrm>
            <a:prstGeom prst="rect">
              <a:avLst/>
            </a:prstGeom>
          </p:spPr>
          <p:txBody>
            <a:bodyPr anchor="t" rtlCol="false" tIns="0" lIns="0" bIns="0" rIns="0">
              <a:spAutoFit/>
            </a:bodyPr>
            <a:lstStyle/>
            <a:p>
              <a:pPr algn="l" marL="0" indent="0" lvl="0">
                <a:lnSpc>
                  <a:spcPts val="3000"/>
                </a:lnSpc>
                <a:spcBef>
                  <a:spcPct val="0"/>
                </a:spcBef>
              </a:pPr>
              <a:r>
                <a:rPr lang="en-US" b="true" sz="3000" spc="60">
                  <a:solidFill>
                    <a:srgbClr val="F88219"/>
                  </a:solidFill>
                  <a:latin typeface="Montserrat Bold"/>
                  <a:ea typeface="Montserrat Bold"/>
                  <a:cs typeface="Montserrat Bold"/>
                  <a:sym typeface="Montserrat Bold"/>
                </a:rPr>
                <a:t>DURING THE DEVELOPMENT OF THIS PROJECT, I ENCOUNTERED SEVERAL KEY CHALLENGES:</a:t>
              </a:r>
            </a:p>
          </p:txBody>
        </p:sp>
        <p:sp>
          <p:nvSpPr>
            <p:cNvPr name="TextBox 81" id="81"/>
            <p:cNvSpPr txBox="true"/>
            <p:nvPr/>
          </p:nvSpPr>
          <p:spPr>
            <a:xfrm rot="0">
              <a:off x="0" y="1946109"/>
              <a:ext cx="9004344" cy="4228043"/>
            </a:xfrm>
            <a:prstGeom prst="rect">
              <a:avLst/>
            </a:prstGeom>
          </p:spPr>
          <p:txBody>
            <a:bodyPr anchor="t" rtlCol="false" tIns="0" lIns="0" bIns="0" rIns="0">
              <a:spAutoFit/>
            </a:bodyPr>
            <a:lstStyle/>
            <a:p>
              <a:pPr algn="l">
                <a:lnSpc>
                  <a:spcPts val="4899"/>
                </a:lnSpc>
                <a:spcBef>
                  <a:spcPct val="0"/>
                </a:spcBef>
              </a:pPr>
            </a:p>
            <a:p>
              <a:pPr algn="l" marL="1597643" indent="-532548" lvl="2">
                <a:lnSpc>
                  <a:spcPts val="5179"/>
                </a:lnSpc>
                <a:spcBef>
                  <a:spcPct val="0"/>
                </a:spcBef>
                <a:buFont typeface="Arial"/>
                <a:buChar char="⚬"/>
              </a:pPr>
              <a:r>
                <a:rPr lang="en-US" sz="3699" u="none">
                  <a:solidFill>
                    <a:srgbClr val="FFFFFF"/>
                  </a:solidFill>
                  <a:latin typeface="PT Sans"/>
                  <a:ea typeface="PT Sans"/>
                  <a:cs typeface="PT Sans"/>
                  <a:sym typeface="PT Sans"/>
                </a:rPr>
                <a:t>Data Acquisition .</a:t>
              </a:r>
            </a:p>
            <a:p>
              <a:pPr algn="l" marL="1597643" indent="-532548" lvl="2">
                <a:lnSpc>
                  <a:spcPts val="5179"/>
                </a:lnSpc>
                <a:spcBef>
                  <a:spcPct val="0"/>
                </a:spcBef>
                <a:buFont typeface="Arial"/>
                <a:buChar char="⚬"/>
              </a:pPr>
              <a:r>
                <a:rPr lang="en-US" sz="3699" u="none">
                  <a:solidFill>
                    <a:srgbClr val="FFFFFF"/>
                  </a:solidFill>
                  <a:latin typeface="PT Sans"/>
                  <a:ea typeface="PT Sans"/>
                  <a:cs typeface="PT Sans"/>
                  <a:sym typeface="PT Sans"/>
                </a:rPr>
                <a:t>Model Training .</a:t>
              </a:r>
            </a:p>
            <a:p>
              <a:pPr algn="l" marL="1597643" indent="-532548" lvl="2">
                <a:lnSpc>
                  <a:spcPts val="5179"/>
                </a:lnSpc>
                <a:spcBef>
                  <a:spcPct val="0"/>
                </a:spcBef>
                <a:buFont typeface="Arial"/>
                <a:buChar char="⚬"/>
              </a:pPr>
              <a:r>
                <a:rPr lang="en-US" sz="3699" u="none">
                  <a:solidFill>
                    <a:srgbClr val="FFFFFF"/>
                  </a:solidFill>
                  <a:latin typeface="PT Sans"/>
                  <a:ea typeface="PT Sans"/>
                  <a:cs typeface="PT Sans"/>
                  <a:sym typeface="PT Sans"/>
                </a:rPr>
                <a:t>System Integration .</a:t>
              </a:r>
            </a:p>
            <a:p>
              <a:pPr algn="l" marL="0" indent="0" lvl="0">
                <a:lnSpc>
                  <a:spcPts val="4899"/>
                </a:lnSpc>
                <a:spcBef>
                  <a:spcPct val="0"/>
                </a:spcBef>
              </a:pPr>
            </a:p>
          </p:txBody>
        </p:sp>
      </p:grpSp>
      <p:grpSp>
        <p:nvGrpSpPr>
          <p:cNvPr name="Group 82" id="82"/>
          <p:cNvGrpSpPr/>
          <p:nvPr/>
        </p:nvGrpSpPr>
        <p:grpSpPr>
          <a:xfrm rot="0">
            <a:off x="10879955" y="-192360"/>
            <a:ext cx="5716514" cy="8524014"/>
            <a:chOff x="0" y="0"/>
            <a:chExt cx="7622019" cy="11365351"/>
          </a:xfrm>
        </p:grpSpPr>
        <p:grpSp>
          <p:nvGrpSpPr>
            <p:cNvPr name="Group 83" id="83"/>
            <p:cNvGrpSpPr/>
            <p:nvPr/>
          </p:nvGrpSpPr>
          <p:grpSpPr>
            <a:xfrm rot="0">
              <a:off x="4062685" y="3907822"/>
              <a:ext cx="259157" cy="922763"/>
              <a:chOff x="0" y="0"/>
              <a:chExt cx="39938" cy="142206"/>
            </a:xfrm>
          </p:grpSpPr>
          <p:sp>
            <p:nvSpPr>
              <p:cNvPr name="Freeform 84" id="84"/>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85" id="85"/>
              <p:cNvSpPr txBox="true"/>
              <p:nvPr/>
            </p:nvSpPr>
            <p:spPr>
              <a:xfrm>
                <a:off x="0" y="-123825"/>
                <a:ext cx="39938" cy="266031"/>
              </a:xfrm>
              <a:prstGeom prst="rect">
                <a:avLst/>
              </a:prstGeom>
            </p:spPr>
            <p:txBody>
              <a:bodyPr anchor="ctr" rtlCol="false" tIns="50800" lIns="50800" bIns="50800" rIns="50800"/>
              <a:lstStyle/>
              <a:p>
                <a:pPr algn="ctr" marL="0" indent="0" lvl="0">
                  <a:lnSpc>
                    <a:spcPts val="4419"/>
                  </a:lnSpc>
                  <a:spcBef>
                    <a:spcPct val="0"/>
                  </a:spcBef>
                </a:pPr>
              </a:p>
            </p:txBody>
          </p:sp>
        </p:grpSp>
        <p:grpSp>
          <p:nvGrpSpPr>
            <p:cNvPr name="Group 86" id="86"/>
            <p:cNvGrpSpPr/>
            <p:nvPr/>
          </p:nvGrpSpPr>
          <p:grpSpPr>
            <a:xfrm rot="0">
              <a:off x="6732983" y="3907822"/>
              <a:ext cx="259157" cy="922763"/>
              <a:chOff x="0" y="0"/>
              <a:chExt cx="39938" cy="142206"/>
            </a:xfrm>
          </p:grpSpPr>
          <p:sp>
            <p:nvSpPr>
              <p:cNvPr name="Freeform 87" id="87"/>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88" id="88"/>
              <p:cNvSpPr txBox="true"/>
              <p:nvPr/>
            </p:nvSpPr>
            <p:spPr>
              <a:xfrm>
                <a:off x="0" y="-123825"/>
                <a:ext cx="39938" cy="266031"/>
              </a:xfrm>
              <a:prstGeom prst="rect">
                <a:avLst/>
              </a:prstGeom>
            </p:spPr>
            <p:txBody>
              <a:bodyPr anchor="ctr" rtlCol="false" tIns="50800" lIns="50800" bIns="50800" rIns="50800"/>
              <a:lstStyle/>
              <a:p>
                <a:pPr algn="ctr" marL="0" indent="0" lvl="0">
                  <a:lnSpc>
                    <a:spcPts val="4419"/>
                  </a:lnSpc>
                  <a:spcBef>
                    <a:spcPct val="0"/>
                  </a:spcBef>
                </a:pPr>
              </a:p>
            </p:txBody>
          </p:sp>
        </p:grpSp>
        <p:grpSp>
          <p:nvGrpSpPr>
            <p:cNvPr name="Group 89" id="89"/>
            <p:cNvGrpSpPr/>
            <p:nvPr/>
          </p:nvGrpSpPr>
          <p:grpSpPr>
            <a:xfrm rot="0">
              <a:off x="4062685" y="7167221"/>
              <a:ext cx="259157" cy="922763"/>
              <a:chOff x="0" y="0"/>
              <a:chExt cx="39938" cy="142206"/>
            </a:xfrm>
          </p:grpSpPr>
          <p:sp>
            <p:nvSpPr>
              <p:cNvPr name="Freeform 90" id="90"/>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91" id="91"/>
              <p:cNvSpPr txBox="true"/>
              <p:nvPr/>
            </p:nvSpPr>
            <p:spPr>
              <a:xfrm>
                <a:off x="0" y="-123825"/>
                <a:ext cx="39938" cy="266031"/>
              </a:xfrm>
              <a:prstGeom prst="rect">
                <a:avLst/>
              </a:prstGeom>
            </p:spPr>
            <p:txBody>
              <a:bodyPr anchor="ctr" rtlCol="false" tIns="50800" lIns="50800" bIns="50800" rIns="50800"/>
              <a:lstStyle/>
              <a:p>
                <a:pPr algn="ctr" marL="0" indent="0" lvl="0">
                  <a:lnSpc>
                    <a:spcPts val="4419"/>
                  </a:lnSpc>
                  <a:spcBef>
                    <a:spcPct val="0"/>
                  </a:spcBef>
                </a:pPr>
              </a:p>
            </p:txBody>
          </p:sp>
        </p:grpSp>
        <p:grpSp>
          <p:nvGrpSpPr>
            <p:cNvPr name="Group 92" id="92"/>
            <p:cNvGrpSpPr/>
            <p:nvPr/>
          </p:nvGrpSpPr>
          <p:grpSpPr>
            <a:xfrm rot="0">
              <a:off x="6732983" y="7167221"/>
              <a:ext cx="259157" cy="922763"/>
              <a:chOff x="0" y="0"/>
              <a:chExt cx="39938" cy="142206"/>
            </a:xfrm>
          </p:grpSpPr>
          <p:sp>
            <p:nvSpPr>
              <p:cNvPr name="Freeform 93" id="93"/>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94" id="94"/>
              <p:cNvSpPr txBox="true"/>
              <p:nvPr/>
            </p:nvSpPr>
            <p:spPr>
              <a:xfrm>
                <a:off x="0" y="-123825"/>
                <a:ext cx="39938" cy="266031"/>
              </a:xfrm>
              <a:prstGeom prst="rect">
                <a:avLst/>
              </a:prstGeom>
            </p:spPr>
            <p:txBody>
              <a:bodyPr anchor="ctr" rtlCol="false" tIns="50800" lIns="50800" bIns="50800" rIns="50800"/>
              <a:lstStyle/>
              <a:p>
                <a:pPr algn="ctr" marL="0" indent="0" lvl="0">
                  <a:lnSpc>
                    <a:spcPts val="4419"/>
                  </a:lnSpc>
                  <a:spcBef>
                    <a:spcPct val="0"/>
                  </a:spcBef>
                </a:pPr>
              </a:p>
            </p:txBody>
          </p:sp>
        </p:grpSp>
        <p:grpSp>
          <p:nvGrpSpPr>
            <p:cNvPr name="Group 95" id="95"/>
            <p:cNvGrpSpPr/>
            <p:nvPr/>
          </p:nvGrpSpPr>
          <p:grpSpPr>
            <a:xfrm rot="1071862">
              <a:off x="1181574" y="6064359"/>
              <a:ext cx="259157" cy="922763"/>
              <a:chOff x="0" y="0"/>
              <a:chExt cx="39938" cy="142206"/>
            </a:xfrm>
          </p:grpSpPr>
          <p:sp>
            <p:nvSpPr>
              <p:cNvPr name="Freeform 96" id="96"/>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97" id="97"/>
              <p:cNvSpPr txBox="true"/>
              <p:nvPr/>
            </p:nvSpPr>
            <p:spPr>
              <a:xfrm>
                <a:off x="0" y="-123825"/>
                <a:ext cx="39938" cy="266031"/>
              </a:xfrm>
              <a:prstGeom prst="rect">
                <a:avLst/>
              </a:prstGeom>
            </p:spPr>
            <p:txBody>
              <a:bodyPr anchor="ctr" rtlCol="false" tIns="50800" lIns="50800" bIns="50800" rIns="50800"/>
              <a:lstStyle/>
              <a:p>
                <a:pPr algn="ctr" marL="0" indent="0" lvl="0">
                  <a:lnSpc>
                    <a:spcPts val="4419"/>
                  </a:lnSpc>
                  <a:spcBef>
                    <a:spcPct val="0"/>
                  </a:spcBef>
                </a:pPr>
              </a:p>
            </p:txBody>
          </p:sp>
        </p:grpSp>
        <p:grpSp>
          <p:nvGrpSpPr>
            <p:cNvPr name="Group 98" id="98"/>
            <p:cNvGrpSpPr/>
            <p:nvPr/>
          </p:nvGrpSpPr>
          <p:grpSpPr>
            <a:xfrm rot="1071862">
              <a:off x="3723125" y="6883513"/>
              <a:ext cx="259157" cy="922763"/>
              <a:chOff x="0" y="0"/>
              <a:chExt cx="39938" cy="142206"/>
            </a:xfrm>
          </p:grpSpPr>
          <p:sp>
            <p:nvSpPr>
              <p:cNvPr name="Freeform 99" id="99"/>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100" id="100"/>
              <p:cNvSpPr txBox="true"/>
              <p:nvPr/>
            </p:nvSpPr>
            <p:spPr>
              <a:xfrm>
                <a:off x="0" y="-123825"/>
                <a:ext cx="39938" cy="266031"/>
              </a:xfrm>
              <a:prstGeom prst="rect">
                <a:avLst/>
              </a:prstGeom>
            </p:spPr>
            <p:txBody>
              <a:bodyPr anchor="ctr" rtlCol="false" tIns="50800" lIns="50800" bIns="50800" rIns="50800"/>
              <a:lstStyle/>
              <a:p>
                <a:pPr algn="ctr" marL="0" indent="0" lvl="0">
                  <a:lnSpc>
                    <a:spcPts val="4419"/>
                  </a:lnSpc>
                  <a:spcBef>
                    <a:spcPct val="0"/>
                  </a:spcBef>
                </a:pPr>
              </a:p>
            </p:txBody>
          </p:sp>
        </p:grpSp>
        <p:grpSp>
          <p:nvGrpSpPr>
            <p:cNvPr name="Group 101" id="101"/>
            <p:cNvGrpSpPr/>
            <p:nvPr/>
          </p:nvGrpSpPr>
          <p:grpSpPr>
            <a:xfrm rot="1071862">
              <a:off x="181705" y="9166608"/>
              <a:ext cx="259157" cy="922763"/>
              <a:chOff x="0" y="0"/>
              <a:chExt cx="39938" cy="142206"/>
            </a:xfrm>
          </p:grpSpPr>
          <p:sp>
            <p:nvSpPr>
              <p:cNvPr name="Freeform 102" id="102"/>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103" id="103"/>
              <p:cNvSpPr txBox="true"/>
              <p:nvPr/>
            </p:nvSpPr>
            <p:spPr>
              <a:xfrm>
                <a:off x="0" y="-123825"/>
                <a:ext cx="39938" cy="266031"/>
              </a:xfrm>
              <a:prstGeom prst="rect">
                <a:avLst/>
              </a:prstGeom>
            </p:spPr>
            <p:txBody>
              <a:bodyPr anchor="ctr" rtlCol="false" tIns="50800" lIns="50800" bIns="50800" rIns="50800"/>
              <a:lstStyle/>
              <a:p>
                <a:pPr algn="ctr" marL="0" indent="0" lvl="0">
                  <a:lnSpc>
                    <a:spcPts val="4419"/>
                  </a:lnSpc>
                  <a:spcBef>
                    <a:spcPct val="0"/>
                  </a:spcBef>
                </a:pPr>
              </a:p>
            </p:txBody>
          </p:sp>
        </p:grpSp>
        <p:grpSp>
          <p:nvGrpSpPr>
            <p:cNvPr name="Group 104" id="104"/>
            <p:cNvGrpSpPr/>
            <p:nvPr/>
          </p:nvGrpSpPr>
          <p:grpSpPr>
            <a:xfrm rot="1071862">
              <a:off x="2723256" y="9985762"/>
              <a:ext cx="259157" cy="922763"/>
              <a:chOff x="0" y="0"/>
              <a:chExt cx="39938" cy="142206"/>
            </a:xfrm>
          </p:grpSpPr>
          <p:sp>
            <p:nvSpPr>
              <p:cNvPr name="Freeform 105" id="105"/>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106" id="106"/>
              <p:cNvSpPr txBox="true"/>
              <p:nvPr/>
            </p:nvSpPr>
            <p:spPr>
              <a:xfrm>
                <a:off x="0" y="-123825"/>
                <a:ext cx="39938" cy="266031"/>
              </a:xfrm>
              <a:prstGeom prst="rect">
                <a:avLst/>
              </a:prstGeom>
            </p:spPr>
            <p:txBody>
              <a:bodyPr anchor="ctr" rtlCol="false" tIns="50800" lIns="50800" bIns="50800" rIns="50800"/>
              <a:lstStyle/>
              <a:p>
                <a:pPr algn="ctr" marL="0" indent="0" lvl="0">
                  <a:lnSpc>
                    <a:spcPts val="4419"/>
                  </a:lnSpc>
                  <a:spcBef>
                    <a:spcPct val="0"/>
                  </a:spcBef>
                </a:pPr>
              </a:p>
            </p:txBody>
          </p:sp>
        </p:grpSp>
        <p:sp>
          <p:nvSpPr>
            <p:cNvPr name="Freeform 107" id="107"/>
            <p:cNvSpPr/>
            <p:nvPr/>
          </p:nvSpPr>
          <p:spPr>
            <a:xfrm flipH="false" flipV="false" rot="-9721201">
              <a:off x="1226583" y="2546320"/>
              <a:ext cx="4252364" cy="3907822"/>
            </a:xfrm>
            <a:custGeom>
              <a:avLst/>
              <a:gdLst/>
              <a:ahLst/>
              <a:cxnLst/>
              <a:rect r="r" b="b" t="t" l="l"/>
              <a:pathLst>
                <a:path h="3907822" w="4252364">
                  <a:moveTo>
                    <a:pt x="0" y="0"/>
                  </a:moveTo>
                  <a:lnTo>
                    <a:pt x="4252364" y="0"/>
                  </a:lnTo>
                  <a:lnTo>
                    <a:pt x="4252364" y="3907821"/>
                  </a:lnTo>
                  <a:lnTo>
                    <a:pt x="0" y="3907821"/>
                  </a:lnTo>
                  <a:lnTo>
                    <a:pt x="0" y="0"/>
                  </a:lnTo>
                  <a:close/>
                </a:path>
              </a:pathLst>
            </a:custGeom>
            <a:blipFill>
              <a:blip r:embed="rId4"/>
              <a:stretch>
                <a:fillRect l="0" t="-20079" r="0" b="-2015"/>
              </a:stretch>
            </a:blipFill>
          </p:spPr>
        </p:sp>
        <p:grpSp>
          <p:nvGrpSpPr>
            <p:cNvPr name="Group 108" id="108"/>
            <p:cNvGrpSpPr/>
            <p:nvPr/>
          </p:nvGrpSpPr>
          <p:grpSpPr>
            <a:xfrm rot="-9721201">
              <a:off x="764629" y="5697725"/>
              <a:ext cx="2703356" cy="5381796"/>
              <a:chOff x="0" y="0"/>
              <a:chExt cx="544375" cy="1083733"/>
            </a:xfrm>
          </p:grpSpPr>
          <p:sp>
            <p:nvSpPr>
              <p:cNvPr name="Freeform 109" id="109"/>
              <p:cNvSpPr/>
              <p:nvPr/>
            </p:nvSpPr>
            <p:spPr>
              <a:xfrm flipH="false" flipV="false" rot="0">
                <a:off x="0" y="0"/>
                <a:ext cx="544375" cy="1083733"/>
              </a:xfrm>
              <a:custGeom>
                <a:avLst/>
                <a:gdLst/>
                <a:ahLst/>
                <a:cxnLst/>
                <a:rect r="r" b="b" t="t" l="l"/>
                <a:pathLst>
                  <a:path h="1083733" w="544375">
                    <a:moveTo>
                      <a:pt x="195773" y="0"/>
                    </a:moveTo>
                    <a:lnTo>
                      <a:pt x="348603" y="0"/>
                    </a:lnTo>
                    <a:cubicBezTo>
                      <a:pt x="400525" y="0"/>
                      <a:pt x="450320" y="20626"/>
                      <a:pt x="487035" y="57341"/>
                    </a:cubicBezTo>
                    <a:cubicBezTo>
                      <a:pt x="523749" y="94055"/>
                      <a:pt x="544375" y="143851"/>
                      <a:pt x="544375" y="195773"/>
                    </a:cubicBezTo>
                    <a:lnTo>
                      <a:pt x="544375" y="887961"/>
                    </a:lnTo>
                    <a:cubicBezTo>
                      <a:pt x="544375" y="939883"/>
                      <a:pt x="523749" y="989678"/>
                      <a:pt x="487035" y="1026393"/>
                    </a:cubicBezTo>
                    <a:cubicBezTo>
                      <a:pt x="450320" y="1063107"/>
                      <a:pt x="400525" y="1083733"/>
                      <a:pt x="348603" y="1083733"/>
                    </a:cubicBezTo>
                    <a:lnTo>
                      <a:pt x="195773" y="1083733"/>
                    </a:lnTo>
                    <a:cubicBezTo>
                      <a:pt x="143851" y="1083733"/>
                      <a:pt x="94055" y="1063107"/>
                      <a:pt x="57341" y="1026393"/>
                    </a:cubicBezTo>
                    <a:cubicBezTo>
                      <a:pt x="20626" y="989678"/>
                      <a:pt x="0" y="939883"/>
                      <a:pt x="0" y="887961"/>
                    </a:cubicBezTo>
                    <a:lnTo>
                      <a:pt x="0" y="195773"/>
                    </a:lnTo>
                    <a:cubicBezTo>
                      <a:pt x="0" y="143851"/>
                      <a:pt x="20626" y="94055"/>
                      <a:pt x="57341" y="57341"/>
                    </a:cubicBezTo>
                    <a:cubicBezTo>
                      <a:pt x="94055" y="20626"/>
                      <a:pt x="143851" y="0"/>
                      <a:pt x="195773" y="0"/>
                    </a:cubicBezTo>
                    <a:close/>
                  </a:path>
                </a:pathLst>
              </a:custGeom>
              <a:solidFill>
                <a:srgbClr val="1F3B9B"/>
              </a:solidFill>
              <a:ln cap="rnd">
                <a:noFill/>
                <a:prstDash val="solid"/>
                <a:round/>
              </a:ln>
            </p:spPr>
          </p:sp>
          <p:sp>
            <p:nvSpPr>
              <p:cNvPr name="TextBox 110" id="110"/>
              <p:cNvSpPr txBox="true"/>
              <p:nvPr/>
            </p:nvSpPr>
            <p:spPr>
              <a:xfrm>
                <a:off x="0" y="-123825"/>
                <a:ext cx="544375" cy="1207558"/>
              </a:xfrm>
              <a:prstGeom prst="rect">
                <a:avLst/>
              </a:prstGeom>
            </p:spPr>
            <p:txBody>
              <a:bodyPr anchor="ctr" rtlCol="false" tIns="38877" lIns="38877" bIns="38877" rIns="38877"/>
              <a:lstStyle/>
              <a:p>
                <a:pPr algn="ctr" marL="0" indent="0" lvl="0">
                  <a:lnSpc>
                    <a:spcPts val="4335"/>
                  </a:lnSpc>
                  <a:spcBef>
                    <a:spcPct val="0"/>
                  </a:spcBef>
                </a:pPr>
              </a:p>
            </p:txBody>
          </p:sp>
        </p:grpSp>
        <p:grpSp>
          <p:nvGrpSpPr>
            <p:cNvPr name="Group 111" id="111"/>
            <p:cNvGrpSpPr/>
            <p:nvPr/>
          </p:nvGrpSpPr>
          <p:grpSpPr>
            <a:xfrm rot="-9721201">
              <a:off x="1002528" y="8203842"/>
              <a:ext cx="1781474" cy="1744101"/>
              <a:chOff x="0" y="0"/>
              <a:chExt cx="358736" cy="351210"/>
            </a:xfrm>
          </p:grpSpPr>
          <p:sp>
            <p:nvSpPr>
              <p:cNvPr name="Freeform 112" id="112"/>
              <p:cNvSpPr/>
              <p:nvPr/>
            </p:nvSpPr>
            <p:spPr>
              <a:xfrm flipH="false" flipV="false" rot="0">
                <a:off x="0" y="0"/>
                <a:ext cx="358736" cy="351210"/>
              </a:xfrm>
              <a:custGeom>
                <a:avLst/>
                <a:gdLst/>
                <a:ahLst/>
                <a:cxnLst/>
                <a:rect r="r" b="b" t="t" l="l"/>
                <a:pathLst>
                  <a:path h="351210" w="358736">
                    <a:moveTo>
                      <a:pt x="175605" y="0"/>
                    </a:moveTo>
                    <a:lnTo>
                      <a:pt x="183131" y="0"/>
                    </a:lnTo>
                    <a:cubicBezTo>
                      <a:pt x="280115" y="0"/>
                      <a:pt x="358736" y="78621"/>
                      <a:pt x="358736" y="175605"/>
                    </a:cubicBezTo>
                    <a:lnTo>
                      <a:pt x="358736" y="175605"/>
                    </a:lnTo>
                    <a:cubicBezTo>
                      <a:pt x="358736" y="272589"/>
                      <a:pt x="280115" y="351210"/>
                      <a:pt x="183131" y="351210"/>
                    </a:cubicBezTo>
                    <a:lnTo>
                      <a:pt x="175605" y="351210"/>
                    </a:lnTo>
                    <a:cubicBezTo>
                      <a:pt x="78621" y="351210"/>
                      <a:pt x="0" y="272589"/>
                      <a:pt x="0" y="175605"/>
                    </a:cubicBezTo>
                    <a:lnTo>
                      <a:pt x="0" y="175605"/>
                    </a:lnTo>
                    <a:cubicBezTo>
                      <a:pt x="0" y="78621"/>
                      <a:pt x="78621" y="0"/>
                      <a:pt x="175605" y="0"/>
                    </a:cubicBezTo>
                    <a:close/>
                  </a:path>
                </a:pathLst>
              </a:custGeom>
              <a:solidFill>
                <a:srgbClr val="4C62AF"/>
              </a:solidFill>
              <a:ln cap="rnd">
                <a:noFill/>
                <a:prstDash val="solid"/>
                <a:round/>
              </a:ln>
            </p:spPr>
          </p:sp>
          <p:sp>
            <p:nvSpPr>
              <p:cNvPr name="TextBox 113" id="113"/>
              <p:cNvSpPr txBox="true"/>
              <p:nvPr/>
            </p:nvSpPr>
            <p:spPr>
              <a:xfrm>
                <a:off x="0" y="-123825"/>
                <a:ext cx="358736" cy="475035"/>
              </a:xfrm>
              <a:prstGeom prst="rect">
                <a:avLst/>
              </a:prstGeom>
            </p:spPr>
            <p:txBody>
              <a:bodyPr anchor="ctr" rtlCol="false" tIns="38877" lIns="38877" bIns="38877" rIns="38877"/>
              <a:lstStyle/>
              <a:p>
                <a:pPr algn="ctr" marL="0" indent="0" lvl="0">
                  <a:lnSpc>
                    <a:spcPts val="4335"/>
                  </a:lnSpc>
                  <a:spcBef>
                    <a:spcPct val="0"/>
                  </a:spcBef>
                </a:pPr>
              </a:p>
            </p:txBody>
          </p:sp>
        </p:grpSp>
        <p:grpSp>
          <p:nvGrpSpPr>
            <p:cNvPr name="Group 114" id="114"/>
            <p:cNvGrpSpPr/>
            <p:nvPr/>
          </p:nvGrpSpPr>
          <p:grpSpPr>
            <a:xfrm rot="-9721201">
              <a:off x="1438200" y="6010790"/>
              <a:ext cx="2479114" cy="1295618"/>
              <a:chOff x="0" y="0"/>
              <a:chExt cx="499220" cy="260899"/>
            </a:xfrm>
          </p:grpSpPr>
          <p:sp>
            <p:nvSpPr>
              <p:cNvPr name="Freeform 115" id="115"/>
              <p:cNvSpPr/>
              <p:nvPr/>
            </p:nvSpPr>
            <p:spPr>
              <a:xfrm flipH="false" flipV="false" rot="0">
                <a:off x="0" y="0"/>
                <a:ext cx="499220" cy="260899"/>
              </a:xfrm>
              <a:custGeom>
                <a:avLst/>
                <a:gdLst/>
                <a:ahLst/>
                <a:cxnLst/>
                <a:rect r="r" b="b" t="t" l="l"/>
                <a:pathLst>
                  <a:path h="260899" w="499220">
                    <a:moveTo>
                      <a:pt x="130449" y="0"/>
                    </a:moveTo>
                    <a:lnTo>
                      <a:pt x="368770" y="0"/>
                    </a:lnTo>
                    <a:cubicBezTo>
                      <a:pt x="440816" y="0"/>
                      <a:pt x="499220" y="58404"/>
                      <a:pt x="499220" y="130449"/>
                    </a:cubicBezTo>
                    <a:lnTo>
                      <a:pt x="499220" y="130449"/>
                    </a:lnTo>
                    <a:cubicBezTo>
                      <a:pt x="499220" y="165047"/>
                      <a:pt x="485476" y="198227"/>
                      <a:pt x="461012" y="222691"/>
                    </a:cubicBezTo>
                    <a:cubicBezTo>
                      <a:pt x="436548" y="247155"/>
                      <a:pt x="403368" y="260899"/>
                      <a:pt x="368770" y="260899"/>
                    </a:cubicBezTo>
                    <a:lnTo>
                      <a:pt x="130449" y="260899"/>
                    </a:lnTo>
                    <a:cubicBezTo>
                      <a:pt x="58404" y="260899"/>
                      <a:pt x="0" y="202495"/>
                      <a:pt x="0" y="130449"/>
                    </a:cubicBezTo>
                    <a:lnTo>
                      <a:pt x="0" y="130449"/>
                    </a:lnTo>
                    <a:cubicBezTo>
                      <a:pt x="0" y="58404"/>
                      <a:pt x="58404" y="0"/>
                      <a:pt x="130449" y="0"/>
                    </a:cubicBezTo>
                    <a:close/>
                  </a:path>
                </a:pathLst>
              </a:custGeom>
              <a:solidFill>
                <a:srgbClr val="4C62AF"/>
              </a:solidFill>
              <a:ln cap="rnd">
                <a:noFill/>
                <a:prstDash val="solid"/>
                <a:round/>
              </a:ln>
            </p:spPr>
          </p:sp>
          <p:sp>
            <p:nvSpPr>
              <p:cNvPr name="TextBox 116" id="116"/>
              <p:cNvSpPr txBox="true"/>
              <p:nvPr/>
            </p:nvSpPr>
            <p:spPr>
              <a:xfrm>
                <a:off x="0" y="-123825"/>
                <a:ext cx="499220" cy="384724"/>
              </a:xfrm>
              <a:prstGeom prst="rect">
                <a:avLst/>
              </a:prstGeom>
            </p:spPr>
            <p:txBody>
              <a:bodyPr anchor="ctr" rtlCol="false" tIns="38877" lIns="38877" bIns="38877" rIns="38877"/>
              <a:lstStyle/>
              <a:p>
                <a:pPr algn="ctr" marL="0" indent="0" lvl="0">
                  <a:lnSpc>
                    <a:spcPts val="4335"/>
                  </a:lnSpc>
                  <a:spcBef>
                    <a:spcPct val="0"/>
                  </a:spcBef>
                </a:pPr>
              </a:p>
            </p:txBody>
          </p:sp>
        </p:grpSp>
        <p:grpSp>
          <p:nvGrpSpPr>
            <p:cNvPr name="Group 117" id="117"/>
            <p:cNvGrpSpPr/>
            <p:nvPr/>
          </p:nvGrpSpPr>
          <p:grpSpPr>
            <a:xfrm rot="-9721201">
              <a:off x="3104813" y="6096645"/>
              <a:ext cx="824710" cy="99663"/>
              <a:chOff x="0" y="0"/>
              <a:chExt cx="166072" cy="20069"/>
            </a:xfrm>
          </p:grpSpPr>
          <p:sp>
            <p:nvSpPr>
              <p:cNvPr name="Freeform 118" id="118"/>
              <p:cNvSpPr/>
              <p:nvPr/>
            </p:nvSpPr>
            <p:spPr>
              <a:xfrm flipH="false" flipV="false" rot="0">
                <a:off x="0" y="0"/>
                <a:ext cx="166072" cy="20069"/>
              </a:xfrm>
              <a:custGeom>
                <a:avLst/>
                <a:gdLst/>
                <a:ahLst/>
                <a:cxnLst/>
                <a:rect r="r" b="b" t="t" l="l"/>
                <a:pathLst>
                  <a:path h="20069" w="166072">
                    <a:moveTo>
                      <a:pt x="10035" y="0"/>
                    </a:moveTo>
                    <a:lnTo>
                      <a:pt x="156038" y="0"/>
                    </a:lnTo>
                    <a:cubicBezTo>
                      <a:pt x="161579" y="0"/>
                      <a:pt x="166072" y="4493"/>
                      <a:pt x="166072" y="10035"/>
                    </a:cubicBezTo>
                    <a:lnTo>
                      <a:pt x="166072" y="10035"/>
                    </a:lnTo>
                    <a:cubicBezTo>
                      <a:pt x="166072" y="12696"/>
                      <a:pt x="165015" y="15248"/>
                      <a:pt x="163133" y="17130"/>
                    </a:cubicBezTo>
                    <a:cubicBezTo>
                      <a:pt x="161251" y="19012"/>
                      <a:pt x="158699" y="20069"/>
                      <a:pt x="156038" y="20069"/>
                    </a:cubicBezTo>
                    <a:lnTo>
                      <a:pt x="10035" y="20069"/>
                    </a:lnTo>
                    <a:cubicBezTo>
                      <a:pt x="7373" y="20069"/>
                      <a:pt x="4821" y="19012"/>
                      <a:pt x="2939" y="17130"/>
                    </a:cubicBezTo>
                    <a:cubicBezTo>
                      <a:pt x="1057" y="15248"/>
                      <a:pt x="0" y="12696"/>
                      <a:pt x="0" y="10035"/>
                    </a:cubicBezTo>
                    <a:lnTo>
                      <a:pt x="0" y="10035"/>
                    </a:lnTo>
                    <a:cubicBezTo>
                      <a:pt x="0" y="7373"/>
                      <a:pt x="1057" y="4821"/>
                      <a:pt x="2939" y="2939"/>
                    </a:cubicBezTo>
                    <a:cubicBezTo>
                      <a:pt x="4821" y="1057"/>
                      <a:pt x="7373" y="0"/>
                      <a:pt x="10035" y="0"/>
                    </a:cubicBezTo>
                    <a:close/>
                  </a:path>
                </a:pathLst>
              </a:custGeom>
              <a:solidFill>
                <a:srgbClr val="EAEA28"/>
              </a:solidFill>
            </p:spPr>
          </p:sp>
          <p:sp>
            <p:nvSpPr>
              <p:cNvPr name="TextBox 119" id="119"/>
              <p:cNvSpPr txBox="true"/>
              <p:nvPr/>
            </p:nvSpPr>
            <p:spPr>
              <a:xfrm>
                <a:off x="0" y="-123825"/>
                <a:ext cx="166072" cy="143894"/>
              </a:xfrm>
              <a:prstGeom prst="rect">
                <a:avLst/>
              </a:prstGeom>
            </p:spPr>
            <p:txBody>
              <a:bodyPr anchor="ctr" rtlCol="false" tIns="38877" lIns="38877" bIns="38877" rIns="38877"/>
              <a:lstStyle/>
              <a:p>
                <a:pPr algn="ctr">
                  <a:lnSpc>
                    <a:spcPts val="4419"/>
                  </a:lnSpc>
                </a:pPr>
              </a:p>
            </p:txBody>
          </p:sp>
        </p:grpSp>
        <p:grpSp>
          <p:nvGrpSpPr>
            <p:cNvPr name="Group 120" id="120"/>
            <p:cNvGrpSpPr/>
            <p:nvPr/>
          </p:nvGrpSpPr>
          <p:grpSpPr>
            <a:xfrm rot="-9721201">
              <a:off x="1886687" y="5701323"/>
              <a:ext cx="824710" cy="99663"/>
              <a:chOff x="0" y="0"/>
              <a:chExt cx="166072" cy="20069"/>
            </a:xfrm>
          </p:grpSpPr>
          <p:sp>
            <p:nvSpPr>
              <p:cNvPr name="Freeform 121" id="121"/>
              <p:cNvSpPr/>
              <p:nvPr/>
            </p:nvSpPr>
            <p:spPr>
              <a:xfrm flipH="false" flipV="false" rot="0">
                <a:off x="0" y="0"/>
                <a:ext cx="166072" cy="20069"/>
              </a:xfrm>
              <a:custGeom>
                <a:avLst/>
                <a:gdLst/>
                <a:ahLst/>
                <a:cxnLst/>
                <a:rect r="r" b="b" t="t" l="l"/>
                <a:pathLst>
                  <a:path h="20069" w="166072">
                    <a:moveTo>
                      <a:pt x="10035" y="0"/>
                    </a:moveTo>
                    <a:lnTo>
                      <a:pt x="156038" y="0"/>
                    </a:lnTo>
                    <a:cubicBezTo>
                      <a:pt x="161579" y="0"/>
                      <a:pt x="166072" y="4493"/>
                      <a:pt x="166072" y="10035"/>
                    </a:cubicBezTo>
                    <a:lnTo>
                      <a:pt x="166072" y="10035"/>
                    </a:lnTo>
                    <a:cubicBezTo>
                      <a:pt x="166072" y="12696"/>
                      <a:pt x="165015" y="15248"/>
                      <a:pt x="163133" y="17130"/>
                    </a:cubicBezTo>
                    <a:cubicBezTo>
                      <a:pt x="161251" y="19012"/>
                      <a:pt x="158699" y="20069"/>
                      <a:pt x="156038" y="20069"/>
                    </a:cubicBezTo>
                    <a:lnTo>
                      <a:pt x="10035" y="20069"/>
                    </a:lnTo>
                    <a:cubicBezTo>
                      <a:pt x="7373" y="20069"/>
                      <a:pt x="4821" y="19012"/>
                      <a:pt x="2939" y="17130"/>
                    </a:cubicBezTo>
                    <a:cubicBezTo>
                      <a:pt x="1057" y="15248"/>
                      <a:pt x="0" y="12696"/>
                      <a:pt x="0" y="10035"/>
                    </a:cubicBezTo>
                    <a:lnTo>
                      <a:pt x="0" y="10035"/>
                    </a:lnTo>
                    <a:cubicBezTo>
                      <a:pt x="0" y="7373"/>
                      <a:pt x="1057" y="4821"/>
                      <a:pt x="2939" y="2939"/>
                    </a:cubicBezTo>
                    <a:cubicBezTo>
                      <a:pt x="4821" y="1057"/>
                      <a:pt x="7373" y="0"/>
                      <a:pt x="10035" y="0"/>
                    </a:cubicBezTo>
                    <a:close/>
                  </a:path>
                </a:pathLst>
              </a:custGeom>
              <a:solidFill>
                <a:srgbClr val="EAEA28"/>
              </a:solidFill>
            </p:spPr>
          </p:sp>
          <p:sp>
            <p:nvSpPr>
              <p:cNvPr name="TextBox 122" id="122"/>
              <p:cNvSpPr txBox="true"/>
              <p:nvPr/>
            </p:nvSpPr>
            <p:spPr>
              <a:xfrm>
                <a:off x="0" y="-123825"/>
                <a:ext cx="166072" cy="143894"/>
              </a:xfrm>
              <a:prstGeom prst="rect">
                <a:avLst/>
              </a:prstGeom>
            </p:spPr>
            <p:txBody>
              <a:bodyPr anchor="ctr" rtlCol="false" tIns="38877" lIns="38877" bIns="38877" rIns="38877"/>
              <a:lstStyle/>
              <a:p>
                <a:pPr algn="ctr">
                  <a:lnSpc>
                    <a:spcPts val="4419"/>
                  </a:lnSpc>
                </a:pPr>
              </a:p>
            </p:txBody>
          </p:sp>
        </p:grpSp>
        <p:grpSp>
          <p:nvGrpSpPr>
            <p:cNvPr name="Group 123" id="123"/>
            <p:cNvGrpSpPr/>
            <p:nvPr/>
          </p:nvGrpSpPr>
          <p:grpSpPr>
            <a:xfrm rot="-8791664">
              <a:off x="3458499" y="8109008"/>
              <a:ext cx="450227" cy="166499"/>
              <a:chOff x="0" y="0"/>
              <a:chExt cx="90662" cy="33528"/>
            </a:xfrm>
          </p:grpSpPr>
          <p:sp>
            <p:nvSpPr>
              <p:cNvPr name="Freeform 124" id="124"/>
              <p:cNvSpPr/>
              <p:nvPr/>
            </p:nvSpPr>
            <p:spPr>
              <a:xfrm flipH="false" flipV="false" rot="0">
                <a:off x="0" y="0"/>
                <a:ext cx="90662" cy="33528"/>
              </a:xfrm>
              <a:custGeom>
                <a:avLst/>
                <a:gdLst/>
                <a:ahLst/>
                <a:cxnLst/>
                <a:rect r="r" b="b" t="t" l="l"/>
                <a:pathLst>
                  <a:path h="33528" w="90662">
                    <a:moveTo>
                      <a:pt x="45331" y="0"/>
                    </a:moveTo>
                    <a:cubicBezTo>
                      <a:pt x="20295" y="0"/>
                      <a:pt x="0" y="7506"/>
                      <a:pt x="0" y="16764"/>
                    </a:cubicBezTo>
                    <a:cubicBezTo>
                      <a:pt x="0" y="26023"/>
                      <a:pt x="20295" y="33528"/>
                      <a:pt x="45331" y="33528"/>
                    </a:cubicBezTo>
                    <a:cubicBezTo>
                      <a:pt x="70367" y="33528"/>
                      <a:pt x="90662" y="26023"/>
                      <a:pt x="90662" y="16764"/>
                    </a:cubicBezTo>
                    <a:cubicBezTo>
                      <a:pt x="90662" y="7506"/>
                      <a:pt x="70367" y="0"/>
                      <a:pt x="45331" y="0"/>
                    </a:cubicBezTo>
                    <a:close/>
                  </a:path>
                </a:pathLst>
              </a:custGeom>
              <a:solidFill>
                <a:srgbClr val="275CE4"/>
              </a:solidFill>
              <a:ln cap="sq">
                <a:noFill/>
                <a:prstDash val="solid"/>
                <a:miter/>
              </a:ln>
            </p:spPr>
          </p:sp>
          <p:sp>
            <p:nvSpPr>
              <p:cNvPr name="TextBox 125" id="125"/>
              <p:cNvSpPr txBox="true"/>
              <p:nvPr/>
            </p:nvSpPr>
            <p:spPr>
              <a:xfrm>
                <a:off x="8500" y="-120682"/>
                <a:ext cx="73663" cy="151067"/>
              </a:xfrm>
              <a:prstGeom prst="rect">
                <a:avLst/>
              </a:prstGeom>
            </p:spPr>
            <p:txBody>
              <a:bodyPr anchor="ctr" rtlCol="false" tIns="38877" lIns="38877" bIns="38877" rIns="38877"/>
              <a:lstStyle/>
              <a:p>
                <a:pPr algn="ctr" marL="0" indent="0" lvl="0">
                  <a:lnSpc>
                    <a:spcPts val="4335"/>
                  </a:lnSpc>
                  <a:spcBef>
                    <a:spcPct val="0"/>
                  </a:spcBef>
                </a:pPr>
              </a:p>
            </p:txBody>
          </p:sp>
        </p:grpSp>
        <p:grpSp>
          <p:nvGrpSpPr>
            <p:cNvPr name="Group 126" id="126"/>
            <p:cNvGrpSpPr/>
            <p:nvPr/>
          </p:nvGrpSpPr>
          <p:grpSpPr>
            <a:xfrm rot="1095631">
              <a:off x="1131804" y="7416897"/>
              <a:ext cx="2365175" cy="725067"/>
              <a:chOff x="0" y="0"/>
              <a:chExt cx="597833" cy="183271"/>
            </a:xfrm>
          </p:grpSpPr>
          <p:sp>
            <p:nvSpPr>
              <p:cNvPr name="Freeform 127" id="127"/>
              <p:cNvSpPr/>
              <p:nvPr/>
            </p:nvSpPr>
            <p:spPr>
              <a:xfrm flipH="false" flipV="false" rot="0">
                <a:off x="0" y="0"/>
                <a:ext cx="597833" cy="183271"/>
              </a:xfrm>
              <a:custGeom>
                <a:avLst/>
                <a:gdLst/>
                <a:ahLst/>
                <a:cxnLst/>
                <a:rect r="r" b="b" t="t" l="l"/>
                <a:pathLst>
                  <a:path h="183271" w="597833">
                    <a:moveTo>
                      <a:pt x="203200" y="183271"/>
                    </a:moveTo>
                    <a:lnTo>
                      <a:pt x="394633" y="183271"/>
                    </a:lnTo>
                    <a:lnTo>
                      <a:pt x="597833" y="0"/>
                    </a:lnTo>
                    <a:lnTo>
                      <a:pt x="0" y="0"/>
                    </a:lnTo>
                    <a:lnTo>
                      <a:pt x="203200" y="183271"/>
                    </a:lnTo>
                    <a:close/>
                  </a:path>
                </a:pathLst>
              </a:custGeom>
              <a:solidFill>
                <a:srgbClr val="0B1541"/>
              </a:solidFill>
            </p:spPr>
          </p:sp>
          <p:sp>
            <p:nvSpPr>
              <p:cNvPr name="TextBox 128" id="128"/>
              <p:cNvSpPr txBox="true"/>
              <p:nvPr/>
            </p:nvSpPr>
            <p:spPr>
              <a:xfrm>
                <a:off x="127000" y="-123825"/>
                <a:ext cx="343833" cy="307096"/>
              </a:xfrm>
              <a:prstGeom prst="rect">
                <a:avLst/>
              </a:prstGeom>
            </p:spPr>
            <p:txBody>
              <a:bodyPr anchor="ctr" rtlCol="false" tIns="52217" lIns="52217" bIns="52217" rIns="52217"/>
              <a:lstStyle/>
              <a:p>
                <a:pPr algn="ctr">
                  <a:lnSpc>
                    <a:spcPts val="4420"/>
                  </a:lnSpc>
                </a:pPr>
              </a:p>
            </p:txBody>
          </p:sp>
        </p:grpSp>
        <p:grpSp>
          <p:nvGrpSpPr>
            <p:cNvPr name="Group 129" id="129"/>
            <p:cNvGrpSpPr/>
            <p:nvPr/>
          </p:nvGrpSpPr>
          <p:grpSpPr>
            <a:xfrm rot="1095631">
              <a:off x="2779504" y="8242882"/>
              <a:ext cx="266384" cy="2452549"/>
              <a:chOff x="0" y="0"/>
              <a:chExt cx="39938" cy="367705"/>
            </a:xfrm>
          </p:grpSpPr>
          <p:sp>
            <p:nvSpPr>
              <p:cNvPr name="Freeform 130" id="130"/>
              <p:cNvSpPr/>
              <p:nvPr/>
            </p:nvSpPr>
            <p:spPr>
              <a:xfrm flipH="false" flipV="false" rot="0">
                <a:off x="0" y="0"/>
                <a:ext cx="39938" cy="367705"/>
              </a:xfrm>
              <a:custGeom>
                <a:avLst/>
                <a:gdLst/>
                <a:ahLst/>
                <a:cxnLst/>
                <a:rect r="r" b="b" t="t" l="l"/>
                <a:pathLst>
                  <a:path h="367705" w="39938">
                    <a:moveTo>
                      <a:pt x="0" y="0"/>
                    </a:moveTo>
                    <a:lnTo>
                      <a:pt x="39938" y="0"/>
                    </a:lnTo>
                    <a:lnTo>
                      <a:pt x="39938" y="367705"/>
                    </a:lnTo>
                    <a:lnTo>
                      <a:pt x="0" y="367705"/>
                    </a:lnTo>
                    <a:close/>
                  </a:path>
                </a:pathLst>
              </a:custGeom>
              <a:solidFill>
                <a:srgbClr val="0B1541"/>
              </a:solidFill>
              <a:ln cap="sq">
                <a:noFill/>
                <a:prstDash val="solid"/>
                <a:miter/>
              </a:ln>
            </p:spPr>
          </p:sp>
          <p:sp>
            <p:nvSpPr>
              <p:cNvPr name="TextBox 131" id="131"/>
              <p:cNvSpPr txBox="true"/>
              <p:nvPr/>
            </p:nvSpPr>
            <p:spPr>
              <a:xfrm>
                <a:off x="0" y="-123825"/>
                <a:ext cx="39938" cy="491530"/>
              </a:xfrm>
              <a:prstGeom prst="rect">
                <a:avLst/>
              </a:prstGeom>
            </p:spPr>
            <p:txBody>
              <a:bodyPr anchor="ctr" rtlCol="false" tIns="52217" lIns="52217" bIns="52217" rIns="52217"/>
              <a:lstStyle/>
              <a:p>
                <a:pPr algn="ctr" marL="0" indent="0" lvl="0">
                  <a:lnSpc>
                    <a:spcPts val="4420"/>
                  </a:lnSpc>
                  <a:spcBef>
                    <a:spcPct val="0"/>
                  </a:spcBef>
                </a:pPr>
              </a:p>
            </p:txBody>
          </p:sp>
        </p:grpSp>
        <p:grpSp>
          <p:nvGrpSpPr>
            <p:cNvPr name="Group 132" id="132"/>
            <p:cNvGrpSpPr/>
            <p:nvPr/>
          </p:nvGrpSpPr>
          <p:grpSpPr>
            <a:xfrm rot="-9704368">
              <a:off x="272742" y="10020475"/>
              <a:ext cx="2365175" cy="725067"/>
              <a:chOff x="0" y="0"/>
              <a:chExt cx="597833" cy="183271"/>
            </a:xfrm>
          </p:grpSpPr>
          <p:sp>
            <p:nvSpPr>
              <p:cNvPr name="Freeform 133" id="133"/>
              <p:cNvSpPr/>
              <p:nvPr/>
            </p:nvSpPr>
            <p:spPr>
              <a:xfrm flipH="false" flipV="false" rot="0">
                <a:off x="0" y="0"/>
                <a:ext cx="597833" cy="183271"/>
              </a:xfrm>
              <a:custGeom>
                <a:avLst/>
                <a:gdLst/>
                <a:ahLst/>
                <a:cxnLst/>
                <a:rect r="r" b="b" t="t" l="l"/>
                <a:pathLst>
                  <a:path h="183271" w="597833">
                    <a:moveTo>
                      <a:pt x="203200" y="183271"/>
                    </a:moveTo>
                    <a:lnTo>
                      <a:pt x="394633" y="183271"/>
                    </a:lnTo>
                    <a:lnTo>
                      <a:pt x="597833" y="0"/>
                    </a:lnTo>
                    <a:lnTo>
                      <a:pt x="0" y="0"/>
                    </a:lnTo>
                    <a:lnTo>
                      <a:pt x="203200" y="183271"/>
                    </a:lnTo>
                    <a:close/>
                  </a:path>
                </a:pathLst>
              </a:custGeom>
              <a:solidFill>
                <a:srgbClr val="0B1541"/>
              </a:solidFill>
            </p:spPr>
          </p:sp>
          <p:sp>
            <p:nvSpPr>
              <p:cNvPr name="TextBox 134" id="134"/>
              <p:cNvSpPr txBox="true"/>
              <p:nvPr/>
            </p:nvSpPr>
            <p:spPr>
              <a:xfrm>
                <a:off x="127000" y="-123825"/>
                <a:ext cx="343833" cy="307096"/>
              </a:xfrm>
              <a:prstGeom prst="rect">
                <a:avLst/>
              </a:prstGeom>
            </p:spPr>
            <p:txBody>
              <a:bodyPr anchor="ctr" rtlCol="false" tIns="52217" lIns="52217" bIns="52217" rIns="52217"/>
              <a:lstStyle/>
              <a:p>
                <a:pPr algn="ctr">
                  <a:lnSpc>
                    <a:spcPts val="4420"/>
                  </a:lnSpc>
                </a:pPr>
              </a:p>
            </p:txBody>
          </p:sp>
        </p:grpSp>
        <p:sp>
          <p:nvSpPr>
            <p:cNvPr name="Freeform 135" id="135"/>
            <p:cNvSpPr/>
            <p:nvPr/>
          </p:nvSpPr>
          <p:spPr>
            <a:xfrm flipH="false" flipV="false" rot="-10800000">
              <a:off x="3369655" y="0"/>
              <a:ext cx="4252364" cy="3907822"/>
            </a:xfrm>
            <a:custGeom>
              <a:avLst/>
              <a:gdLst/>
              <a:ahLst/>
              <a:cxnLst/>
              <a:rect r="r" b="b" t="t" l="l"/>
              <a:pathLst>
                <a:path h="3907822" w="4252364">
                  <a:moveTo>
                    <a:pt x="0" y="0"/>
                  </a:moveTo>
                  <a:lnTo>
                    <a:pt x="4252364" y="0"/>
                  </a:lnTo>
                  <a:lnTo>
                    <a:pt x="4252364" y="3907822"/>
                  </a:lnTo>
                  <a:lnTo>
                    <a:pt x="0" y="3907822"/>
                  </a:lnTo>
                  <a:lnTo>
                    <a:pt x="0" y="0"/>
                  </a:lnTo>
                  <a:close/>
                </a:path>
              </a:pathLst>
            </a:custGeom>
            <a:blipFill>
              <a:blip r:embed="rId4"/>
              <a:stretch>
                <a:fillRect l="0" t="-20079" r="0" b="-2015"/>
              </a:stretch>
            </a:blipFill>
          </p:spPr>
        </p:sp>
        <p:grpSp>
          <p:nvGrpSpPr>
            <p:cNvPr name="Group 136" id="136"/>
            <p:cNvGrpSpPr/>
            <p:nvPr/>
          </p:nvGrpSpPr>
          <p:grpSpPr>
            <a:xfrm rot="-10800000">
              <a:off x="4168370" y="3343189"/>
              <a:ext cx="2703356" cy="5381796"/>
              <a:chOff x="0" y="0"/>
              <a:chExt cx="544375" cy="1083733"/>
            </a:xfrm>
          </p:grpSpPr>
          <p:sp>
            <p:nvSpPr>
              <p:cNvPr name="Freeform 137" id="137"/>
              <p:cNvSpPr/>
              <p:nvPr/>
            </p:nvSpPr>
            <p:spPr>
              <a:xfrm flipH="false" flipV="false" rot="0">
                <a:off x="0" y="0"/>
                <a:ext cx="544375" cy="1083733"/>
              </a:xfrm>
              <a:custGeom>
                <a:avLst/>
                <a:gdLst/>
                <a:ahLst/>
                <a:cxnLst/>
                <a:rect r="r" b="b" t="t" l="l"/>
                <a:pathLst>
                  <a:path h="1083733" w="544375">
                    <a:moveTo>
                      <a:pt x="195773" y="0"/>
                    </a:moveTo>
                    <a:lnTo>
                      <a:pt x="348603" y="0"/>
                    </a:lnTo>
                    <a:cubicBezTo>
                      <a:pt x="400525" y="0"/>
                      <a:pt x="450320" y="20626"/>
                      <a:pt x="487035" y="57341"/>
                    </a:cubicBezTo>
                    <a:cubicBezTo>
                      <a:pt x="523749" y="94055"/>
                      <a:pt x="544375" y="143851"/>
                      <a:pt x="544375" y="195773"/>
                    </a:cubicBezTo>
                    <a:lnTo>
                      <a:pt x="544375" y="887961"/>
                    </a:lnTo>
                    <a:cubicBezTo>
                      <a:pt x="544375" y="939883"/>
                      <a:pt x="523749" y="989678"/>
                      <a:pt x="487035" y="1026393"/>
                    </a:cubicBezTo>
                    <a:cubicBezTo>
                      <a:pt x="450320" y="1063107"/>
                      <a:pt x="400525" y="1083733"/>
                      <a:pt x="348603" y="1083733"/>
                    </a:cubicBezTo>
                    <a:lnTo>
                      <a:pt x="195773" y="1083733"/>
                    </a:lnTo>
                    <a:cubicBezTo>
                      <a:pt x="143851" y="1083733"/>
                      <a:pt x="94055" y="1063107"/>
                      <a:pt x="57341" y="1026393"/>
                    </a:cubicBezTo>
                    <a:cubicBezTo>
                      <a:pt x="20626" y="989678"/>
                      <a:pt x="0" y="939883"/>
                      <a:pt x="0" y="887961"/>
                    </a:cubicBezTo>
                    <a:lnTo>
                      <a:pt x="0" y="195773"/>
                    </a:lnTo>
                    <a:cubicBezTo>
                      <a:pt x="0" y="143851"/>
                      <a:pt x="20626" y="94055"/>
                      <a:pt x="57341" y="57341"/>
                    </a:cubicBezTo>
                    <a:cubicBezTo>
                      <a:pt x="94055" y="20626"/>
                      <a:pt x="143851" y="0"/>
                      <a:pt x="195773" y="0"/>
                    </a:cubicBezTo>
                    <a:close/>
                  </a:path>
                </a:pathLst>
              </a:custGeom>
              <a:solidFill>
                <a:srgbClr val="F88219"/>
              </a:solidFill>
            </p:spPr>
          </p:sp>
          <p:sp>
            <p:nvSpPr>
              <p:cNvPr name="TextBox 138" id="138"/>
              <p:cNvSpPr txBox="true"/>
              <p:nvPr/>
            </p:nvSpPr>
            <p:spPr>
              <a:xfrm>
                <a:off x="0" y="-123825"/>
                <a:ext cx="544375" cy="1207558"/>
              </a:xfrm>
              <a:prstGeom prst="rect">
                <a:avLst/>
              </a:prstGeom>
            </p:spPr>
            <p:txBody>
              <a:bodyPr anchor="ctr" rtlCol="false" tIns="38877" lIns="38877" bIns="38877" rIns="38877"/>
              <a:lstStyle/>
              <a:p>
                <a:pPr algn="ctr">
                  <a:lnSpc>
                    <a:spcPts val="4419"/>
                  </a:lnSpc>
                </a:pPr>
              </a:p>
            </p:txBody>
          </p:sp>
        </p:grpSp>
        <p:grpSp>
          <p:nvGrpSpPr>
            <p:cNvPr name="Group 139" id="139"/>
            <p:cNvGrpSpPr/>
            <p:nvPr/>
          </p:nvGrpSpPr>
          <p:grpSpPr>
            <a:xfrm rot="-10800000">
              <a:off x="4629311" y="5884593"/>
              <a:ext cx="1781474" cy="1744101"/>
              <a:chOff x="0" y="0"/>
              <a:chExt cx="358736" cy="351210"/>
            </a:xfrm>
          </p:grpSpPr>
          <p:sp>
            <p:nvSpPr>
              <p:cNvPr name="Freeform 140" id="140"/>
              <p:cNvSpPr/>
              <p:nvPr/>
            </p:nvSpPr>
            <p:spPr>
              <a:xfrm flipH="false" flipV="false" rot="0">
                <a:off x="0" y="0"/>
                <a:ext cx="358736" cy="351210"/>
              </a:xfrm>
              <a:custGeom>
                <a:avLst/>
                <a:gdLst/>
                <a:ahLst/>
                <a:cxnLst/>
                <a:rect r="r" b="b" t="t" l="l"/>
                <a:pathLst>
                  <a:path h="351210" w="358736">
                    <a:moveTo>
                      <a:pt x="148541" y="0"/>
                    </a:moveTo>
                    <a:lnTo>
                      <a:pt x="210195" y="0"/>
                    </a:lnTo>
                    <a:cubicBezTo>
                      <a:pt x="249590" y="0"/>
                      <a:pt x="287372" y="15650"/>
                      <a:pt x="315229" y="43507"/>
                    </a:cubicBezTo>
                    <a:cubicBezTo>
                      <a:pt x="343086" y="71363"/>
                      <a:pt x="358736" y="109145"/>
                      <a:pt x="358736" y="148541"/>
                    </a:cubicBezTo>
                    <a:lnTo>
                      <a:pt x="358736" y="202669"/>
                    </a:lnTo>
                    <a:cubicBezTo>
                      <a:pt x="358736" y="242064"/>
                      <a:pt x="343086" y="279846"/>
                      <a:pt x="315229" y="307703"/>
                    </a:cubicBezTo>
                    <a:cubicBezTo>
                      <a:pt x="287372" y="335560"/>
                      <a:pt x="249590" y="351210"/>
                      <a:pt x="210195" y="351210"/>
                    </a:cubicBezTo>
                    <a:lnTo>
                      <a:pt x="148541" y="351210"/>
                    </a:lnTo>
                    <a:cubicBezTo>
                      <a:pt x="109145" y="351210"/>
                      <a:pt x="71363" y="335560"/>
                      <a:pt x="43507" y="307703"/>
                    </a:cubicBezTo>
                    <a:cubicBezTo>
                      <a:pt x="15650" y="279846"/>
                      <a:pt x="0" y="242064"/>
                      <a:pt x="0" y="202669"/>
                    </a:cubicBezTo>
                    <a:lnTo>
                      <a:pt x="0" y="148541"/>
                    </a:lnTo>
                    <a:cubicBezTo>
                      <a:pt x="0" y="109145"/>
                      <a:pt x="15650" y="71363"/>
                      <a:pt x="43507" y="43507"/>
                    </a:cubicBezTo>
                    <a:cubicBezTo>
                      <a:pt x="71363" y="15650"/>
                      <a:pt x="109145" y="0"/>
                      <a:pt x="148541" y="0"/>
                    </a:cubicBezTo>
                    <a:close/>
                  </a:path>
                </a:pathLst>
              </a:custGeom>
              <a:solidFill>
                <a:srgbClr val="F99B47"/>
              </a:solidFill>
            </p:spPr>
          </p:sp>
          <p:sp>
            <p:nvSpPr>
              <p:cNvPr name="TextBox 141" id="141"/>
              <p:cNvSpPr txBox="true"/>
              <p:nvPr/>
            </p:nvSpPr>
            <p:spPr>
              <a:xfrm>
                <a:off x="0" y="-123825"/>
                <a:ext cx="358736" cy="475035"/>
              </a:xfrm>
              <a:prstGeom prst="rect">
                <a:avLst/>
              </a:prstGeom>
            </p:spPr>
            <p:txBody>
              <a:bodyPr anchor="ctr" rtlCol="false" tIns="38877" lIns="38877" bIns="38877" rIns="38877"/>
              <a:lstStyle/>
              <a:p>
                <a:pPr algn="ctr">
                  <a:lnSpc>
                    <a:spcPts val="4419"/>
                  </a:lnSpc>
                </a:pPr>
              </a:p>
            </p:txBody>
          </p:sp>
        </p:grpSp>
        <p:grpSp>
          <p:nvGrpSpPr>
            <p:cNvPr name="Group 142" id="142"/>
            <p:cNvGrpSpPr/>
            <p:nvPr/>
          </p:nvGrpSpPr>
          <p:grpSpPr>
            <a:xfrm rot="-10800000">
              <a:off x="4280491" y="3567430"/>
              <a:ext cx="2479114" cy="1295618"/>
              <a:chOff x="0" y="0"/>
              <a:chExt cx="499220" cy="260899"/>
            </a:xfrm>
          </p:grpSpPr>
          <p:sp>
            <p:nvSpPr>
              <p:cNvPr name="Freeform 143" id="143"/>
              <p:cNvSpPr/>
              <p:nvPr/>
            </p:nvSpPr>
            <p:spPr>
              <a:xfrm flipH="false" flipV="false" rot="0">
                <a:off x="0" y="0"/>
                <a:ext cx="499220" cy="260899"/>
              </a:xfrm>
              <a:custGeom>
                <a:avLst/>
                <a:gdLst/>
                <a:ahLst/>
                <a:cxnLst/>
                <a:rect r="r" b="b" t="t" l="l"/>
                <a:pathLst>
                  <a:path h="260899" w="499220">
                    <a:moveTo>
                      <a:pt x="130449" y="0"/>
                    </a:moveTo>
                    <a:lnTo>
                      <a:pt x="368770" y="0"/>
                    </a:lnTo>
                    <a:cubicBezTo>
                      <a:pt x="440816" y="0"/>
                      <a:pt x="499220" y="58404"/>
                      <a:pt x="499220" y="130449"/>
                    </a:cubicBezTo>
                    <a:lnTo>
                      <a:pt x="499220" y="130449"/>
                    </a:lnTo>
                    <a:cubicBezTo>
                      <a:pt x="499220" y="165047"/>
                      <a:pt x="485476" y="198227"/>
                      <a:pt x="461012" y="222691"/>
                    </a:cubicBezTo>
                    <a:cubicBezTo>
                      <a:pt x="436548" y="247155"/>
                      <a:pt x="403368" y="260899"/>
                      <a:pt x="368770" y="260899"/>
                    </a:cubicBezTo>
                    <a:lnTo>
                      <a:pt x="130449" y="260899"/>
                    </a:lnTo>
                    <a:cubicBezTo>
                      <a:pt x="58404" y="260899"/>
                      <a:pt x="0" y="202495"/>
                      <a:pt x="0" y="130449"/>
                    </a:cubicBezTo>
                    <a:lnTo>
                      <a:pt x="0" y="130449"/>
                    </a:lnTo>
                    <a:cubicBezTo>
                      <a:pt x="0" y="58404"/>
                      <a:pt x="58404" y="0"/>
                      <a:pt x="130449" y="0"/>
                    </a:cubicBezTo>
                    <a:close/>
                  </a:path>
                </a:pathLst>
              </a:custGeom>
              <a:solidFill>
                <a:srgbClr val="F99B47"/>
              </a:solidFill>
            </p:spPr>
          </p:sp>
          <p:sp>
            <p:nvSpPr>
              <p:cNvPr name="TextBox 144" id="144"/>
              <p:cNvSpPr txBox="true"/>
              <p:nvPr/>
            </p:nvSpPr>
            <p:spPr>
              <a:xfrm>
                <a:off x="0" y="-123825"/>
                <a:ext cx="499220" cy="384724"/>
              </a:xfrm>
              <a:prstGeom prst="rect">
                <a:avLst/>
              </a:prstGeom>
            </p:spPr>
            <p:txBody>
              <a:bodyPr anchor="ctr" rtlCol="false" tIns="38877" lIns="38877" bIns="38877" rIns="38877"/>
              <a:lstStyle/>
              <a:p>
                <a:pPr algn="ctr">
                  <a:lnSpc>
                    <a:spcPts val="4419"/>
                  </a:lnSpc>
                </a:pPr>
              </a:p>
            </p:txBody>
          </p:sp>
        </p:grpSp>
        <p:grpSp>
          <p:nvGrpSpPr>
            <p:cNvPr name="Group 145" id="145"/>
            <p:cNvGrpSpPr/>
            <p:nvPr/>
          </p:nvGrpSpPr>
          <p:grpSpPr>
            <a:xfrm rot="-10800000">
              <a:off x="5748027" y="3419182"/>
              <a:ext cx="824710" cy="99663"/>
              <a:chOff x="0" y="0"/>
              <a:chExt cx="166072" cy="20069"/>
            </a:xfrm>
          </p:grpSpPr>
          <p:sp>
            <p:nvSpPr>
              <p:cNvPr name="Freeform 146" id="146"/>
              <p:cNvSpPr/>
              <p:nvPr/>
            </p:nvSpPr>
            <p:spPr>
              <a:xfrm flipH="false" flipV="false" rot="0">
                <a:off x="0" y="0"/>
                <a:ext cx="166072" cy="20069"/>
              </a:xfrm>
              <a:custGeom>
                <a:avLst/>
                <a:gdLst/>
                <a:ahLst/>
                <a:cxnLst/>
                <a:rect r="r" b="b" t="t" l="l"/>
                <a:pathLst>
                  <a:path h="20069" w="166072">
                    <a:moveTo>
                      <a:pt x="10035" y="0"/>
                    </a:moveTo>
                    <a:lnTo>
                      <a:pt x="156038" y="0"/>
                    </a:lnTo>
                    <a:cubicBezTo>
                      <a:pt x="161579" y="0"/>
                      <a:pt x="166072" y="4493"/>
                      <a:pt x="166072" y="10035"/>
                    </a:cubicBezTo>
                    <a:lnTo>
                      <a:pt x="166072" y="10035"/>
                    </a:lnTo>
                    <a:cubicBezTo>
                      <a:pt x="166072" y="12696"/>
                      <a:pt x="165015" y="15248"/>
                      <a:pt x="163133" y="17130"/>
                    </a:cubicBezTo>
                    <a:cubicBezTo>
                      <a:pt x="161251" y="19012"/>
                      <a:pt x="158699" y="20069"/>
                      <a:pt x="156038" y="20069"/>
                    </a:cubicBezTo>
                    <a:lnTo>
                      <a:pt x="10035" y="20069"/>
                    </a:lnTo>
                    <a:cubicBezTo>
                      <a:pt x="7373" y="20069"/>
                      <a:pt x="4821" y="19012"/>
                      <a:pt x="2939" y="17130"/>
                    </a:cubicBezTo>
                    <a:cubicBezTo>
                      <a:pt x="1057" y="15248"/>
                      <a:pt x="0" y="12696"/>
                      <a:pt x="0" y="10035"/>
                    </a:cubicBezTo>
                    <a:lnTo>
                      <a:pt x="0" y="10035"/>
                    </a:lnTo>
                    <a:cubicBezTo>
                      <a:pt x="0" y="7373"/>
                      <a:pt x="1057" y="4821"/>
                      <a:pt x="2939" y="2939"/>
                    </a:cubicBezTo>
                    <a:cubicBezTo>
                      <a:pt x="4821" y="1057"/>
                      <a:pt x="7373" y="0"/>
                      <a:pt x="10035" y="0"/>
                    </a:cubicBezTo>
                    <a:close/>
                  </a:path>
                </a:pathLst>
              </a:custGeom>
              <a:solidFill>
                <a:srgbClr val="EAEA28"/>
              </a:solidFill>
            </p:spPr>
          </p:sp>
          <p:sp>
            <p:nvSpPr>
              <p:cNvPr name="TextBox 147" id="147"/>
              <p:cNvSpPr txBox="true"/>
              <p:nvPr/>
            </p:nvSpPr>
            <p:spPr>
              <a:xfrm>
                <a:off x="0" y="-123825"/>
                <a:ext cx="166072" cy="143894"/>
              </a:xfrm>
              <a:prstGeom prst="rect">
                <a:avLst/>
              </a:prstGeom>
            </p:spPr>
            <p:txBody>
              <a:bodyPr anchor="ctr" rtlCol="false" tIns="38877" lIns="38877" bIns="38877" rIns="38877"/>
              <a:lstStyle/>
              <a:p>
                <a:pPr algn="ctr">
                  <a:lnSpc>
                    <a:spcPts val="4419"/>
                  </a:lnSpc>
                </a:pPr>
              </a:p>
            </p:txBody>
          </p:sp>
        </p:grpSp>
        <p:grpSp>
          <p:nvGrpSpPr>
            <p:cNvPr name="Group 148" id="148"/>
            <p:cNvGrpSpPr/>
            <p:nvPr/>
          </p:nvGrpSpPr>
          <p:grpSpPr>
            <a:xfrm rot="-10800000">
              <a:off x="4467359" y="3419182"/>
              <a:ext cx="824710" cy="99663"/>
              <a:chOff x="0" y="0"/>
              <a:chExt cx="166072" cy="20069"/>
            </a:xfrm>
          </p:grpSpPr>
          <p:sp>
            <p:nvSpPr>
              <p:cNvPr name="Freeform 149" id="149"/>
              <p:cNvSpPr/>
              <p:nvPr/>
            </p:nvSpPr>
            <p:spPr>
              <a:xfrm flipH="false" flipV="false" rot="0">
                <a:off x="0" y="0"/>
                <a:ext cx="166072" cy="20069"/>
              </a:xfrm>
              <a:custGeom>
                <a:avLst/>
                <a:gdLst/>
                <a:ahLst/>
                <a:cxnLst/>
                <a:rect r="r" b="b" t="t" l="l"/>
                <a:pathLst>
                  <a:path h="20069" w="166072">
                    <a:moveTo>
                      <a:pt x="10035" y="0"/>
                    </a:moveTo>
                    <a:lnTo>
                      <a:pt x="156038" y="0"/>
                    </a:lnTo>
                    <a:cubicBezTo>
                      <a:pt x="161579" y="0"/>
                      <a:pt x="166072" y="4493"/>
                      <a:pt x="166072" y="10035"/>
                    </a:cubicBezTo>
                    <a:lnTo>
                      <a:pt x="166072" y="10035"/>
                    </a:lnTo>
                    <a:cubicBezTo>
                      <a:pt x="166072" y="12696"/>
                      <a:pt x="165015" y="15248"/>
                      <a:pt x="163133" y="17130"/>
                    </a:cubicBezTo>
                    <a:cubicBezTo>
                      <a:pt x="161251" y="19012"/>
                      <a:pt x="158699" y="20069"/>
                      <a:pt x="156038" y="20069"/>
                    </a:cubicBezTo>
                    <a:lnTo>
                      <a:pt x="10035" y="20069"/>
                    </a:lnTo>
                    <a:cubicBezTo>
                      <a:pt x="7373" y="20069"/>
                      <a:pt x="4821" y="19012"/>
                      <a:pt x="2939" y="17130"/>
                    </a:cubicBezTo>
                    <a:cubicBezTo>
                      <a:pt x="1057" y="15248"/>
                      <a:pt x="0" y="12696"/>
                      <a:pt x="0" y="10035"/>
                    </a:cubicBezTo>
                    <a:lnTo>
                      <a:pt x="0" y="10035"/>
                    </a:lnTo>
                    <a:cubicBezTo>
                      <a:pt x="0" y="7373"/>
                      <a:pt x="1057" y="4821"/>
                      <a:pt x="2939" y="2939"/>
                    </a:cubicBezTo>
                    <a:cubicBezTo>
                      <a:pt x="4821" y="1057"/>
                      <a:pt x="7373" y="0"/>
                      <a:pt x="10035" y="0"/>
                    </a:cubicBezTo>
                    <a:close/>
                  </a:path>
                </a:pathLst>
              </a:custGeom>
              <a:solidFill>
                <a:srgbClr val="EAEA28"/>
              </a:solidFill>
            </p:spPr>
          </p:sp>
          <p:sp>
            <p:nvSpPr>
              <p:cNvPr name="TextBox 150" id="150"/>
              <p:cNvSpPr txBox="true"/>
              <p:nvPr/>
            </p:nvSpPr>
            <p:spPr>
              <a:xfrm>
                <a:off x="0" y="-123825"/>
                <a:ext cx="166072" cy="143894"/>
              </a:xfrm>
              <a:prstGeom prst="rect">
                <a:avLst/>
              </a:prstGeom>
            </p:spPr>
            <p:txBody>
              <a:bodyPr anchor="ctr" rtlCol="false" tIns="38877" lIns="38877" bIns="38877" rIns="38877"/>
              <a:lstStyle/>
              <a:p>
                <a:pPr algn="ctr">
                  <a:lnSpc>
                    <a:spcPts val="4419"/>
                  </a:lnSpc>
                </a:pPr>
              </a:p>
            </p:txBody>
          </p:sp>
        </p:grpSp>
        <p:grpSp>
          <p:nvGrpSpPr>
            <p:cNvPr name="Group 151" id="151"/>
            <p:cNvGrpSpPr/>
            <p:nvPr/>
          </p:nvGrpSpPr>
          <p:grpSpPr>
            <a:xfrm rot="-9870462">
              <a:off x="6725086" y="5280259"/>
              <a:ext cx="450227" cy="166499"/>
              <a:chOff x="0" y="0"/>
              <a:chExt cx="90662" cy="33528"/>
            </a:xfrm>
          </p:grpSpPr>
          <p:sp>
            <p:nvSpPr>
              <p:cNvPr name="Freeform 152" id="152"/>
              <p:cNvSpPr/>
              <p:nvPr/>
            </p:nvSpPr>
            <p:spPr>
              <a:xfrm flipH="false" flipV="false" rot="0">
                <a:off x="0" y="0"/>
                <a:ext cx="90662" cy="33528"/>
              </a:xfrm>
              <a:custGeom>
                <a:avLst/>
                <a:gdLst/>
                <a:ahLst/>
                <a:cxnLst/>
                <a:rect r="r" b="b" t="t" l="l"/>
                <a:pathLst>
                  <a:path h="33528" w="90662">
                    <a:moveTo>
                      <a:pt x="45331" y="0"/>
                    </a:moveTo>
                    <a:cubicBezTo>
                      <a:pt x="20295" y="0"/>
                      <a:pt x="0" y="7506"/>
                      <a:pt x="0" y="16764"/>
                    </a:cubicBezTo>
                    <a:cubicBezTo>
                      <a:pt x="0" y="26023"/>
                      <a:pt x="20295" y="33528"/>
                      <a:pt x="45331" y="33528"/>
                    </a:cubicBezTo>
                    <a:cubicBezTo>
                      <a:pt x="70367" y="33528"/>
                      <a:pt x="90662" y="26023"/>
                      <a:pt x="90662" y="16764"/>
                    </a:cubicBezTo>
                    <a:cubicBezTo>
                      <a:pt x="90662" y="7506"/>
                      <a:pt x="70367" y="0"/>
                      <a:pt x="45331" y="0"/>
                    </a:cubicBezTo>
                    <a:close/>
                  </a:path>
                </a:pathLst>
              </a:custGeom>
              <a:solidFill>
                <a:srgbClr val="CC5E00"/>
              </a:solidFill>
            </p:spPr>
          </p:sp>
          <p:sp>
            <p:nvSpPr>
              <p:cNvPr name="TextBox 153" id="153"/>
              <p:cNvSpPr txBox="true"/>
              <p:nvPr/>
            </p:nvSpPr>
            <p:spPr>
              <a:xfrm>
                <a:off x="8500" y="-120682"/>
                <a:ext cx="73663" cy="151067"/>
              </a:xfrm>
              <a:prstGeom prst="rect">
                <a:avLst/>
              </a:prstGeom>
            </p:spPr>
            <p:txBody>
              <a:bodyPr anchor="ctr" rtlCol="false" tIns="38877" lIns="38877" bIns="38877" rIns="38877"/>
              <a:lstStyle/>
              <a:p>
                <a:pPr algn="ctr">
                  <a:lnSpc>
                    <a:spcPts val="4419"/>
                  </a:lnSpc>
                </a:pPr>
              </a:p>
            </p:txBody>
          </p:sp>
        </p:grpSp>
        <p:grpSp>
          <p:nvGrpSpPr>
            <p:cNvPr name="Group 154" id="154"/>
            <p:cNvGrpSpPr/>
            <p:nvPr/>
          </p:nvGrpSpPr>
          <p:grpSpPr>
            <a:xfrm rot="9883450">
              <a:off x="3816284" y="5279523"/>
              <a:ext cx="450227" cy="166499"/>
              <a:chOff x="0" y="0"/>
              <a:chExt cx="90662" cy="33528"/>
            </a:xfrm>
          </p:grpSpPr>
          <p:sp>
            <p:nvSpPr>
              <p:cNvPr name="Freeform 155" id="155"/>
              <p:cNvSpPr/>
              <p:nvPr/>
            </p:nvSpPr>
            <p:spPr>
              <a:xfrm flipH="false" flipV="false" rot="0">
                <a:off x="0" y="0"/>
                <a:ext cx="90662" cy="33528"/>
              </a:xfrm>
              <a:custGeom>
                <a:avLst/>
                <a:gdLst/>
                <a:ahLst/>
                <a:cxnLst/>
                <a:rect r="r" b="b" t="t" l="l"/>
                <a:pathLst>
                  <a:path h="33528" w="90662">
                    <a:moveTo>
                      <a:pt x="45331" y="0"/>
                    </a:moveTo>
                    <a:cubicBezTo>
                      <a:pt x="20295" y="0"/>
                      <a:pt x="0" y="7506"/>
                      <a:pt x="0" y="16764"/>
                    </a:cubicBezTo>
                    <a:cubicBezTo>
                      <a:pt x="0" y="26023"/>
                      <a:pt x="20295" y="33528"/>
                      <a:pt x="45331" y="33528"/>
                    </a:cubicBezTo>
                    <a:cubicBezTo>
                      <a:pt x="70367" y="33528"/>
                      <a:pt x="90662" y="26023"/>
                      <a:pt x="90662" y="16764"/>
                    </a:cubicBezTo>
                    <a:cubicBezTo>
                      <a:pt x="90662" y="7506"/>
                      <a:pt x="70367" y="0"/>
                      <a:pt x="45331" y="0"/>
                    </a:cubicBezTo>
                    <a:close/>
                  </a:path>
                </a:pathLst>
              </a:custGeom>
              <a:solidFill>
                <a:srgbClr val="CC5E00"/>
              </a:solidFill>
            </p:spPr>
          </p:sp>
          <p:sp>
            <p:nvSpPr>
              <p:cNvPr name="TextBox 156" id="156"/>
              <p:cNvSpPr txBox="true"/>
              <p:nvPr/>
            </p:nvSpPr>
            <p:spPr>
              <a:xfrm>
                <a:off x="8500" y="-120682"/>
                <a:ext cx="73663" cy="151067"/>
              </a:xfrm>
              <a:prstGeom prst="rect">
                <a:avLst/>
              </a:prstGeom>
            </p:spPr>
            <p:txBody>
              <a:bodyPr anchor="ctr" rtlCol="false" tIns="38877" lIns="38877" bIns="38877" rIns="38877"/>
              <a:lstStyle/>
              <a:p>
                <a:pPr algn="ctr">
                  <a:lnSpc>
                    <a:spcPts val="4419"/>
                  </a:lnSpc>
                </a:pPr>
              </a:p>
            </p:txBody>
          </p:sp>
        </p:grpSp>
        <p:grpSp>
          <p:nvGrpSpPr>
            <p:cNvPr name="Group 157" id="157"/>
            <p:cNvGrpSpPr/>
            <p:nvPr/>
          </p:nvGrpSpPr>
          <p:grpSpPr>
            <a:xfrm rot="0">
              <a:off x="4344825" y="5019733"/>
              <a:ext cx="2365175" cy="725067"/>
              <a:chOff x="0" y="0"/>
              <a:chExt cx="597833" cy="183271"/>
            </a:xfrm>
          </p:grpSpPr>
          <p:sp>
            <p:nvSpPr>
              <p:cNvPr name="Freeform 158" id="158"/>
              <p:cNvSpPr/>
              <p:nvPr/>
            </p:nvSpPr>
            <p:spPr>
              <a:xfrm flipH="false" flipV="false" rot="0">
                <a:off x="0" y="0"/>
                <a:ext cx="597833" cy="183271"/>
              </a:xfrm>
              <a:custGeom>
                <a:avLst/>
                <a:gdLst/>
                <a:ahLst/>
                <a:cxnLst/>
                <a:rect r="r" b="b" t="t" l="l"/>
                <a:pathLst>
                  <a:path h="183271" w="597833">
                    <a:moveTo>
                      <a:pt x="203200" y="183271"/>
                    </a:moveTo>
                    <a:lnTo>
                      <a:pt x="394633" y="183271"/>
                    </a:lnTo>
                    <a:lnTo>
                      <a:pt x="597833" y="0"/>
                    </a:lnTo>
                    <a:lnTo>
                      <a:pt x="0" y="0"/>
                    </a:lnTo>
                    <a:lnTo>
                      <a:pt x="203200" y="183271"/>
                    </a:lnTo>
                    <a:close/>
                  </a:path>
                </a:pathLst>
              </a:custGeom>
              <a:solidFill>
                <a:srgbClr val="893F00"/>
              </a:solidFill>
            </p:spPr>
          </p:sp>
          <p:sp>
            <p:nvSpPr>
              <p:cNvPr name="TextBox 159" id="159"/>
              <p:cNvSpPr txBox="true"/>
              <p:nvPr/>
            </p:nvSpPr>
            <p:spPr>
              <a:xfrm>
                <a:off x="127000" y="-123825"/>
                <a:ext cx="343833" cy="307096"/>
              </a:xfrm>
              <a:prstGeom prst="rect">
                <a:avLst/>
              </a:prstGeom>
            </p:spPr>
            <p:txBody>
              <a:bodyPr anchor="ctr" rtlCol="false" tIns="52217" lIns="52217" bIns="52217" rIns="52217"/>
              <a:lstStyle/>
              <a:p>
                <a:pPr algn="ctr">
                  <a:lnSpc>
                    <a:spcPts val="4420"/>
                  </a:lnSpc>
                </a:pPr>
              </a:p>
            </p:txBody>
          </p:sp>
        </p:grpSp>
        <p:grpSp>
          <p:nvGrpSpPr>
            <p:cNvPr name="Group 160" id="160"/>
            <p:cNvGrpSpPr/>
            <p:nvPr/>
          </p:nvGrpSpPr>
          <p:grpSpPr>
            <a:xfrm rot="0">
              <a:off x="4309639" y="5573155"/>
              <a:ext cx="266384" cy="2452549"/>
              <a:chOff x="0" y="0"/>
              <a:chExt cx="39938" cy="367705"/>
            </a:xfrm>
          </p:grpSpPr>
          <p:sp>
            <p:nvSpPr>
              <p:cNvPr name="Freeform 161" id="161"/>
              <p:cNvSpPr/>
              <p:nvPr/>
            </p:nvSpPr>
            <p:spPr>
              <a:xfrm flipH="false" flipV="false" rot="0">
                <a:off x="0" y="0"/>
                <a:ext cx="39938" cy="367705"/>
              </a:xfrm>
              <a:custGeom>
                <a:avLst/>
                <a:gdLst/>
                <a:ahLst/>
                <a:cxnLst/>
                <a:rect r="r" b="b" t="t" l="l"/>
                <a:pathLst>
                  <a:path h="367705" w="39938">
                    <a:moveTo>
                      <a:pt x="0" y="0"/>
                    </a:moveTo>
                    <a:lnTo>
                      <a:pt x="39938" y="0"/>
                    </a:lnTo>
                    <a:lnTo>
                      <a:pt x="39938" y="367705"/>
                    </a:lnTo>
                    <a:lnTo>
                      <a:pt x="0" y="367705"/>
                    </a:lnTo>
                    <a:close/>
                  </a:path>
                </a:pathLst>
              </a:custGeom>
              <a:solidFill>
                <a:srgbClr val="893F00"/>
              </a:solidFill>
              <a:ln cap="sq">
                <a:noFill/>
                <a:prstDash val="solid"/>
                <a:miter/>
              </a:ln>
            </p:spPr>
          </p:sp>
          <p:sp>
            <p:nvSpPr>
              <p:cNvPr name="TextBox 162" id="162"/>
              <p:cNvSpPr txBox="true"/>
              <p:nvPr/>
            </p:nvSpPr>
            <p:spPr>
              <a:xfrm>
                <a:off x="0" y="-123825"/>
                <a:ext cx="39938" cy="491530"/>
              </a:xfrm>
              <a:prstGeom prst="rect">
                <a:avLst/>
              </a:prstGeom>
            </p:spPr>
            <p:txBody>
              <a:bodyPr anchor="ctr" rtlCol="false" tIns="52217" lIns="52217" bIns="52217" rIns="52217"/>
              <a:lstStyle/>
              <a:p>
                <a:pPr algn="ctr" marL="0" indent="0" lvl="0">
                  <a:lnSpc>
                    <a:spcPts val="4420"/>
                  </a:lnSpc>
                  <a:spcBef>
                    <a:spcPct val="0"/>
                  </a:spcBef>
                </a:pPr>
              </a:p>
            </p:txBody>
          </p:sp>
        </p:grpSp>
        <p:grpSp>
          <p:nvGrpSpPr>
            <p:cNvPr name="Group 163" id="163"/>
            <p:cNvGrpSpPr/>
            <p:nvPr/>
          </p:nvGrpSpPr>
          <p:grpSpPr>
            <a:xfrm rot="0">
              <a:off x="6491852" y="5573155"/>
              <a:ext cx="266384" cy="2452549"/>
              <a:chOff x="0" y="0"/>
              <a:chExt cx="39938" cy="367705"/>
            </a:xfrm>
          </p:grpSpPr>
          <p:sp>
            <p:nvSpPr>
              <p:cNvPr name="Freeform 164" id="164"/>
              <p:cNvSpPr/>
              <p:nvPr/>
            </p:nvSpPr>
            <p:spPr>
              <a:xfrm flipH="false" flipV="false" rot="0">
                <a:off x="0" y="0"/>
                <a:ext cx="39938" cy="367705"/>
              </a:xfrm>
              <a:custGeom>
                <a:avLst/>
                <a:gdLst/>
                <a:ahLst/>
                <a:cxnLst/>
                <a:rect r="r" b="b" t="t" l="l"/>
                <a:pathLst>
                  <a:path h="367705" w="39938">
                    <a:moveTo>
                      <a:pt x="0" y="0"/>
                    </a:moveTo>
                    <a:lnTo>
                      <a:pt x="39938" y="0"/>
                    </a:lnTo>
                    <a:lnTo>
                      <a:pt x="39938" y="367705"/>
                    </a:lnTo>
                    <a:lnTo>
                      <a:pt x="0" y="367705"/>
                    </a:lnTo>
                    <a:close/>
                  </a:path>
                </a:pathLst>
              </a:custGeom>
              <a:solidFill>
                <a:srgbClr val="893F00"/>
              </a:solidFill>
              <a:ln cap="sq">
                <a:noFill/>
                <a:prstDash val="solid"/>
                <a:miter/>
              </a:ln>
            </p:spPr>
          </p:sp>
          <p:sp>
            <p:nvSpPr>
              <p:cNvPr name="TextBox 165" id="165"/>
              <p:cNvSpPr txBox="true"/>
              <p:nvPr/>
            </p:nvSpPr>
            <p:spPr>
              <a:xfrm>
                <a:off x="0" y="-123825"/>
                <a:ext cx="39938" cy="491530"/>
              </a:xfrm>
              <a:prstGeom prst="rect">
                <a:avLst/>
              </a:prstGeom>
            </p:spPr>
            <p:txBody>
              <a:bodyPr anchor="ctr" rtlCol="false" tIns="52217" lIns="52217" bIns="52217" rIns="52217"/>
              <a:lstStyle/>
              <a:p>
                <a:pPr algn="ctr" marL="0" indent="0" lvl="0">
                  <a:lnSpc>
                    <a:spcPts val="4420"/>
                  </a:lnSpc>
                  <a:spcBef>
                    <a:spcPct val="0"/>
                  </a:spcBef>
                </a:pPr>
              </a:p>
            </p:txBody>
          </p:sp>
        </p:grpSp>
        <p:grpSp>
          <p:nvGrpSpPr>
            <p:cNvPr name="Group 166" id="166"/>
            <p:cNvGrpSpPr/>
            <p:nvPr/>
          </p:nvGrpSpPr>
          <p:grpSpPr>
            <a:xfrm rot="-10800000">
              <a:off x="4344825" y="7761376"/>
              <a:ext cx="2365175" cy="725067"/>
              <a:chOff x="0" y="0"/>
              <a:chExt cx="597833" cy="183271"/>
            </a:xfrm>
          </p:grpSpPr>
          <p:sp>
            <p:nvSpPr>
              <p:cNvPr name="Freeform 167" id="167"/>
              <p:cNvSpPr/>
              <p:nvPr/>
            </p:nvSpPr>
            <p:spPr>
              <a:xfrm flipH="false" flipV="false" rot="0">
                <a:off x="0" y="0"/>
                <a:ext cx="597833" cy="183271"/>
              </a:xfrm>
              <a:custGeom>
                <a:avLst/>
                <a:gdLst/>
                <a:ahLst/>
                <a:cxnLst/>
                <a:rect r="r" b="b" t="t" l="l"/>
                <a:pathLst>
                  <a:path h="183271" w="597833">
                    <a:moveTo>
                      <a:pt x="203200" y="183271"/>
                    </a:moveTo>
                    <a:lnTo>
                      <a:pt x="394633" y="183271"/>
                    </a:lnTo>
                    <a:lnTo>
                      <a:pt x="597833" y="0"/>
                    </a:lnTo>
                    <a:lnTo>
                      <a:pt x="0" y="0"/>
                    </a:lnTo>
                    <a:lnTo>
                      <a:pt x="203200" y="183271"/>
                    </a:lnTo>
                    <a:close/>
                  </a:path>
                </a:pathLst>
              </a:custGeom>
              <a:solidFill>
                <a:srgbClr val="893F00"/>
              </a:solidFill>
            </p:spPr>
          </p:sp>
          <p:sp>
            <p:nvSpPr>
              <p:cNvPr name="TextBox 168" id="168"/>
              <p:cNvSpPr txBox="true"/>
              <p:nvPr/>
            </p:nvSpPr>
            <p:spPr>
              <a:xfrm>
                <a:off x="127000" y="-123825"/>
                <a:ext cx="343833" cy="307096"/>
              </a:xfrm>
              <a:prstGeom prst="rect">
                <a:avLst/>
              </a:prstGeom>
            </p:spPr>
            <p:txBody>
              <a:bodyPr anchor="ctr" rtlCol="false" tIns="52217" lIns="52217" bIns="52217" rIns="52217"/>
              <a:lstStyle/>
              <a:p>
                <a:pPr algn="ctr">
                  <a:lnSpc>
                    <a:spcPts val="4420"/>
                  </a:lnSpc>
                </a:pPr>
              </a:p>
            </p:txBody>
          </p:sp>
        </p:grpSp>
      </p:grpSp>
      <p:sp>
        <p:nvSpPr>
          <p:cNvPr name="TextBox 169" id="169"/>
          <p:cNvSpPr txBox="true"/>
          <p:nvPr/>
        </p:nvSpPr>
        <p:spPr>
          <a:xfrm rot="0">
            <a:off x="2428860" y="1678694"/>
            <a:ext cx="4756842" cy="650874"/>
          </a:xfrm>
          <a:prstGeom prst="rect">
            <a:avLst/>
          </a:prstGeom>
        </p:spPr>
        <p:txBody>
          <a:bodyPr anchor="t" rtlCol="false" tIns="0" lIns="0" bIns="0" rIns="0">
            <a:spAutoFit/>
          </a:bodyPr>
          <a:lstStyle/>
          <a:p>
            <a:pPr algn="l" marL="0" indent="0" lvl="0">
              <a:lnSpc>
                <a:spcPts val="4999"/>
              </a:lnSpc>
              <a:spcBef>
                <a:spcPct val="0"/>
              </a:spcBef>
            </a:pPr>
            <a:r>
              <a:rPr lang="en-US" b="true" sz="4999" spc="99" u="none">
                <a:solidFill>
                  <a:srgbClr val="F88219"/>
                </a:solidFill>
                <a:latin typeface="Montserrat Bold"/>
                <a:ea typeface="Montserrat Bold"/>
                <a:cs typeface="Montserrat Bold"/>
                <a:sym typeface="Montserrat Bold"/>
              </a:rPr>
              <a:t>CHALLENGES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AD00"/>
        </a:solidFill>
      </p:bgPr>
    </p:bg>
    <p:spTree>
      <p:nvGrpSpPr>
        <p:cNvPr id="1" name=""/>
        <p:cNvGrpSpPr/>
        <p:nvPr/>
      </p:nvGrpSpPr>
      <p:grpSpPr>
        <a:xfrm>
          <a:off x="0" y="0"/>
          <a:ext cx="0" cy="0"/>
          <a:chOff x="0" y="0"/>
          <a:chExt cx="0" cy="0"/>
        </a:xfrm>
      </p:grpSpPr>
      <p:grpSp>
        <p:nvGrpSpPr>
          <p:cNvPr name="Group 2" id="2"/>
          <p:cNvGrpSpPr/>
          <p:nvPr/>
        </p:nvGrpSpPr>
        <p:grpSpPr>
          <a:xfrm rot="-5400000">
            <a:off x="-1791551" y="748449"/>
            <a:ext cx="11215802" cy="8623300"/>
            <a:chOff x="0" y="0"/>
            <a:chExt cx="2953956" cy="2271157"/>
          </a:xfrm>
        </p:grpSpPr>
        <p:sp>
          <p:nvSpPr>
            <p:cNvPr name="Freeform 3" id="3"/>
            <p:cNvSpPr/>
            <p:nvPr/>
          </p:nvSpPr>
          <p:spPr>
            <a:xfrm flipH="false" flipV="false" rot="0">
              <a:off x="0" y="0"/>
              <a:ext cx="2953956" cy="2271157"/>
            </a:xfrm>
            <a:custGeom>
              <a:avLst/>
              <a:gdLst/>
              <a:ahLst/>
              <a:cxnLst/>
              <a:rect r="r" b="b" t="t" l="l"/>
              <a:pathLst>
                <a:path h="2271157" w="2953956">
                  <a:moveTo>
                    <a:pt x="0" y="0"/>
                  </a:moveTo>
                  <a:lnTo>
                    <a:pt x="2953956" y="0"/>
                  </a:lnTo>
                  <a:lnTo>
                    <a:pt x="2953956" y="2271157"/>
                  </a:lnTo>
                  <a:lnTo>
                    <a:pt x="0" y="2271157"/>
                  </a:lnTo>
                  <a:close/>
                </a:path>
              </a:pathLst>
            </a:custGeom>
            <a:solidFill>
              <a:srgbClr val="0B1541"/>
            </a:solidFill>
          </p:spPr>
        </p:sp>
        <p:sp>
          <p:nvSpPr>
            <p:cNvPr name="TextBox 4" id="4"/>
            <p:cNvSpPr txBox="true"/>
            <p:nvPr/>
          </p:nvSpPr>
          <p:spPr>
            <a:xfrm>
              <a:off x="0" y="-123825"/>
              <a:ext cx="2953956" cy="2394982"/>
            </a:xfrm>
            <a:prstGeom prst="rect">
              <a:avLst/>
            </a:prstGeom>
          </p:spPr>
          <p:txBody>
            <a:bodyPr anchor="ctr" rtlCol="false" tIns="50800" lIns="50800" bIns="50800" rIns="50800"/>
            <a:lstStyle/>
            <a:p>
              <a:pPr algn="ctr">
                <a:lnSpc>
                  <a:spcPts val="4420"/>
                </a:lnSpc>
              </a:pPr>
            </a:p>
          </p:txBody>
        </p:sp>
      </p:grpSp>
      <p:sp>
        <p:nvSpPr>
          <p:cNvPr name="Freeform 5" id="5"/>
          <p:cNvSpPr/>
          <p:nvPr/>
        </p:nvSpPr>
        <p:spPr>
          <a:xfrm flipH="false" flipV="false" rot="0">
            <a:off x="1028700" y="1475172"/>
            <a:ext cx="937546" cy="953143"/>
          </a:xfrm>
          <a:custGeom>
            <a:avLst/>
            <a:gdLst/>
            <a:ahLst/>
            <a:cxnLst/>
            <a:rect r="r" b="b" t="t" l="l"/>
            <a:pathLst>
              <a:path h="953143" w="937546">
                <a:moveTo>
                  <a:pt x="0" y="0"/>
                </a:moveTo>
                <a:lnTo>
                  <a:pt x="937546" y="0"/>
                </a:lnTo>
                <a:lnTo>
                  <a:pt x="937546" y="953143"/>
                </a:lnTo>
                <a:lnTo>
                  <a:pt x="0" y="9531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5400000">
            <a:off x="10950260" y="5061438"/>
            <a:ext cx="12020550" cy="164123"/>
            <a:chOff x="0" y="0"/>
            <a:chExt cx="3165906" cy="43226"/>
          </a:xfrm>
        </p:grpSpPr>
        <p:sp>
          <p:nvSpPr>
            <p:cNvPr name="Freeform 7" id="7"/>
            <p:cNvSpPr/>
            <p:nvPr/>
          </p:nvSpPr>
          <p:spPr>
            <a:xfrm flipH="false" flipV="false" rot="0">
              <a:off x="0" y="0"/>
              <a:ext cx="3165906" cy="43226"/>
            </a:xfrm>
            <a:custGeom>
              <a:avLst/>
              <a:gdLst/>
              <a:ahLst/>
              <a:cxnLst/>
              <a:rect r="r" b="b" t="t" l="l"/>
              <a:pathLst>
                <a:path h="43226" w="3165906">
                  <a:moveTo>
                    <a:pt x="0" y="0"/>
                  </a:moveTo>
                  <a:lnTo>
                    <a:pt x="3165906" y="0"/>
                  </a:lnTo>
                  <a:lnTo>
                    <a:pt x="3165906" y="43226"/>
                  </a:lnTo>
                  <a:lnTo>
                    <a:pt x="0" y="43226"/>
                  </a:lnTo>
                  <a:close/>
                </a:path>
              </a:pathLst>
            </a:custGeom>
            <a:solidFill>
              <a:srgbClr val="FFDD8C"/>
            </a:solidFill>
          </p:spPr>
        </p:sp>
        <p:sp>
          <p:nvSpPr>
            <p:cNvPr name="TextBox 8" id="8"/>
            <p:cNvSpPr txBox="true"/>
            <p:nvPr/>
          </p:nvSpPr>
          <p:spPr>
            <a:xfrm>
              <a:off x="0" y="-123825"/>
              <a:ext cx="3165906" cy="167051"/>
            </a:xfrm>
            <a:prstGeom prst="rect">
              <a:avLst/>
            </a:prstGeom>
          </p:spPr>
          <p:txBody>
            <a:bodyPr anchor="ctr" rtlCol="false" tIns="50800" lIns="50800" bIns="50800" rIns="50800"/>
            <a:lstStyle/>
            <a:p>
              <a:pPr algn="ctr">
                <a:lnSpc>
                  <a:spcPts val="4420"/>
                </a:lnSpc>
              </a:pPr>
            </a:p>
          </p:txBody>
        </p:sp>
      </p:grpSp>
      <p:grpSp>
        <p:nvGrpSpPr>
          <p:cNvPr name="Group 9" id="9"/>
          <p:cNvGrpSpPr/>
          <p:nvPr/>
        </p:nvGrpSpPr>
        <p:grpSpPr>
          <a:xfrm rot="-5400000">
            <a:off x="12198101" y="4214632"/>
            <a:ext cx="11215802" cy="1690933"/>
            <a:chOff x="0" y="0"/>
            <a:chExt cx="2953956" cy="445349"/>
          </a:xfrm>
        </p:grpSpPr>
        <p:sp>
          <p:nvSpPr>
            <p:cNvPr name="Freeform 10" id="10"/>
            <p:cNvSpPr/>
            <p:nvPr/>
          </p:nvSpPr>
          <p:spPr>
            <a:xfrm flipH="false" flipV="false" rot="0">
              <a:off x="0" y="0"/>
              <a:ext cx="2953956" cy="445349"/>
            </a:xfrm>
            <a:custGeom>
              <a:avLst/>
              <a:gdLst/>
              <a:ahLst/>
              <a:cxnLst/>
              <a:rect r="r" b="b" t="t" l="l"/>
              <a:pathLst>
                <a:path h="445349" w="2953956">
                  <a:moveTo>
                    <a:pt x="0" y="0"/>
                  </a:moveTo>
                  <a:lnTo>
                    <a:pt x="2953956" y="0"/>
                  </a:lnTo>
                  <a:lnTo>
                    <a:pt x="2953956" y="445349"/>
                  </a:lnTo>
                  <a:lnTo>
                    <a:pt x="0" y="445349"/>
                  </a:lnTo>
                  <a:close/>
                </a:path>
              </a:pathLst>
            </a:custGeom>
            <a:solidFill>
              <a:srgbClr val="F5F1DC"/>
            </a:solidFill>
          </p:spPr>
        </p:sp>
        <p:sp>
          <p:nvSpPr>
            <p:cNvPr name="TextBox 11" id="11"/>
            <p:cNvSpPr txBox="true"/>
            <p:nvPr/>
          </p:nvSpPr>
          <p:spPr>
            <a:xfrm>
              <a:off x="0" y="-123825"/>
              <a:ext cx="2953956" cy="569174"/>
            </a:xfrm>
            <a:prstGeom prst="rect">
              <a:avLst/>
            </a:prstGeom>
          </p:spPr>
          <p:txBody>
            <a:bodyPr anchor="ctr" rtlCol="false" tIns="50800" lIns="50800" bIns="50800" rIns="50800"/>
            <a:lstStyle/>
            <a:p>
              <a:pPr algn="ctr">
                <a:lnSpc>
                  <a:spcPts val="4420"/>
                </a:lnSpc>
              </a:pPr>
            </a:p>
          </p:txBody>
        </p:sp>
      </p:grpSp>
      <p:grpSp>
        <p:nvGrpSpPr>
          <p:cNvPr name="Group 12" id="12"/>
          <p:cNvGrpSpPr/>
          <p:nvPr/>
        </p:nvGrpSpPr>
        <p:grpSpPr>
          <a:xfrm rot="-5400000">
            <a:off x="6768605" y="596230"/>
            <a:ext cx="13664400" cy="9094540"/>
            <a:chOff x="0" y="0"/>
            <a:chExt cx="18219200" cy="12126053"/>
          </a:xfrm>
        </p:grpSpPr>
        <p:grpSp>
          <p:nvGrpSpPr>
            <p:cNvPr name="Group 13" id="13"/>
            <p:cNvGrpSpPr/>
            <p:nvPr/>
          </p:nvGrpSpPr>
          <p:grpSpPr>
            <a:xfrm rot="0">
              <a:off x="1095900" y="855961"/>
              <a:ext cx="16027400" cy="218831"/>
              <a:chOff x="0" y="0"/>
              <a:chExt cx="3165906" cy="43226"/>
            </a:xfrm>
          </p:grpSpPr>
          <p:sp>
            <p:nvSpPr>
              <p:cNvPr name="Freeform 14" id="14"/>
              <p:cNvSpPr/>
              <p:nvPr/>
            </p:nvSpPr>
            <p:spPr>
              <a:xfrm flipH="false" flipV="false" rot="0">
                <a:off x="0" y="0"/>
                <a:ext cx="3165906" cy="43226"/>
              </a:xfrm>
              <a:custGeom>
                <a:avLst/>
                <a:gdLst/>
                <a:ahLst/>
                <a:cxnLst/>
                <a:rect r="r" b="b" t="t" l="l"/>
                <a:pathLst>
                  <a:path h="43226" w="3165906">
                    <a:moveTo>
                      <a:pt x="0" y="0"/>
                    </a:moveTo>
                    <a:lnTo>
                      <a:pt x="3165906" y="0"/>
                    </a:lnTo>
                    <a:lnTo>
                      <a:pt x="3165906" y="43226"/>
                    </a:lnTo>
                    <a:lnTo>
                      <a:pt x="0" y="43226"/>
                    </a:lnTo>
                    <a:close/>
                  </a:path>
                </a:pathLst>
              </a:custGeom>
              <a:solidFill>
                <a:srgbClr val="FFDD8C"/>
              </a:solidFill>
            </p:spPr>
          </p:sp>
          <p:sp>
            <p:nvSpPr>
              <p:cNvPr name="TextBox 15" id="15"/>
              <p:cNvSpPr txBox="true"/>
              <p:nvPr/>
            </p:nvSpPr>
            <p:spPr>
              <a:xfrm>
                <a:off x="0" y="-123825"/>
                <a:ext cx="3165906" cy="167051"/>
              </a:xfrm>
              <a:prstGeom prst="rect">
                <a:avLst/>
              </a:prstGeom>
            </p:spPr>
            <p:txBody>
              <a:bodyPr anchor="ctr" rtlCol="false" tIns="50800" lIns="50800" bIns="50800" rIns="50800"/>
              <a:lstStyle/>
              <a:p>
                <a:pPr algn="ctr">
                  <a:lnSpc>
                    <a:spcPts val="4420"/>
                  </a:lnSpc>
                </a:pPr>
              </a:p>
            </p:txBody>
          </p:sp>
        </p:grpSp>
        <p:grpSp>
          <p:nvGrpSpPr>
            <p:cNvPr name="Group 16" id="16"/>
            <p:cNvGrpSpPr/>
            <p:nvPr/>
          </p:nvGrpSpPr>
          <p:grpSpPr>
            <a:xfrm rot="0">
              <a:off x="0" y="3285507"/>
              <a:ext cx="2788000" cy="93675"/>
              <a:chOff x="0" y="0"/>
              <a:chExt cx="547795" cy="18406"/>
            </a:xfrm>
          </p:grpSpPr>
          <p:sp>
            <p:nvSpPr>
              <p:cNvPr name="Freeform 17" id="17"/>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8" id="18"/>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9" id="19"/>
            <p:cNvGrpSpPr/>
            <p:nvPr/>
          </p:nvGrpSpPr>
          <p:grpSpPr>
            <a:xfrm rot="0">
              <a:off x="11570400" y="3285507"/>
              <a:ext cx="2788000" cy="93675"/>
              <a:chOff x="0" y="0"/>
              <a:chExt cx="547795" cy="18406"/>
            </a:xfrm>
          </p:grpSpPr>
          <p:sp>
            <p:nvSpPr>
              <p:cNvPr name="Freeform 20" id="20"/>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21" id="21"/>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22" id="22"/>
            <p:cNvGrpSpPr/>
            <p:nvPr/>
          </p:nvGrpSpPr>
          <p:grpSpPr>
            <a:xfrm rot="0">
              <a:off x="3860800" y="3285507"/>
              <a:ext cx="2788000" cy="93675"/>
              <a:chOff x="0" y="0"/>
              <a:chExt cx="547795" cy="18406"/>
            </a:xfrm>
          </p:grpSpPr>
          <p:sp>
            <p:nvSpPr>
              <p:cNvPr name="Freeform 23" id="23"/>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24" id="24"/>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25" id="25"/>
            <p:cNvGrpSpPr/>
            <p:nvPr/>
          </p:nvGrpSpPr>
          <p:grpSpPr>
            <a:xfrm rot="0">
              <a:off x="15431200" y="3285507"/>
              <a:ext cx="2788000" cy="93675"/>
              <a:chOff x="0" y="0"/>
              <a:chExt cx="547795" cy="18406"/>
            </a:xfrm>
          </p:grpSpPr>
          <p:sp>
            <p:nvSpPr>
              <p:cNvPr name="Freeform 26" id="26"/>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27" id="27"/>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28" id="28"/>
            <p:cNvGrpSpPr/>
            <p:nvPr/>
          </p:nvGrpSpPr>
          <p:grpSpPr>
            <a:xfrm rot="0">
              <a:off x="7715600" y="3285507"/>
              <a:ext cx="2788000" cy="93675"/>
              <a:chOff x="0" y="0"/>
              <a:chExt cx="547795" cy="18406"/>
            </a:xfrm>
          </p:grpSpPr>
          <p:sp>
            <p:nvSpPr>
              <p:cNvPr name="Freeform 29" id="29"/>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30" id="30"/>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31" id="31"/>
            <p:cNvGrpSpPr/>
            <p:nvPr/>
          </p:nvGrpSpPr>
          <p:grpSpPr>
            <a:xfrm rot="0">
              <a:off x="0" y="8069329"/>
              <a:ext cx="2788000" cy="93675"/>
              <a:chOff x="0" y="0"/>
              <a:chExt cx="547795" cy="18406"/>
            </a:xfrm>
          </p:grpSpPr>
          <p:sp>
            <p:nvSpPr>
              <p:cNvPr name="Freeform 32" id="32"/>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33" id="33"/>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34" id="34"/>
            <p:cNvGrpSpPr/>
            <p:nvPr/>
          </p:nvGrpSpPr>
          <p:grpSpPr>
            <a:xfrm rot="0">
              <a:off x="11570400" y="8069329"/>
              <a:ext cx="2788000" cy="93675"/>
              <a:chOff x="0" y="0"/>
              <a:chExt cx="547795" cy="18406"/>
            </a:xfrm>
          </p:grpSpPr>
          <p:sp>
            <p:nvSpPr>
              <p:cNvPr name="Freeform 35" id="35"/>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36" id="36"/>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37" id="37"/>
            <p:cNvGrpSpPr/>
            <p:nvPr/>
          </p:nvGrpSpPr>
          <p:grpSpPr>
            <a:xfrm rot="0">
              <a:off x="3860800" y="8069329"/>
              <a:ext cx="2788000" cy="93675"/>
              <a:chOff x="0" y="0"/>
              <a:chExt cx="547795" cy="18406"/>
            </a:xfrm>
          </p:grpSpPr>
          <p:sp>
            <p:nvSpPr>
              <p:cNvPr name="Freeform 38" id="38"/>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39" id="39"/>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40" id="40"/>
            <p:cNvGrpSpPr/>
            <p:nvPr/>
          </p:nvGrpSpPr>
          <p:grpSpPr>
            <a:xfrm rot="0">
              <a:off x="15431200" y="8069329"/>
              <a:ext cx="2788000" cy="93675"/>
              <a:chOff x="0" y="0"/>
              <a:chExt cx="547795" cy="18406"/>
            </a:xfrm>
          </p:grpSpPr>
          <p:sp>
            <p:nvSpPr>
              <p:cNvPr name="Freeform 41" id="41"/>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42" id="42"/>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43" id="43"/>
            <p:cNvGrpSpPr/>
            <p:nvPr/>
          </p:nvGrpSpPr>
          <p:grpSpPr>
            <a:xfrm rot="0">
              <a:off x="7715600" y="8069329"/>
              <a:ext cx="2788000" cy="93675"/>
              <a:chOff x="0" y="0"/>
              <a:chExt cx="547795" cy="18406"/>
            </a:xfrm>
          </p:grpSpPr>
          <p:sp>
            <p:nvSpPr>
              <p:cNvPr name="Freeform 44" id="44"/>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45" id="45"/>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46" id="46"/>
            <p:cNvGrpSpPr/>
            <p:nvPr/>
          </p:nvGrpSpPr>
          <p:grpSpPr>
            <a:xfrm rot="0">
              <a:off x="1095900" y="5589898"/>
              <a:ext cx="16027400" cy="218831"/>
              <a:chOff x="0" y="0"/>
              <a:chExt cx="3165906" cy="43226"/>
            </a:xfrm>
          </p:grpSpPr>
          <p:sp>
            <p:nvSpPr>
              <p:cNvPr name="Freeform 47" id="47"/>
              <p:cNvSpPr/>
              <p:nvPr/>
            </p:nvSpPr>
            <p:spPr>
              <a:xfrm flipH="false" flipV="false" rot="0">
                <a:off x="0" y="0"/>
                <a:ext cx="3165906" cy="43226"/>
              </a:xfrm>
              <a:custGeom>
                <a:avLst/>
                <a:gdLst/>
                <a:ahLst/>
                <a:cxnLst/>
                <a:rect r="r" b="b" t="t" l="l"/>
                <a:pathLst>
                  <a:path h="43226" w="3165906">
                    <a:moveTo>
                      <a:pt x="0" y="0"/>
                    </a:moveTo>
                    <a:lnTo>
                      <a:pt x="3165906" y="0"/>
                    </a:lnTo>
                    <a:lnTo>
                      <a:pt x="3165906" y="43226"/>
                    </a:lnTo>
                    <a:lnTo>
                      <a:pt x="0" y="43226"/>
                    </a:lnTo>
                    <a:close/>
                  </a:path>
                </a:pathLst>
              </a:custGeom>
              <a:solidFill>
                <a:srgbClr val="FFDD8C"/>
              </a:solidFill>
            </p:spPr>
          </p:sp>
          <p:sp>
            <p:nvSpPr>
              <p:cNvPr name="TextBox 48" id="48"/>
              <p:cNvSpPr txBox="true"/>
              <p:nvPr/>
            </p:nvSpPr>
            <p:spPr>
              <a:xfrm>
                <a:off x="0" y="-123825"/>
                <a:ext cx="3165906" cy="167051"/>
              </a:xfrm>
              <a:prstGeom prst="rect">
                <a:avLst/>
              </a:prstGeom>
            </p:spPr>
            <p:txBody>
              <a:bodyPr anchor="ctr" rtlCol="false" tIns="50800" lIns="50800" bIns="50800" rIns="50800"/>
              <a:lstStyle/>
              <a:p>
                <a:pPr algn="ctr">
                  <a:lnSpc>
                    <a:spcPts val="4420"/>
                  </a:lnSpc>
                </a:pPr>
              </a:p>
            </p:txBody>
          </p:sp>
        </p:grpSp>
        <p:grpSp>
          <p:nvGrpSpPr>
            <p:cNvPr name="Group 49" id="49"/>
            <p:cNvGrpSpPr/>
            <p:nvPr/>
          </p:nvGrpSpPr>
          <p:grpSpPr>
            <a:xfrm rot="5400000">
              <a:off x="3517479" y="593662"/>
              <a:ext cx="1930752" cy="743429"/>
              <a:chOff x="0" y="0"/>
              <a:chExt cx="812800" cy="312966"/>
            </a:xfrm>
          </p:grpSpPr>
          <p:sp>
            <p:nvSpPr>
              <p:cNvPr name="Freeform 50" id="50"/>
              <p:cNvSpPr/>
              <p:nvPr/>
            </p:nvSpPr>
            <p:spPr>
              <a:xfrm flipH="false" flipV="false" rot="0">
                <a:off x="0" y="0"/>
                <a:ext cx="812800" cy="312966"/>
              </a:xfrm>
              <a:custGeom>
                <a:avLst/>
                <a:gdLst/>
                <a:ahLst/>
                <a:cxnLst/>
                <a:rect r="r" b="b" t="t" l="l"/>
                <a:pathLst>
                  <a:path h="312966" w="812800">
                    <a:moveTo>
                      <a:pt x="406400" y="0"/>
                    </a:moveTo>
                    <a:cubicBezTo>
                      <a:pt x="181951" y="0"/>
                      <a:pt x="0" y="70060"/>
                      <a:pt x="0" y="156483"/>
                    </a:cubicBezTo>
                    <a:cubicBezTo>
                      <a:pt x="0" y="242906"/>
                      <a:pt x="181951" y="312966"/>
                      <a:pt x="406400" y="312966"/>
                    </a:cubicBezTo>
                    <a:cubicBezTo>
                      <a:pt x="630849" y="312966"/>
                      <a:pt x="812800" y="242906"/>
                      <a:pt x="812800" y="156483"/>
                    </a:cubicBezTo>
                    <a:cubicBezTo>
                      <a:pt x="812800" y="70060"/>
                      <a:pt x="630849" y="0"/>
                      <a:pt x="406400" y="0"/>
                    </a:cubicBezTo>
                    <a:close/>
                  </a:path>
                </a:pathLst>
              </a:custGeom>
              <a:solidFill>
                <a:srgbClr val="1F3B9B"/>
              </a:solidFill>
            </p:spPr>
          </p:sp>
          <p:sp>
            <p:nvSpPr>
              <p:cNvPr name="TextBox 51" id="51"/>
              <p:cNvSpPr txBox="true"/>
              <p:nvPr/>
            </p:nvSpPr>
            <p:spPr>
              <a:xfrm>
                <a:off x="76200" y="-94484"/>
                <a:ext cx="660400" cy="378110"/>
              </a:xfrm>
              <a:prstGeom prst="rect">
                <a:avLst/>
              </a:prstGeom>
            </p:spPr>
            <p:txBody>
              <a:bodyPr anchor="ctr" rtlCol="false" tIns="50800" lIns="50800" bIns="50800" rIns="50800"/>
              <a:lstStyle/>
              <a:p>
                <a:pPr algn="ctr">
                  <a:lnSpc>
                    <a:spcPts val="4420"/>
                  </a:lnSpc>
                </a:pPr>
              </a:p>
            </p:txBody>
          </p:sp>
        </p:grpSp>
        <p:grpSp>
          <p:nvGrpSpPr>
            <p:cNvPr name="Group 52" id="52"/>
            <p:cNvGrpSpPr/>
            <p:nvPr/>
          </p:nvGrpSpPr>
          <p:grpSpPr>
            <a:xfrm rot="5400000">
              <a:off x="4153285" y="635806"/>
              <a:ext cx="659140" cy="659140"/>
              <a:chOff x="0" y="0"/>
              <a:chExt cx="812800" cy="812800"/>
            </a:xfrm>
          </p:grpSpPr>
          <p:sp>
            <p:nvSpPr>
              <p:cNvPr name="Freeform 53" id="5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54" id="54"/>
              <p:cNvSpPr txBox="true"/>
              <p:nvPr/>
            </p:nvSpPr>
            <p:spPr>
              <a:xfrm>
                <a:off x="76200" y="-47625"/>
                <a:ext cx="660400" cy="784225"/>
              </a:xfrm>
              <a:prstGeom prst="rect">
                <a:avLst/>
              </a:prstGeom>
            </p:spPr>
            <p:txBody>
              <a:bodyPr anchor="ctr" rtlCol="false" tIns="50800" lIns="50800" bIns="50800" rIns="50800"/>
              <a:lstStyle/>
              <a:p>
                <a:pPr algn="ctr">
                  <a:lnSpc>
                    <a:spcPts val="4420"/>
                  </a:lnSpc>
                </a:pPr>
              </a:p>
            </p:txBody>
          </p:sp>
        </p:grpSp>
        <p:grpSp>
          <p:nvGrpSpPr>
            <p:cNvPr name="Group 55" id="55"/>
            <p:cNvGrpSpPr/>
            <p:nvPr/>
          </p:nvGrpSpPr>
          <p:grpSpPr>
            <a:xfrm rot="7531530">
              <a:off x="8627140" y="1449622"/>
              <a:ext cx="1930752" cy="743429"/>
              <a:chOff x="0" y="0"/>
              <a:chExt cx="812800" cy="312966"/>
            </a:xfrm>
          </p:grpSpPr>
          <p:sp>
            <p:nvSpPr>
              <p:cNvPr name="Freeform 56" id="56"/>
              <p:cNvSpPr/>
              <p:nvPr/>
            </p:nvSpPr>
            <p:spPr>
              <a:xfrm flipH="false" flipV="false" rot="0">
                <a:off x="0" y="0"/>
                <a:ext cx="812800" cy="312966"/>
              </a:xfrm>
              <a:custGeom>
                <a:avLst/>
                <a:gdLst/>
                <a:ahLst/>
                <a:cxnLst/>
                <a:rect r="r" b="b" t="t" l="l"/>
                <a:pathLst>
                  <a:path h="312966" w="812800">
                    <a:moveTo>
                      <a:pt x="406400" y="0"/>
                    </a:moveTo>
                    <a:cubicBezTo>
                      <a:pt x="181951" y="0"/>
                      <a:pt x="0" y="70060"/>
                      <a:pt x="0" y="156483"/>
                    </a:cubicBezTo>
                    <a:cubicBezTo>
                      <a:pt x="0" y="242906"/>
                      <a:pt x="181951" y="312966"/>
                      <a:pt x="406400" y="312966"/>
                    </a:cubicBezTo>
                    <a:cubicBezTo>
                      <a:pt x="630849" y="312966"/>
                      <a:pt x="812800" y="242906"/>
                      <a:pt x="812800" y="156483"/>
                    </a:cubicBezTo>
                    <a:cubicBezTo>
                      <a:pt x="812800" y="70060"/>
                      <a:pt x="630849" y="0"/>
                      <a:pt x="406400" y="0"/>
                    </a:cubicBezTo>
                    <a:close/>
                  </a:path>
                </a:pathLst>
              </a:custGeom>
              <a:solidFill>
                <a:srgbClr val="22BF7E"/>
              </a:solidFill>
            </p:spPr>
          </p:sp>
          <p:sp>
            <p:nvSpPr>
              <p:cNvPr name="TextBox 57" id="57"/>
              <p:cNvSpPr txBox="true"/>
              <p:nvPr/>
            </p:nvSpPr>
            <p:spPr>
              <a:xfrm>
                <a:off x="76200" y="-94484"/>
                <a:ext cx="660400" cy="378110"/>
              </a:xfrm>
              <a:prstGeom prst="rect">
                <a:avLst/>
              </a:prstGeom>
            </p:spPr>
            <p:txBody>
              <a:bodyPr anchor="ctr" rtlCol="false" tIns="50800" lIns="50800" bIns="50800" rIns="50800"/>
              <a:lstStyle/>
              <a:p>
                <a:pPr algn="ctr">
                  <a:lnSpc>
                    <a:spcPts val="4420"/>
                  </a:lnSpc>
                </a:pPr>
              </a:p>
            </p:txBody>
          </p:sp>
        </p:grpSp>
        <p:grpSp>
          <p:nvGrpSpPr>
            <p:cNvPr name="Group 58" id="58"/>
            <p:cNvGrpSpPr/>
            <p:nvPr/>
          </p:nvGrpSpPr>
          <p:grpSpPr>
            <a:xfrm rot="7531530">
              <a:off x="9262946" y="1491767"/>
              <a:ext cx="659140" cy="659140"/>
              <a:chOff x="0" y="0"/>
              <a:chExt cx="812800" cy="812800"/>
            </a:xfrm>
          </p:grpSpPr>
          <p:sp>
            <p:nvSpPr>
              <p:cNvPr name="Freeform 59" id="5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60" id="60"/>
              <p:cNvSpPr txBox="true"/>
              <p:nvPr/>
            </p:nvSpPr>
            <p:spPr>
              <a:xfrm>
                <a:off x="76200" y="-47625"/>
                <a:ext cx="660400" cy="784225"/>
              </a:xfrm>
              <a:prstGeom prst="rect">
                <a:avLst/>
              </a:prstGeom>
            </p:spPr>
            <p:txBody>
              <a:bodyPr anchor="ctr" rtlCol="false" tIns="50800" lIns="50800" bIns="50800" rIns="50800"/>
              <a:lstStyle/>
              <a:p>
                <a:pPr algn="ctr">
                  <a:lnSpc>
                    <a:spcPts val="4420"/>
                  </a:lnSpc>
                </a:pPr>
              </a:p>
            </p:txBody>
          </p:sp>
        </p:grpSp>
        <p:grpSp>
          <p:nvGrpSpPr>
            <p:cNvPr name="Group 61" id="61"/>
            <p:cNvGrpSpPr/>
            <p:nvPr/>
          </p:nvGrpSpPr>
          <p:grpSpPr>
            <a:xfrm rot="4098149">
              <a:off x="3889194" y="10719935"/>
              <a:ext cx="1930752" cy="743429"/>
              <a:chOff x="0" y="0"/>
              <a:chExt cx="812800" cy="312966"/>
            </a:xfrm>
          </p:grpSpPr>
          <p:sp>
            <p:nvSpPr>
              <p:cNvPr name="Freeform 62" id="62"/>
              <p:cNvSpPr/>
              <p:nvPr/>
            </p:nvSpPr>
            <p:spPr>
              <a:xfrm flipH="false" flipV="false" rot="0">
                <a:off x="0" y="0"/>
                <a:ext cx="812800" cy="312966"/>
              </a:xfrm>
              <a:custGeom>
                <a:avLst/>
                <a:gdLst/>
                <a:ahLst/>
                <a:cxnLst/>
                <a:rect r="r" b="b" t="t" l="l"/>
                <a:pathLst>
                  <a:path h="312966" w="812800">
                    <a:moveTo>
                      <a:pt x="406400" y="0"/>
                    </a:moveTo>
                    <a:cubicBezTo>
                      <a:pt x="181951" y="0"/>
                      <a:pt x="0" y="70060"/>
                      <a:pt x="0" y="156483"/>
                    </a:cubicBezTo>
                    <a:cubicBezTo>
                      <a:pt x="0" y="242906"/>
                      <a:pt x="181951" y="312966"/>
                      <a:pt x="406400" y="312966"/>
                    </a:cubicBezTo>
                    <a:cubicBezTo>
                      <a:pt x="630849" y="312966"/>
                      <a:pt x="812800" y="242906"/>
                      <a:pt x="812800" y="156483"/>
                    </a:cubicBezTo>
                    <a:cubicBezTo>
                      <a:pt x="812800" y="70060"/>
                      <a:pt x="630849" y="0"/>
                      <a:pt x="406400" y="0"/>
                    </a:cubicBezTo>
                    <a:close/>
                  </a:path>
                </a:pathLst>
              </a:custGeom>
              <a:solidFill>
                <a:srgbClr val="FF4B4B"/>
              </a:solidFill>
            </p:spPr>
          </p:sp>
          <p:sp>
            <p:nvSpPr>
              <p:cNvPr name="TextBox 63" id="63"/>
              <p:cNvSpPr txBox="true"/>
              <p:nvPr/>
            </p:nvSpPr>
            <p:spPr>
              <a:xfrm>
                <a:off x="76200" y="-94484"/>
                <a:ext cx="660400" cy="378110"/>
              </a:xfrm>
              <a:prstGeom prst="rect">
                <a:avLst/>
              </a:prstGeom>
            </p:spPr>
            <p:txBody>
              <a:bodyPr anchor="ctr" rtlCol="false" tIns="50800" lIns="50800" bIns="50800" rIns="50800"/>
              <a:lstStyle/>
              <a:p>
                <a:pPr algn="ctr">
                  <a:lnSpc>
                    <a:spcPts val="4420"/>
                  </a:lnSpc>
                </a:pPr>
              </a:p>
            </p:txBody>
          </p:sp>
        </p:grpSp>
        <p:grpSp>
          <p:nvGrpSpPr>
            <p:cNvPr name="Group 64" id="64"/>
            <p:cNvGrpSpPr/>
            <p:nvPr/>
          </p:nvGrpSpPr>
          <p:grpSpPr>
            <a:xfrm rot="4098149">
              <a:off x="4524999" y="10762080"/>
              <a:ext cx="659140" cy="659140"/>
              <a:chOff x="0" y="0"/>
              <a:chExt cx="812800" cy="812800"/>
            </a:xfrm>
          </p:grpSpPr>
          <p:sp>
            <p:nvSpPr>
              <p:cNvPr name="Freeform 65" id="6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66" id="66"/>
              <p:cNvSpPr txBox="true"/>
              <p:nvPr/>
            </p:nvSpPr>
            <p:spPr>
              <a:xfrm>
                <a:off x="76200" y="-47625"/>
                <a:ext cx="660400" cy="784225"/>
              </a:xfrm>
              <a:prstGeom prst="rect">
                <a:avLst/>
              </a:prstGeom>
            </p:spPr>
            <p:txBody>
              <a:bodyPr anchor="ctr" rtlCol="false" tIns="50800" lIns="50800" bIns="50800" rIns="50800"/>
              <a:lstStyle/>
              <a:p>
                <a:pPr algn="ctr">
                  <a:lnSpc>
                    <a:spcPts val="4420"/>
                  </a:lnSpc>
                </a:pPr>
              </a:p>
            </p:txBody>
          </p:sp>
        </p:grpSp>
        <p:grpSp>
          <p:nvGrpSpPr>
            <p:cNvPr name="Group 67" id="67"/>
            <p:cNvGrpSpPr/>
            <p:nvPr/>
          </p:nvGrpSpPr>
          <p:grpSpPr>
            <a:xfrm rot="0">
              <a:off x="9220802" y="10926527"/>
              <a:ext cx="1930752" cy="743429"/>
              <a:chOff x="0" y="0"/>
              <a:chExt cx="812800" cy="312966"/>
            </a:xfrm>
          </p:grpSpPr>
          <p:sp>
            <p:nvSpPr>
              <p:cNvPr name="Freeform 68" id="68"/>
              <p:cNvSpPr/>
              <p:nvPr/>
            </p:nvSpPr>
            <p:spPr>
              <a:xfrm flipH="false" flipV="false" rot="0">
                <a:off x="0" y="0"/>
                <a:ext cx="812800" cy="312966"/>
              </a:xfrm>
              <a:custGeom>
                <a:avLst/>
                <a:gdLst/>
                <a:ahLst/>
                <a:cxnLst/>
                <a:rect r="r" b="b" t="t" l="l"/>
                <a:pathLst>
                  <a:path h="312966" w="812800">
                    <a:moveTo>
                      <a:pt x="406400" y="0"/>
                    </a:moveTo>
                    <a:cubicBezTo>
                      <a:pt x="181951" y="0"/>
                      <a:pt x="0" y="70060"/>
                      <a:pt x="0" y="156483"/>
                    </a:cubicBezTo>
                    <a:cubicBezTo>
                      <a:pt x="0" y="242906"/>
                      <a:pt x="181951" y="312966"/>
                      <a:pt x="406400" y="312966"/>
                    </a:cubicBezTo>
                    <a:cubicBezTo>
                      <a:pt x="630849" y="312966"/>
                      <a:pt x="812800" y="242906"/>
                      <a:pt x="812800" y="156483"/>
                    </a:cubicBezTo>
                    <a:cubicBezTo>
                      <a:pt x="812800" y="70060"/>
                      <a:pt x="630849" y="0"/>
                      <a:pt x="406400" y="0"/>
                    </a:cubicBezTo>
                    <a:close/>
                  </a:path>
                </a:pathLst>
              </a:custGeom>
              <a:solidFill>
                <a:srgbClr val="1F3B9B"/>
              </a:solidFill>
            </p:spPr>
          </p:sp>
          <p:sp>
            <p:nvSpPr>
              <p:cNvPr name="TextBox 69" id="69"/>
              <p:cNvSpPr txBox="true"/>
              <p:nvPr/>
            </p:nvSpPr>
            <p:spPr>
              <a:xfrm>
                <a:off x="76200" y="-94484"/>
                <a:ext cx="660400" cy="378110"/>
              </a:xfrm>
              <a:prstGeom prst="rect">
                <a:avLst/>
              </a:prstGeom>
            </p:spPr>
            <p:txBody>
              <a:bodyPr anchor="ctr" rtlCol="false" tIns="50800" lIns="50800" bIns="50800" rIns="50800"/>
              <a:lstStyle/>
              <a:p>
                <a:pPr algn="ctr">
                  <a:lnSpc>
                    <a:spcPts val="4420"/>
                  </a:lnSpc>
                </a:pPr>
              </a:p>
            </p:txBody>
          </p:sp>
        </p:grpSp>
        <p:grpSp>
          <p:nvGrpSpPr>
            <p:cNvPr name="Group 70" id="70"/>
            <p:cNvGrpSpPr/>
            <p:nvPr/>
          </p:nvGrpSpPr>
          <p:grpSpPr>
            <a:xfrm rot="0">
              <a:off x="9856607" y="10968671"/>
              <a:ext cx="659140" cy="659140"/>
              <a:chOff x="0" y="0"/>
              <a:chExt cx="812800" cy="812800"/>
            </a:xfrm>
          </p:grpSpPr>
          <p:sp>
            <p:nvSpPr>
              <p:cNvPr name="Freeform 71" id="7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72" id="72"/>
              <p:cNvSpPr txBox="true"/>
              <p:nvPr/>
            </p:nvSpPr>
            <p:spPr>
              <a:xfrm>
                <a:off x="76200" y="-47625"/>
                <a:ext cx="660400" cy="784225"/>
              </a:xfrm>
              <a:prstGeom prst="rect">
                <a:avLst/>
              </a:prstGeom>
            </p:spPr>
            <p:txBody>
              <a:bodyPr anchor="ctr" rtlCol="false" tIns="50800" lIns="50800" bIns="50800" rIns="50800"/>
              <a:lstStyle/>
              <a:p>
                <a:pPr algn="ctr">
                  <a:lnSpc>
                    <a:spcPts val="4420"/>
                  </a:lnSpc>
                </a:pPr>
              </a:p>
            </p:txBody>
          </p:sp>
        </p:grpSp>
        <p:grpSp>
          <p:nvGrpSpPr>
            <p:cNvPr name="Group 73" id="73"/>
            <p:cNvGrpSpPr/>
            <p:nvPr/>
          </p:nvGrpSpPr>
          <p:grpSpPr>
            <a:xfrm rot="-5620548">
              <a:off x="12840443" y="4230963"/>
              <a:ext cx="1930752" cy="743429"/>
              <a:chOff x="0" y="0"/>
              <a:chExt cx="812800" cy="312966"/>
            </a:xfrm>
          </p:grpSpPr>
          <p:sp>
            <p:nvSpPr>
              <p:cNvPr name="Freeform 74" id="74"/>
              <p:cNvSpPr/>
              <p:nvPr/>
            </p:nvSpPr>
            <p:spPr>
              <a:xfrm flipH="false" flipV="false" rot="0">
                <a:off x="0" y="0"/>
                <a:ext cx="812800" cy="312966"/>
              </a:xfrm>
              <a:custGeom>
                <a:avLst/>
                <a:gdLst/>
                <a:ahLst/>
                <a:cxnLst/>
                <a:rect r="r" b="b" t="t" l="l"/>
                <a:pathLst>
                  <a:path h="312966" w="812800">
                    <a:moveTo>
                      <a:pt x="406400" y="0"/>
                    </a:moveTo>
                    <a:cubicBezTo>
                      <a:pt x="181951" y="0"/>
                      <a:pt x="0" y="70060"/>
                      <a:pt x="0" y="156483"/>
                    </a:cubicBezTo>
                    <a:cubicBezTo>
                      <a:pt x="0" y="242906"/>
                      <a:pt x="181951" y="312966"/>
                      <a:pt x="406400" y="312966"/>
                    </a:cubicBezTo>
                    <a:cubicBezTo>
                      <a:pt x="630849" y="312966"/>
                      <a:pt x="812800" y="242906"/>
                      <a:pt x="812800" y="156483"/>
                    </a:cubicBezTo>
                    <a:cubicBezTo>
                      <a:pt x="812800" y="70060"/>
                      <a:pt x="630849" y="0"/>
                      <a:pt x="406400" y="0"/>
                    </a:cubicBezTo>
                    <a:close/>
                  </a:path>
                </a:pathLst>
              </a:custGeom>
              <a:solidFill>
                <a:srgbClr val="A87CDF"/>
              </a:solidFill>
            </p:spPr>
          </p:sp>
          <p:sp>
            <p:nvSpPr>
              <p:cNvPr name="TextBox 75" id="75"/>
              <p:cNvSpPr txBox="true"/>
              <p:nvPr/>
            </p:nvSpPr>
            <p:spPr>
              <a:xfrm>
                <a:off x="76200" y="-94484"/>
                <a:ext cx="660400" cy="378110"/>
              </a:xfrm>
              <a:prstGeom prst="rect">
                <a:avLst/>
              </a:prstGeom>
            </p:spPr>
            <p:txBody>
              <a:bodyPr anchor="ctr" rtlCol="false" tIns="50800" lIns="50800" bIns="50800" rIns="50800"/>
              <a:lstStyle/>
              <a:p>
                <a:pPr algn="ctr">
                  <a:lnSpc>
                    <a:spcPts val="4420"/>
                  </a:lnSpc>
                </a:pPr>
              </a:p>
            </p:txBody>
          </p:sp>
        </p:grpSp>
        <p:grpSp>
          <p:nvGrpSpPr>
            <p:cNvPr name="Group 76" id="76"/>
            <p:cNvGrpSpPr/>
            <p:nvPr/>
          </p:nvGrpSpPr>
          <p:grpSpPr>
            <a:xfrm rot="-5620548">
              <a:off x="13476249" y="4273107"/>
              <a:ext cx="659140" cy="659140"/>
              <a:chOff x="0" y="0"/>
              <a:chExt cx="812800" cy="812800"/>
            </a:xfrm>
          </p:grpSpPr>
          <p:sp>
            <p:nvSpPr>
              <p:cNvPr name="Freeform 77" id="7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78" id="78"/>
              <p:cNvSpPr txBox="true"/>
              <p:nvPr/>
            </p:nvSpPr>
            <p:spPr>
              <a:xfrm>
                <a:off x="76200" y="-47625"/>
                <a:ext cx="660400" cy="784225"/>
              </a:xfrm>
              <a:prstGeom prst="rect">
                <a:avLst/>
              </a:prstGeom>
            </p:spPr>
            <p:txBody>
              <a:bodyPr anchor="ctr" rtlCol="false" tIns="50800" lIns="50800" bIns="50800" rIns="50800"/>
              <a:lstStyle/>
              <a:p>
                <a:pPr algn="ctr">
                  <a:lnSpc>
                    <a:spcPts val="4420"/>
                  </a:lnSpc>
                </a:pPr>
              </a:p>
            </p:txBody>
          </p:sp>
        </p:grpSp>
      </p:grpSp>
      <p:sp>
        <p:nvSpPr>
          <p:cNvPr name="TextBox 79" id="79"/>
          <p:cNvSpPr txBox="true"/>
          <p:nvPr/>
        </p:nvSpPr>
        <p:spPr>
          <a:xfrm rot="0">
            <a:off x="848364" y="2790038"/>
            <a:ext cx="6975082" cy="6788151"/>
          </a:xfrm>
          <a:prstGeom prst="rect">
            <a:avLst/>
          </a:prstGeom>
        </p:spPr>
        <p:txBody>
          <a:bodyPr anchor="t" rtlCol="false" tIns="0" lIns="0" bIns="0" rIns="0">
            <a:spAutoFit/>
          </a:bodyPr>
          <a:lstStyle/>
          <a:p>
            <a:pPr algn="l">
              <a:lnSpc>
                <a:spcPts val="4899"/>
              </a:lnSpc>
              <a:spcBef>
                <a:spcPct val="0"/>
              </a:spcBef>
            </a:pPr>
          </a:p>
          <a:p>
            <a:pPr algn="l">
              <a:lnSpc>
                <a:spcPts val="4899"/>
              </a:lnSpc>
              <a:spcBef>
                <a:spcPct val="0"/>
              </a:spcBef>
            </a:pPr>
            <a:r>
              <a:rPr lang="en-US" sz="3499" u="none">
                <a:solidFill>
                  <a:srgbClr val="FFFFFF"/>
                </a:solidFill>
                <a:latin typeface="PT Sans"/>
                <a:ea typeface="PT Sans"/>
                <a:cs typeface="PT Sans"/>
                <a:sym typeface="PT Sans"/>
              </a:rPr>
              <a:t>"The vision for </a:t>
            </a:r>
            <a:r>
              <a:rPr lang="en-US" sz="3499">
                <a:solidFill>
                  <a:srgbClr val="FFFFFF"/>
                </a:solidFill>
                <a:latin typeface="PT Sans"/>
                <a:ea typeface="PT Sans"/>
                <a:cs typeface="PT Sans"/>
                <a:sym typeface="PT Sans"/>
              </a:rPr>
              <a:t>t</a:t>
            </a:r>
            <a:r>
              <a:rPr lang="en-US" sz="3499" u="none">
                <a:solidFill>
                  <a:srgbClr val="FFFFFF"/>
                </a:solidFill>
                <a:latin typeface="PT Sans"/>
                <a:ea typeface="PT Sans"/>
                <a:cs typeface="PT Sans"/>
                <a:sym typeface="PT Sans"/>
              </a:rPr>
              <a:t>his</a:t>
            </a:r>
            <a:r>
              <a:rPr lang="en-US" sz="3499">
                <a:solidFill>
                  <a:srgbClr val="FFFFFF"/>
                </a:solidFill>
                <a:latin typeface="PT Sans"/>
                <a:ea typeface="PT Sans"/>
                <a:cs typeface="PT Sans"/>
                <a:sym typeface="PT Sans"/>
              </a:rPr>
              <a:t> </a:t>
            </a:r>
            <a:r>
              <a:rPr lang="en-US" sz="3499" u="none">
                <a:solidFill>
                  <a:srgbClr val="FFFFFF"/>
                </a:solidFill>
                <a:latin typeface="PT Sans"/>
                <a:ea typeface="PT Sans"/>
                <a:cs typeface="PT Sans"/>
                <a:sym typeface="PT Sans"/>
              </a:rPr>
              <a:t>proje</a:t>
            </a:r>
            <a:r>
              <a:rPr lang="en-US" sz="3499">
                <a:solidFill>
                  <a:srgbClr val="FFFFFF"/>
                </a:solidFill>
                <a:latin typeface="PT Sans"/>
                <a:ea typeface="PT Sans"/>
                <a:cs typeface="PT Sans"/>
                <a:sym typeface="PT Sans"/>
              </a:rPr>
              <a:t>c</a:t>
            </a:r>
            <a:r>
              <a:rPr lang="en-US" sz="3499" u="none">
                <a:solidFill>
                  <a:srgbClr val="FFFFFF"/>
                </a:solidFill>
                <a:latin typeface="PT Sans"/>
                <a:ea typeface="PT Sans"/>
                <a:cs typeface="PT Sans"/>
                <a:sym typeface="PT Sans"/>
              </a:rPr>
              <a:t>t </a:t>
            </a:r>
            <a:r>
              <a:rPr lang="en-US" sz="3499">
                <a:solidFill>
                  <a:srgbClr val="FFFFFF"/>
                </a:solidFill>
                <a:latin typeface="PT Sans"/>
                <a:ea typeface="PT Sans"/>
                <a:cs typeface="PT Sans"/>
                <a:sym typeface="PT Sans"/>
              </a:rPr>
              <a:t>is</a:t>
            </a:r>
            <a:r>
              <a:rPr lang="en-US" sz="3499" u="none">
                <a:solidFill>
                  <a:srgbClr val="FFFFFF"/>
                </a:solidFill>
                <a:latin typeface="PT Sans"/>
                <a:ea typeface="PT Sans"/>
                <a:cs typeface="PT Sans"/>
                <a:sym typeface="PT Sans"/>
              </a:rPr>
              <a:t> </a:t>
            </a:r>
            <a:r>
              <a:rPr lang="en-US" sz="3499">
                <a:solidFill>
                  <a:srgbClr val="FFFFFF"/>
                </a:solidFill>
                <a:latin typeface="PT Sans"/>
                <a:ea typeface="PT Sans"/>
                <a:cs typeface="PT Sans"/>
                <a:sym typeface="PT Sans"/>
              </a:rPr>
              <a:t>to</a:t>
            </a:r>
            <a:r>
              <a:rPr lang="en-US" sz="3499" u="none">
                <a:solidFill>
                  <a:srgbClr val="FFFFFF"/>
                </a:solidFill>
                <a:latin typeface="PT Sans"/>
                <a:ea typeface="PT Sans"/>
                <a:cs typeface="PT Sans"/>
                <a:sym typeface="PT Sans"/>
              </a:rPr>
              <a:t> create a scalable a</a:t>
            </a:r>
            <a:r>
              <a:rPr lang="en-US" sz="3499">
                <a:solidFill>
                  <a:srgbClr val="FFFFFF"/>
                </a:solidFill>
                <a:latin typeface="PT Sans"/>
                <a:ea typeface="PT Sans"/>
                <a:cs typeface="PT Sans"/>
                <a:sym typeface="PT Sans"/>
              </a:rPr>
              <a:t>n</a:t>
            </a:r>
            <a:r>
              <a:rPr lang="en-US" sz="3499" u="none">
                <a:solidFill>
                  <a:srgbClr val="FFFFFF"/>
                </a:solidFill>
                <a:latin typeface="PT Sans"/>
                <a:ea typeface="PT Sans"/>
                <a:cs typeface="PT Sans"/>
                <a:sym typeface="PT Sans"/>
              </a:rPr>
              <a:t>d</a:t>
            </a:r>
            <a:r>
              <a:rPr lang="en-US" sz="3499">
                <a:solidFill>
                  <a:srgbClr val="FFFFFF"/>
                </a:solidFill>
                <a:latin typeface="PT Sans"/>
                <a:ea typeface="PT Sans"/>
                <a:cs typeface="PT Sans"/>
                <a:sym typeface="PT Sans"/>
              </a:rPr>
              <a:t> </a:t>
            </a:r>
            <a:r>
              <a:rPr lang="en-US" sz="3499" u="none">
                <a:solidFill>
                  <a:srgbClr val="FFFFFF"/>
                </a:solidFill>
                <a:latin typeface="PT Sans"/>
                <a:ea typeface="PT Sans"/>
                <a:cs typeface="PT Sans"/>
                <a:sym typeface="PT Sans"/>
              </a:rPr>
              <a:t>effective t</a:t>
            </a:r>
            <a:r>
              <a:rPr lang="en-US" sz="3499">
                <a:solidFill>
                  <a:srgbClr val="FFFFFF"/>
                </a:solidFill>
                <a:latin typeface="PT Sans"/>
                <a:ea typeface="PT Sans"/>
                <a:cs typeface="PT Sans"/>
                <a:sym typeface="PT Sans"/>
              </a:rPr>
              <a:t>o</a:t>
            </a:r>
            <a:r>
              <a:rPr lang="en-US" sz="3499" u="none">
                <a:solidFill>
                  <a:srgbClr val="FFFFFF"/>
                </a:solidFill>
                <a:latin typeface="PT Sans"/>
                <a:ea typeface="PT Sans"/>
                <a:cs typeface="PT Sans"/>
                <a:sym typeface="PT Sans"/>
              </a:rPr>
              <a:t>ol that can be </a:t>
            </a:r>
            <a:r>
              <a:rPr lang="en-US" sz="3499">
                <a:solidFill>
                  <a:srgbClr val="FFFFFF"/>
                </a:solidFill>
                <a:latin typeface="PT Sans"/>
                <a:ea typeface="PT Sans"/>
                <a:cs typeface="PT Sans"/>
                <a:sym typeface="PT Sans"/>
              </a:rPr>
              <a:t>de</a:t>
            </a:r>
            <a:r>
              <a:rPr lang="en-US" sz="3499" u="none">
                <a:solidFill>
                  <a:srgbClr val="FFFFFF"/>
                </a:solidFill>
                <a:latin typeface="PT Sans"/>
                <a:ea typeface="PT Sans"/>
                <a:cs typeface="PT Sans"/>
                <a:sym typeface="PT Sans"/>
              </a:rPr>
              <a:t>p</a:t>
            </a:r>
            <a:r>
              <a:rPr lang="en-US" sz="3499">
                <a:solidFill>
                  <a:srgbClr val="FFFFFF"/>
                </a:solidFill>
                <a:latin typeface="PT Sans"/>
                <a:ea typeface="PT Sans"/>
                <a:cs typeface="PT Sans"/>
                <a:sym typeface="PT Sans"/>
              </a:rPr>
              <a:t>l</a:t>
            </a:r>
            <a:r>
              <a:rPr lang="en-US" sz="3499" u="none">
                <a:solidFill>
                  <a:srgbClr val="FFFFFF"/>
                </a:solidFill>
                <a:latin typeface="PT Sans"/>
                <a:ea typeface="PT Sans"/>
                <a:cs typeface="PT Sans"/>
                <a:sym typeface="PT Sans"/>
              </a:rPr>
              <a:t>oyed in</a:t>
            </a:r>
            <a:r>
              <a:rPr lang="en-US" sz="3499">
                <a:solidFill>
                  <a:srgbClr val="FFFFFF"/>
                </a:solidFill>
                <a:latin typeface="PT Sans"/>
                <a:ea typeface="PT Sans"/>
                <a:cs typeface="PT Sans"/>
                <a:sym typeface="PT Sans"/>
              </a:rPr>
              <a:t> </a:t>
            </a:r>
            <a:r>
              <a:rPr lang="en-US" sz="3499" u="none">
                <a:solidFill>
                  <a:srgbClr val="FFFFFF"/>
                </a:solidFill>
                <a:latin typeface="PT Sans"/>
                <a:ea typeface="PT Sans"/>
                <a:cs typeface="PT Sans"/>
                <a:sym typeface="PT Sans"/>
              </a:rPr>
              <a:t>t</a:t>
            </a:r>
            <a:r>
              <a:rPr lang="en-US" sz="3499">
                <a:solidFill>
                  <a:srgbClr val="FFFFFF"/>
                </a:solidFill>
                <a:latin typeface="PT Sans"/>
                <a:ea typeface="PT Sans"/>
                <a:cs typeface="PT Sans"/>
                <a:sym typeface="PT Sans"/>
              </a:rPr>
              <a:t>ra</a:t>
            </a:r>
            <a:r>
              <a:rPr lang="en-US" sz="3499" u="none">
                <a:solidFill>
                  <a:srgbClr val="FFFFFF"/>
                </a:solidFill>
                <a:latin typeface="PT Sans"/>
                <a:ea typeface="PT Sans"/>
                <a:cs typeface="PT Sans"/>
                <a:sym typeface="PT Sans"/>
              </a:rPr>
              <a:t>ff</a:t>
            </a:r>
            <a:r>
              <a:rPr lang="en-US" sz="3499">
                <a:solidFill>
                  <a:srgbClr val="FFFFFF"/>
                </a:solidFill>
                <a:latin typeface="PT Sans"/>
                <a:ea typeface="PT Sans"/>
                <a:cs typeface="PT Sans"/>
                <a:sym typeface="PT Sans"/>
              </a:rPr>
              <a:t>i</a:t>
            </a:r>
            <a:r>
              <a:rPr lang="en-US" sz="3499" u="none">
                <a:solidFill>
                  <a:srgbClr val="FFFFFF"/>
                </a:solidFill>
                <a:latin typeface="PT Sans"/>
                <a:ea typeface="PT Sans"/>
                <a:cs typeface="PT Sans"/>
                <a:sym typeface="PT Sans"/>
              </a:rPr>
              <a:t>c mo</a:t>
            </a:r>
            <a:r>
              <a:rPr lang="en-US" sz="3499">
                <a:solidFill>
                  <a:srgbClr val="FFFFFF"/>
                </a:solidFill>
                <a:latin typeface="PT Sans"/>
                <a:ea typeface="PT Sans"/>
                <a:cs typeface="PT Sans"/>
                <a:sym typeface="PT Sans"/>
              </a:rPr>
              <a:t>n</a:t>
            </a:r>
            <a:r>
              <a:rPr lang="en-US" sz="3499" u="none">
                <a:solidFill>
                  <a:srgbClr val="FFFFFF"/>
                </a:solidFill>
                <a:latin typeface="PT Sans"/>
                <a:ea typeface="PT Sans"/>
                <a:cs typeface="PT Sans"/>
                <a:sym typeface="PT Sans"/>
              </a:rPr>
              <a:t>itor</a:t>
            </a:r>
            <a:r>
              <a:rPr lang="en-US" sz="3499">
                <a:solidFill>
                  <a:srgbClr val="FFFFFF"/>
                </a:solidFill>
                <a:latin typeface="PT Sans"/>
                <a:ea typeface="PT Sans"/>
                <a:cs typeface="PT Sans"/>
                <a:sym typeface="PT Sans"/>
              </a:rPr>
              <a:t>ing </a:t>
            </a:r>
            <a:r>
              <a:rPr lang="en-US" sz="3499" u="none">
                <a:solidFill>
                  <a:srgbClr val="FFFFFF"/>
                </a:solidFill>
                <a:latin typeface="PT Sans"/>
                <a:ea typeface="PT Sans"/>
                <a:cs typeface="PT Sans"/>
                <a:sym typeface="PT Sans"/>
              </a:rPr>
              <a:t>systems</a:t>
            </a:r>
            <a:r>
              <a:rPr lang="en-US" sz="3499">
                <a:solidFill>
                  <a:srgbClr val="FFFFFF"/>
                </a:solidFill>
                <a:latin typeface="PT Sans"/>
                <a:ea typeface="PT Sans"/>
                <a:cs typeface="PT Sans"/>
                <a:sym typeface="PT Sans"/>
              </a:rPr>
              <a:t>.</a:t>
            </a:r>
            <a:r>
              <a:rPr lang="en-US" sz="3499" u="none">
                <a:solidFill>
                  <a:srgbClr val="FFFFFF"/>
                </a:solidFill>
                <a:latin typeface="PT Sans"/>
                <a:ea typeface="PT Sans"/>
                <a:cs typeface="PT Sans"/>
                <a:sym typeface="PT Sans"/>
              </a:rPr>
              <a:t> By using AI to analyze real-time video feeds, the s</a:t>
            </a:r>
            <a:r>
              <a:rPr lang="en-US" sz="3499">
                <a:solidFill>
                  <a:srgbClr val="FFFFFF"/>
                </a:solidFill>
                <a:latin typeface="PT Sans"/>
                <a:ea typeface="PT Sans"/>
                <a:cs typeface="PT Sans"/>
                <a:sym typeface="PT Sans"/>
              </a:rPr>
              <a:t>ystem </a:t>
            </a:r>
            <a:r>
              <a:rPr lang="en-US" sz="3499" u="none">
                <a:solidFill>
                  <a:srgbClr val="FFFFFF"/>
                </a:solidFill>
                <a:latin typeface="PT Sans"/>
                <a:ea typeface="PT Sans"/>
                <a:cs typeface="PT Sans"/>
                <a:sym typeface="PT Sans"/>
              </a:rPr>
              <a:t>ca</a:t>
            </a:r>
            <a:r>
              <a:rPr lang="en-US" sz="3499">
                <a:solidFill>
                  <a:srgbClr val="FFFFFF"/>
                </a:solidFill>
                <a:latin typeface="PT Sans"/>
                <a:ea typeface="PT Sans"/>
                <a:cs typeface="PT Sans"/>
                <a:sym typeface="PT Sans"/>
              </a:rPr>
              <a:t>n</a:t>
            </a:r>
            <a:r>
              <a:rPr lang="en-US" sz="3499" u="none">
                <a:solidFill>
                  <a:srgbClr val="FFFFFF"/>
                </a:solidFill>
                <a:latin typeface="PT Sans"/>
                <a:ea typeface="PT Sans"/>
                <a:cs typeface="PT Sans"/>
                <a:sym typeface="PT Sans"/>
              </a:rPr>
              <a:t> provide immedia</a:t>
            </a:r>
            <a:r>
              <a:rPr lang="en-US" sz="3499">
                <a:solidFill>
                  <a:srgbClr val="FFFFFF"/>
                </a:solidFill>
                <a:latin typeface="PT Sans"/>
                <a:ea typeface="PT Sans"/>
                <a:cs typeface="PT Sans"/>
                <a:sym typeface="PT Sans"/>
              </a:rPr>
              <a:t>te</a:t>
            </a:r>
            <a:r>
              <a:rPr lang="en-US" sz="3499" u="none">
                <a:solidFill>
                  <a:srgbClr val="FFFFFF"/>
                </a:solidFill>
                <a:latin typeface="PT Sans"/>
                <a:ea typeface="PT Sans"/>
                <a:cs typeface="PT Sans"/>
                <a:sym typeface="PT Sans"/>
              </a:rPr>
              <a:t> ale</a:t>
            </a:r>
            <a:r>
              <a:rPr lang="en-US" sz="3499">
                <a:solidFill>
                  <a:srgbClr val="FFFFFF"/>
                </a:solidFill>
                <a:latin typeface="PT Sans"/>
                <a:ea typeface="PT Sans"/>
                <a:cs typeface="PT Sans"/>
                <a:sym typeface="PT Sans"/>
              </a:rPr>
              <a:t>r</a:t>
            </a:r>
            <a:r>
              <a:rPr lang="en-US" sz="3499" u="none">
                <a:solidFill>
                  <a:srgbClr val="FFFFFF"/>
                </a:solidFill>
                <a:latin typeface="PT Sans"/>
                <a:ea typeface="PT Sans"/>
                <a:cs typeface="PT Sans"/>
                <a:sym typeface="PT Sans"/>
              </a:rPr>
              <a:t>ts to </a:t>
            </a:r>
            <a:r>
              <a:rPr lang="en-US" sz="3499">
                <a:solidFill>
                  <a:srgbClr val="FFFFFF"/>
                </a:solidFill>
                <a:latin typeface="PT Sans"/>
                <a:ea typeface="PT Sans"/>
                <a:cs typeface="PT Sans"/>
                <a:sym typeface="PT Sans"/>
              </a:rPr>
              <a:t>a</a:t>
            </a:r>
            <a:r>
              <a:rPr lang="en-US" sz="3499" u="none">
                <a:solidFill>
                  <a:srgbClr val="FFFFFF"/>
                </a:solidFill>
                <a:latin typeface="PT Sans"/>
                <a:ea typeface="PT Sans"/>
                <a:cs typeface="PT Sans"/>
                <a:sym typeface="PT Sans"/>
              </a:rPr>
              <a:t>uthori</a:t>
            </a:r>
            <a:r>
              <a:rPr lang="en-US" sz="3499">
                <a:solidFill>
                  <a:srgbClr val="FFFFFF"/>
                </a:solidFill>
                <a:latin typeface="PT Sans"/>
                <a:ea typeface="PT Sans"/>
                <a:cs typeface="PT Sans"/>
                <a:sym typeface="PT Sans"/>
              </a:rPr>
              <a:t>ti</a:t>
            </a:r>
            <a:r>
              <a:rPr lang="en-US" sz="3499" u="none">
                <a:solidFill>
                  <a:srgbClr val="FFFFFF"/>
                </a:solidFill>
                <a:latin typeface="PT Sans"/>
                <a:ea typeface="PT Sans"/>
                <a:cs typeface="PT Sans"/>
                <a:sym typeface="PT Sans"/>
              </a:rPr>
              <a:t>es and drivers, c</a:t>
            </a:r>
            <a:r>
              <a:rPr lang="en-US" sz="3499">
                <a:solidFill>
                  <a:srgbClr val="FFFFFF"/>
                </a:solidFill>
                <a:latin typeface="PT Sans"/>
                <a:ea typeface="PT Sans"/>
                <a:cs typeface="PT Sans"/>
                <a:sym typeface="PT Sans"/>
              </a:rPr>
              <a:t>on</a:t>
            </a:r>
            <a:r>
              <a:rPr lang="en-US" sz="3499" u="none">
                <a:solidFill>
                  <a:srgbClr val="FFFFFF"/>
                </a:solidFill>
                <a:latin typeface="PT Sans"/>
                <a:ea typeface="PT Sans"/>
                <a:cs typeface="PT Sans"/>
                <a:sym typeface="PT Sans"/>
              </a:rPr>
              <a:t>tributing</a:t>
            </a:r>
            <a:r>
              <a:rPr lang="en-US" sz="3499">
                <a:solidFill>
                  <a:srgbClr val="FFFFFF"/>
                </a:solidFill>
                <a:latin typeface="PT Sans"/>
                <a:ea typeface="PT Sans"/>
                <a:cs typeface="PT Sans"/>
                <a:sym typeface="PT Sans"/>
              </a:rPr>
              <a:t> </a:t>
            </a:r>
            <a:r>
              <a:rPr lang="en-US" sz="3499" u="none">
                <a:solidFill>
                  <a:srgbClr val="FFFFFF"/>
                </a:solidFill>
                <a:latin typeface="PT Sans"/>
                <a:ea typeface="PT Sans"/>
                <a:cs typeface="PT Sans"/>
                <a:sym typeface="PT Sans"/>
              </a:rPr>
              <a:t>to reduced response times and enhanced road safety</a:t>
            </a:r>
            <a:r>
              <a:rPr lang="en-US" sz="3499">
                <a:solidFill>
                  <a:srgbClr val="FFFFFF"/>
                </a:solidFill>
                <a:latin typeface="PT Sans"/>
                <a:ea typeface="PT Sans"/>
                <a:cs typeface="PT Sans"/>
                <a:sym typeface="PT Sans"/>
              </a:rPr>
              <a:t>.</a:t>
            </a:r>
            <a:r>
              <a:rPr lang="en-US" sz="3499" u="none">
                <a:solidFill>
                  <a:srgbClr val="FFFFFF"/>
                </a:solidFill>
                <a:latin typeface="PT Sans"/>
                <a:ea typeface="PT Sans"/>
                <a:cs typeface="PT Sans"/>
                <a:sym typeface="PT Sans"/>
              </a:rPr>
              <a:t>"</a:t>
            </a:r>
          </a:p>
          <a:p>
            <a:pPr algn="l" marL="0" indent="0" lvl="0">
              <a:lnSpc>
                <a:spcPts val="4899"/>
              </a:lnSpc>
              <a:spcBef>
                <a:spcPct val="0"/>
              </a:spcBef>
            </a:pPr>
          </a:p>
        </p:txBody>
      </p:sp>
      <p:grpSp>
        <p:nvGrpSpPr>
          <p:cNvPr name="Group 80" id="80"/>
          <p:cNvGrpSpPr/>
          <p:nvPr/>
        </p:nvGrpSpPr>
        <p:grpSpPr>
          <a:xfrm rot="0">
            <a:off x="10879955" y="-192360"/>
            <a:ext cx="5716514" cy="8524014"/>
            <a:chOff x="0" y="0"/>
            <a:chExt cx="7622019" cy="11365351"/>
          </a:xfrm>
        </p:grpSpPr>
        <p:grpSp>
          <p:nvGrpSpPr>
            <p:cNvPr name="Group 81" id="81"/>
            <p:cNvGrpSpPr/>
            <p:nvPr/>
          </p:nvGrpSpPr>
          <p:grpSpPr>
            <a:xfrm rot="0">
              <a:off x="4062685" y="3907822"/>
              <a:ext cx="259157" cy="922763"/>
              <a:chOff x="0" y="0"/>
              <a:chExt cx="39938" cy="142206"/>
            </a:xfrm>
          </p:grpSpPr>
          <p:sp>
            <p:nvSpPr>
              <p:cNvPr name="Freeform 82" id="82"/>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83" id="83"/>
              <p:cNvSpPr txBox="true"/>
              <p:nvPr/>
            </p:nvSpPr>
            <p:spPr>
              <a:xfrm>
                <a:off x="0" y="-123825"/>
                <a:ext cx="39938" cy="266031"/>
              </a:xfrm>
              <a:prstGeom prst="rect">
                <a:avLst/>
              </a:prstGeom>
            </p:spPr>
            <p:txBody>
              <a:bodyPr anchor="ctr" rtlCol="false" tIns="50800" lIns="50800" bIns="50800" rIns="50800"/>
              <a:lstStyle/>
              <a:p>
                <a:pPr algn="ctr" marL="0" indent="0" lvl="0">
                  <a:lnSpc>
                    <a:spcPts val="4419"/>
                  </a:lnSpc>
                  <a:spcBef>
                    <a:spcPct val="0"/>
                  </a:spcBef>
                </a:pPr>
              </a:p>
            </p:txBody>
          </p:sp>
        </p:grpSp>
        <p:grpSp>
          <p:nvGrpSpPr>
            <p:cNvPr name="Group 84" id="84"/>
            <p:cNvGrpSpPr/>
            <p:nvPr/>
          </p:nvGrpSpPr>
          <p:grpSpPr>
            <a:xfrm rot="0">
              <a:off x="6732983" y="3907822"/>
              <a:ext cx="259157" cy="922763"/>
              <a:chOff x="0" y="0"/>
              <a:chExt cx="39938" cy="142206"/>
            </a:xfrm>
          </p:grpSpPr>
          <p:sp>
            <p:nvSpPr>
              <p:cNvPr name="Freeform 85" id="85"/>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86" id="86"/>
              <p:cNvSpPr txBox="true"/>
              <p:nvPr/>
            </p:nvSpPr>
            <p:spPr>
              <a:xfrm>
                <a:off x="0" y="-123825"/>
                <a:ext cx="39938" cy="266031"/>
              </a:xfrm>
              <a:prstGeom prst="rect">
                <a:avLst/>
              </a:prstGeom>
            </p:spPr>
            <p:txBody>
              <a:bodyPr anchor="ctr" rtlCol="false" tIns="50800" lIns="50800" bIns="50800" rIns="50800"/>
              <a:lstStyle/>
              <a:p>
                <a:pPr algn="ctr" marL="0" indent="0" lvl="0">
                  <a:lnSpc>
                    <a:spcPts val="4419"/>
                  </a:lnSpc>
                  <a:spcBef>
                    <a:spcPct val="0"/>
                  </a:spcBef>
                </a:pPr>
              </a:p>
            </p:txBody>
          </p:sp>
        </p:grpSp>
        <p:grpSp>
          <p:nvGrpSpPr>
            <p:cNvPr name="Group 87" id="87"/>
            <p:cNvGrpSpPr/>
            <p:nvPr/>
          </p:nvGrpSpPr>
          <p:grpSpPr>
            <a:xfrm rot="0">
              <a:off x="4062685" y="7167221"/>
              <a:ext cx="259157" cy="922763"/>
              <a:chOff x="0" y="0"/>
              <a:chExt cx="39938" cy="142206"/>
            </a:xfrm>
          </p:grpSpPr>
          <p:sp>
            <p:nvSpPr>
              <p:cNvPr name="Freeform 88" id="88"/>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89" id="89"/>
              <p:cNvSpPr txBox="true"/>
              <p:nvPr/>
            </p:nvSpPr>
            <p:spPr>
              <a:xfrm>
                <a:off x="0" y="-123825"/>
                <a:ext cx="39938" cy="266031"/>
              </a:xfrm>
              <a:prstGeom prst="rect">
                <a:avLst/>
              </a:prstGeom>
            </p:spPr>
            <p:txBody>
              <a:bodyPr anchor="ctr" rtlCol="false" tIns="50800" lIns="50800" bIns="50800" rIns="50800"/>
              <a:lstStyle/>
              <a:p>
                <a:pPr algn="ctr" marL="0" indent="0" lvl="0">
                  <a:lnSpc>
                    <a:spcPts val="4419"/>
                  </a:lnSpc>
                  <a:spcBef>
                    <a:spcPct val="0"/>
                  </a:spcBef>
                </a:pPr>
              </a:p>
            </p:txBody>
          </p:sp>
        </p:grpSp>
        <p:grpSp>
          <p:nvGrpSpPr>
            <p:cNvPr name="Group 90" id="90"/>
            <p:cNvGrpSpPr/>
            <p:nvPr/>
          </p:nvGrpSpPr>
          <p:grpSpPr>
            <a:xfrm rot="0">
              <a:off x="6732983" y="7167221"/>
              <a:ext cx="259157" cy="922763"/>
              <a:chOff x="0" y="0"/>
              <a:chExt cx="39938" cy="142206"/>
            </a:xfrm>
          </p:grpSpPr>
          <p:sp>
            <p:nvSpPr>
              <p:cNvPr name="Freeform 91" id="91"/>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92" id="92"/>
              <p:cNvSpPr txBox="true"/>
              <p:nvPr/>
            </p:nvSpPr>
            <p:spPr>
              <a:xfrm>
                <a:off x="0" y="-123825"/>
                <a:ext cx="39938" cy="266031"/>
              </a:xfrm>
              <a:prstGeom prst="rect">
                <a:avLst/>
              </a:prstGeom>
            </p:spPr>
            <p:txBody>
              <a:bodyPr anchor="ctr" rtlCol="false" tIns="50800" lIns="50800" bIns="50800" rIns="50800"/>
              <a:lstStyle/>
              <a:p>
                <a:pPr algn="ctr" marL="0" indent="0" lvl="0">
                  <a:lnSpc>
                    <a:spcPts val="4419"/>
                  </a:lnSpc>
                  <a:spcBef>
                    <a:spcPct val="0"/>
                  </a:spcBef>
                </a:pPr>
              </a:p>
            </p:txBody>
          </p:sp>
        </p:grpSp>
        <p:grpSp>
          <p:nvGrpSpPr>
            <p:cNvPr name="Group 93" id="93"/>
            <p:cNvGrpSpPr/>
            <p:nvPr/>
          </p:nvGrpSpPr>
          <p:grpSpPr>
            <a:xfrm rot="1071862">
              <a:off x="1181574" y="6064359"/>
              <a:ext cx="259157" cy="922763"/>
              <a:chOff x="0" y="0"/>
              <a:chExt cx="39938" cy="142206"/>
            </a:xfrm>
          </p:grpSpPr>
          <p:sp>
            <p:nvSpPr>
              <p:cNvPr name="Freeform 94" id="94"/>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95" id="95"/>
              <p:cNvSpPr txBox="true"/>
              <p:nvPr/>
            </p:nvSpPr>
            <p:spPr>
              <a:xfrm>
                <a:off x="0" y="-123825"/>
                <a:ext cx="39938" cy="266031"/>
              </a:xfrm>
              <a:prstGeom prst="rect">
                <a:avLst/>
              </a:prstGeom>
            </p:spPr>
            <p:txBody>
              <a:bodyPr anchor="ctr" rtlCol="false" tIns="50800" lIns="50800" bIns="50800" rIns="50800"/>
              <a:lstStyle/>
              <a:p>
                <a:pPr algn="ctr" marL="0" indent="0" lvl="0">
                  <a:lnSpc>
                    <a:spcPts val="4419"/>
                  </a:lnSpc>
                  <a:spcBef>
                    <a:spcPct val="0"/>
                  </a:spcBef>
                </a:pPr>
              </a:p>
            </p:txBody>
          </p:sp>
        </p:grpSp>
        <p:grpSp>
          <p:nvGrpSpPr>
            <p:cNvPr name="Group 96" id="96"/>
            <p:cNvGrpSpPr/>
            <p:nvPr/>
          </p:nvGrpSpPr>
          <p:grpSpPr>
            <a:xfrm rot="1071862">
              <a:off x="3723125" y="6883513"/>
              <a:ext cx="259157" cy="922763"/>
              <a:chOff x="0" y="0"/>
              <a:chExt cx="39938" cy="142206"/>
            </a:xfrm>
          </p:grpSpPr>
          <p:sp>
            <p:nvSpPr>
              <p:cNvPr name="Freeform 97" id="97"/>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98" id="98"/>
              <p:cNvSpPr txBox="true"/>
              <p:nvPr/>
            </p:nvSpPr>
            <p:spPr>
              <a:xfrm>
                <a:off x="0" y="-123825"/>
                <a:ext cx="39938" cy="266031"/>
              </a:xfrm>
              <a:prstGeom prst="rect">
                <a:avLst/>
              </a:prstGeom>
            </p:spPr>
            <p:txBody>
              <a:bodyPr anchor="ctr" rtlCol="false" tIns="50800" lIns="50800" bIns="50800" rIns="50800"/>
              <a:lstStyle/>
              <a:p>
                <a:pPr algn="ctr" marL="0" indent="0" lvl="0">
                  <a:lnSpc>
                    <a:spcPts val="4419"/>
                  </a:lnSpc>
                  <a:spcBef>
                    <a:spcPct val="0"/>
                  </a:spcBef>
                </a:pPr>
              </a:p>
            </p:txBody>
          </p:sp>
        </p:grpSp>
        <p:grpSp>
          <p:nvGrpSpPr>
            <p:cNvPr name="Group 99" id="99"/>
            <p:cNvGrpSpPr/>
            <p:nvPr/>
          </p:nvGrpSpPr>
          <p:grpSpPr>
            <a:xfrm rot="1071862">
              <a:off x="181705" y="9166608"/>
              <a:ext cx="259157" cy="922763"/>
              <a:chOff x="0" y="0"/>
              <a:chExt cx="39938" cy="142206"/>
            </a:xfrm>
          </p:grpSpPr>
          <p:sp>
            <p:nvSpPr>
              <p:cNvPr name="Freeform 100" id="100"/>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101" id="101"/>
              <p:cNvSpPr txBox="true"/>
              <p:nvPr/>
            </p:nvSpPr>
            <p:spPr>
              <a:xfrm>
                <a:off x="0" y="-123825"/>
                <a:ext cx="39938" cy="266031"/>
              </a:xfrm>
              <a:prstGeom prst="rect">
                <a:avLst/>
              </a:prstGeom>
            </p:spPr>
            <p:txBody>
              <a:bodyPr anchor="ctr" rtlCol="false" tIns="50800" lIns="50800" bIns="50800" rIns="50800"/>
              <a:lstStyle/>
              <a:p>
                <a:pPr algn="ctr" marL="0" indent="0" lvl="0">
                  <a:lnSpc>
                    <a:spcPts val="4419"/>
                  </a:lnSpc>
                  <a:spcBef>
                    <a:spcPct val="0"/>
                  </a:spcBef>
                </a:pPr>
              </a:p>
            </p:txBody>
          </p:sp>
        </p:grpSp>
        <p:grpSp>
          <p:nvGrpSpPr>
            <p:cNvPr name="Group 102" id="102"/>
            <p:cNvGrpSpPr/>
            <p:nvPr/>
          </p:nvGrpSpPr>
          <p:grpSpPr>
            <a:xfrm rot="1071862">
              <a:off x="2723256" y="9985762"/>
              <a:ext cx="259157" cy="922763"/>
              <a:chOff x="0" y="0"/>
              <a:chExt cx="39938" cy="142206"/>
            </a:xfrm>
          </p:grpSpPr>
          <p:sp>
            <p:nvSpPr>
              <p:cNvPr name="Freeform 103" id="103"/>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104" id="104"/>
              <p:cNvSpPr txBox="true"/>
              <p:nvPr/>
            </p:nvSpPr>
            <p:spPr>
              <a:xfrm>
                <a:off x="0" y="-123825"/>
                <a:ext cx="39938" cy="266031"/>
              </a:xfrm>
              <a:prstGeom prst="rect">
                <a:avLst/>
              </a:prstGeom>
            </p:spPr>
            <p:txBody>
              <a:bodyPr anchor="ctr" rtlCol="false" tIns="50800" lIns="50800" bIns="50800" rIns="50800"/>
              <a:lstStyle/>
              <a:p>
                <a:pPr algn="ctr" marL="0" indent="0" lvl="0">
                  <a:lnSpc>
                    <a:spcPts val="4419"/>
                  </a:lnSpc>
                  <a:spcBef>
                    <a:spcPct val="0"/>
                  </a:spcBef>
                </a:pPr>
              </a:p>
            </p:txBody>
          </p:sp>
        </p:grpSp>
        <p:sp>
          <p:nvSpPr>
            <p:cNvPr name="Freeform 105" id="105"/>
            <p:cNvSpPr/>
            <p:nvPr/>
          </p:nvSpPr>
          <p:spPr>
            <a:xfrm flipH="false" flipV="false" rot="-9721201">
              <a:off x="1226583" y="2546320"/>
              <a:ext cx="4252364" cy="3907822"/>
            </a:xfrm>
            <a:custGeom>
              <a:avLst/>
              <a:gdLst/>
              <a:ahLst/>
              <a:cxnLst/>
              <a:rect r="r" b="b" t="t" l="l"/>
              <a:pathLst>
                <a:path h="3907822" w="4252364">
                  <a:moveTo>
                    <a:pt x="0" y="0"/>
                  </a:moveTo>
                  <a:lnTo>
                    <a:pt x="4252364" y="0"/>
                  </a:lnTo>
                  <a:lnTo>
                    <a:pt x="4252364" y="3907821"/>
                  </a:lnTo>
                  <a:lnTo>
                    <a:pt x="0" y="3907821"/>
                  </a:lnTo>
                  <a:lnTo>
                    <a:pt x="0" y="0"/>
                  </a:lnTo>
                  <a:close/>
                </a:path>
              </a:pathLst>
            </a:custGeom>
            <a:blipFill>
              <a:blip r:embed="rId4"/>
              <a:stretch>
                <a:fillRect l="0" t="-20079" r="0" b="-2015"/>
              </a:stretch>
            </a:blipFill>
          </p:spPr>
        </p:sp>
        <p:grpSp>
          <p:nvGrpSpPr>
            <p:cNvPr name="Group 106" id="106"/>
            <p:cNvGrpSpPr/>
            <p:nvPr/>
          </p:nvGrpSpPr>
          <p:grpSpPr>
            <a:xfrm rot="-9721201">
              <a:off x="764629" y="5697725"/>
              <a:ext cx="2703356" cy="5381796"/>
              <a:chOff x="0" y="0"/>
              <a:chExt cx="544375" cy="1083733"/>
            </a:xfrm>
          </p:grpSpPr>
          <p:sp>
            <p:nvSpPr>
              <p:cNvPr name="Freeform 107" id="107"/>
              <p:cNvSpPr/>
              <p:nvPr/>
            </p:nvSpPr>
            <p:spPr>
              <a:xfrm flipH="false" flipV="false" rot="0">
                <a:off x="0" y="0"/>
                <a:ext cx="544375" cy="1083733"/>
              </a:xfrm>
              <a:custGeom>
                <a:avLst/>
                <a:gdLst/>
                <a:ahLst/>
                <a:cxnLst/>
                <a:rect r="r" b="b" t="t" l="l"/>
                <a:pathLst>
                  <a:path h="1083733" w="544375">
                    <a:moveTo>
                      <a:pt x="195773" y="0"/>
                    </a:moveTo>
                    <a:lnTo>
                      <a:pt x="348603" y="0"/>
                    </a:lnTo>
                    <a:cubicBezTo>
                      <a:pt x="400525" y="0"/>
                      <a:pt x="450320" y="20626"/>
                      <a:pt x="487035" y="57341"/>
                    </a:cubicBezTo>
                    <a:cubicBezTo>
                      <a:pt x="523749" y="94055"/>
                      <a:pt x="544375" y="143851"/>
                      <a:pt x="544375" y="195773"/>
                    </a:cubicBezTo>
                    <a:lnTo>
                      <a:pt x="544375" y="887961"/>
                    </a:lnTo>
                    <a:cubicBezTo>
                      <a:pt x="544375" y="939883"/>
                      <a:pt x="523749" y="989678"/>
                      <a:pt x="487035" y="1026393"/>
                    </a:cubicBezTo>
                    <a:cubicBezTo>
                      <a:pt x="450320" y="1063107"/>
                      <a:pt x="400525" y="1083733"/>
                      <a:pt x="348603" y="1083733"/>
                    </a:cubicBezTo>
                    <a:lnTo>
                      <a:pt x="195773" y="1083733"/>
                    </a:lnTo>
                    <a:cubicBezTo>
                      <a:pt x="143851" y="1083733"/>
                      <a:pt x="94055" y="1063107"/>
                      <a:pt x="57341" y="1026393"/>
                    </a:cubicBezTo>
                    <a:cubicBezTo>
                      <a:pt x="20626" y="989678"/>
                      <a:pt x="0" y="939883"/>
                      <a:pt x="0" y="887961"/>
                    </a:cubicBezTo>
                    <a:lnTo>
                      <a:pt x="0" y="195773"/>
                    </a:lnTo>
                    <a:cubicBezTo>
                      <a:pt x="0" y="143851"/>
                      <a:pt x="20626" y="94055"/>
                      <a:pt x="57341" y="57341"/>
                    </a:cubicBezTo>
                    <a:cubicBezTo>
                      <a:pt x="94055" y="20626"/>
                      <a:pt x="143851" y="0"/>
                      <a:pt x="195773" y="0"/>
                    </a:cubicBezTo>
                    <a:close/>
                  </a:path>
                </a:pathLst>
              </a:custGeom>
              <a:solidFill>
                <a:srgbClr val="1F3B9B"/>
              </a:solidFill>
              <a:ln cap="rnd">
                <a:noFill/>
                <a:prstDash val="solid"/>
                <a:round/>
              </a:ln>
            </p:spPr>
          </p:sp>
          <p:sp>
            <p:nvSpPr>
              <p:cNvPr name="TextBox 108" id="108"/>
              <p:cNvSpPr txBox="true"/>
              <p:nvPr/>
            </p:nvSpPr>
            <p:spPr>
              <a:xfrm>
                <a:off x="0" y="-123825"/>
                <a:ext cx="544375" cy="1207558"/>
              </a:xfrm>
              <a:prstGeom prst="rect">
                <a:avLst/>
              </a:prstGeom>
            </p:spPr>
            <p:txBody>
              <a:bodyPr anchor="ctr" rtlCol="false" tIns="38877" lIns="38877" bIns="38877" rIns="38877"/>
              <a:lstStyle/>
              <a:p>
                <a:pPr algn="ctr" marL="0" indent="0" lvl="0">
                  <a:lnSpc>
                    <a:spcPts val="4335"/>
                  </a:lnSpc>
                  <a:spcBef>
                    <a:spcPct val="0"/>
                  </a:spcBef>
                </a:pPr>
              </a:p>
            </p:txBody>
          </p:sp>
        </p:grpSp>
        <p:grpSp>
          <p:nvGrpSpPr>
            <p:cNvPr name="Group 109" id="109"/>
            <p:cNvGrpSpPr/>
            <p:nvPr/>
          </p:nvGrpSpPr>
          <p:grpSpPr>
            <a:xfrm rot="-9721201">
              <a:off x="1002528" y="8203842"/>
              <a:ext cx="1781474" cy="1744101"/>
              <a:chOff x="0" y="0"/>
              <a:chExt cx="358736" cy="351210"/>
            </a:xfrm>
          </p:grpSpPr>
          <p:sp>
            <p:nvSpPr>
              <p:cNvPr name="Freeform 110" id="110"/>
              <p:cNvSpPr/>
              <p:nvPr/>
            </p:nvSpPr>
            <p:spPr>
              <a:xfrm flipH="false" flipV="false" rot="0">
                <a:off x="0" y="0"/>
                <a:ext cx="358736" cy="351210"/>
              </a:xfrm>
              <a:custGeom>
                <a:avLst/>
                <a:gdLst/>
                <a:ahLst/>
                <a:cxnLst/>
                <a:rect r="r" b="b" t="t" l="l"/>
                <a:pathLst>
                  <a:path h="351210" w="358736">
                    <a:moveTo>
                      <a:pt x="175605" y="0"/>
                    </a:moveTo>
                    <a:lnTo>
                      <a:pt x="183131" y="0"/>
                    </a:lnTo>
                    <a:cubicBezTo>
                      <a:pt x="280115" y="0"/>
                      <a:pt x="358736" y="78621"/>
                      <a:pt x="358736" y="175605"/>
                    </a:cubicBezTo>
                    <a:lnTo>
                      <a:pt x="358736" y="175605"/>
                    </a:lnTo>
                    <a:cubicBezTo>
                      <a:pt x="358736" y="272589"/>
                      <a:pt x="280115" y="351210"/>
                      <a:pt x="183131" y="351210"/>
                    </a:cubicBezTo>
                    <a:lnTo>
                      <a:pt x="175605" y="351210"/>
                    </a:lnTo>
                    <a:cubicBezTo>
                      <a:pt x="78621" y="351210"/>
                      <a:pt x="0" y="272589"/>
                      <a:pt x="0" y="175605"/>
                    </a:cubicBezTo>
                    <a:lnTo>
                      <a:pt x="0" y="175605"/>
                    </a:lnTo>
                    <a:cubicBezTo>
                      <a:pt x="0" y="78621"/>
                      <a:pt x="78621" y="0"/>
                      <a:pt x="175605" y="0"/>
                    </a:cubicBezTo>
                    <a:close/>
                  </a:path>
                </a:pathLst>
              </a:custGeom>
              <a:solidFill>
                <a:srgbClr val="4C62AF"/>
              </a:solidFill>
              <a:ln cap="rnd">
                <a:noFill/>
                <a:prstDash val="solid"/>
                <a:round/>
              </a:ln>
            </p:spPr>
          </p:sp>
          <p:sp>
            <p:nvSpPr>
              <p:cNvPr name="TextBox 111" id="111"/>
              <p:cNvSpPr txBox="true"/>
              <p:nvPr/>
            </p:nvSpPr>
            <p:spPr>
              <a:xfrm>
                <a:off x="0" y="-123825"/>
                <a:ext cx="358736" cy="475035"/>
              </a:xfrm>
              <a:prstGeom prst="rect">
                <a:avLst/>
              </a:prstGeom>
            </p:spPr>
            <p:txBody>
              <a:bodyPr anchor="ctr" rtlCol="false" tIns="38877" lIns="38877" bIns="38877" rIns="38877"/>
              <a:lstStyle/>
              <a:p>
                <a:pPr algn="ctr" marL="0" indent="0" lvl="0">
                  <a:lnSpc>
                    <a:spcPts val="4335"/>
                  </a:lnSpc>
                  <a:spcBef>
                    <a:spcPct val="0"/>
                  </a:spcBef>
                </a:pPr>
              </a:p>
            </p:txBody>
          </p:sp>
        </p:grpSp>
        <p:grpSp>
          <p:nvGrpSpPr>
            <p:cNvPr name="Group 112" id="112"/>
            <p:cNvGrpSpPr/>
            <p:nvPr/>
          </p:nvGrpSpPr>
          <p:grpSpPr>
            <a:xfrm rot="-9721201">
              <a:off x="1438200" y="6010790"/>
              <a:ext cx="2479114" cy="1295618"/>
              <a:chOff x="0" y="0"/>
              <a:chExt cx="499220" cy="260899"/>
            </a:xfrm>
          </p:grpSpPr>
          <p:sp>
            <p:nvSpPr>
              <p:cNvPr name="Freeform 113" id="113"/>
              <p:cNvSpPr/>
              <p:nvPr/>
            </p:nvSpPr>
            <p:spPr>
              <a:xfrm flipH="false" flipV="false" rot="0">
                <a:off x="0" y="0"/>
                <a:ext cx="499220" cy="260899"/>
              </a:xfrm>
              <a:custGeom>
                <a:avLst/>
                <a:gdLst/>
                <a:ahLst/>
                <a:cxnLst/>
                <a:rect r="r" b="b" t="t" l="l"/>
                <a:pathLst>
                  <a:path h="260899" w="499220">
                    <a:moveTo>
                      <a:pt x="130449" y="0"/>
                    </a:moveTo>
                    <a:lnTo>
                      <a:pt x="368770" y="0"/>
                    </a:lnTo>
                    <a:cubicBezTo>
                      <a:pt x="440816" y="0"/>
                      <a:pt x="499220" y="58404"/>
                      <a:pt x="499220" y="130449"/>
                    </a:cubicBezTo>
                    <a:lnTo>
                      <a:pt x="499220" y="130449"/>
                    </a:lnTo>
                    <a:cubicBezTo>
                      <a:pt x="499220" y="165047"/>
                      <a:pt x="485476" y="198227"/>
                      <a:pt x="461012" y="222691"/>
                    </a:cubicBezTo>
                    <a:cubicBezTo>
                      <a:pt x="436548" y="247155"/>
                      <a:pt x="403368" y="260899"/>
                      <a:pt x="368770" y="260899"/>
                    </a:cubicBezTo>
                    <a:lnTo>
                      <a:pt x="130449" y="260899"/>
                    </a:lnTo>
                    <a:cubicBezTo>
                      <a:pt x="58404" y="260899"/>
                      <a:pt x="0" y="202495"/>
                      <a:pt x="0" y="130449"/>
                    </a:cubicBezTo>
                    <a:lnTo>
                      <a:pt x="0" y="130449"/>
                    </a:lnTo>
                    <a:cubicBezTo>
                      <a:pt x="0" y="58404"/>
                      <a:pt x="58404" y="0"/>
                      <a:pt x="130449" y="0"/>
                    </a:cubicBezTo>
                    <a:close/>
                  </a:path>
                </a:pathLst>
              </a:custGeom>
              <a:solidFill>
                <a:srgbClr val="4C62AF"/>
              </a:solidFill>
              <a:ln cap="rnd">
                <a:noFill/>
                <a:prstDash val="solid"/>
                <a:round/>
              </a:ln>
            </p:spPr>
          </p:sp>
          <p:sp>
            <p:nvSpPr>
              <p:cNvPr name="TextBox 114" id="114"/>
              <p:cNvSpPr txBox="true"/>
              <p:nvPr/>
            </p:nvSpPr>
            <p:spPr>
              <a:xfrm>
                <a:off x="0" y="-123825"/>
                <a:ext cx="499220" cy="384724"/>
              </a:xfrm>
              <a:prstGeom prst="rect">
                <a:avLst/>
              </a:prstGeom>
            </p:spPr>
            <p:txBody>
              <a:bodyPr anchor="ctr" rtlCol="false" tIns="38877" lIns="38877" bIns="38877" rIns="38877"/>
              <a:lstStyle/>
              <a:p>
                <a:pPr algn="ctr" marL="0" indent="0" lvl="0">
                  <a:lnSpc>
                    <a:spcPts val="4335"/>
                  </a:lnSpc>
                  <a:spcBef>
                    <a:spcPct val="0"/>
                  </a:spcBef>
                </a:pPr>
              </a:p>
            </p:txBody>
          </p:sp>
        </p:grpSp>
        <p:grpSp>
          <p:nvGrpSpPr>
            <p:cNvPr name="Group 115" id="115"/>
            <p:cNvGrpSpPr/>
            <p:nvPr/>
          </p:nvGrpSpPr>
          <p:grpSpPr>
            <a:xfrm rot="-9721201">
              <a:off x="3104813" y="6096645"/>
              <a:ext cx="824710" cy="99663"/>
              <a:chOff x="0" y="0"/>
              <a:chExt cx="166072" cy="20069"/>
            </a:xfrm>
          </p:grpSpPr>
          <p:sp>
            <p:nvSpPr>
              <p:cNvPr name="Freeform 116" id="116"/>
              <p:cNvSpPr/>
              <p:nvPr/>
            </p:nvSpPr>
            <p:spPr>
              <a:xfrm flipH="false" flipV="false" rot="0">
                <a:off x="0" y="0"/>
                <a:ext cx="166072" cy="20069"/>
              </a:xfrm>
              <a:custGeom>
                <a:avLst/>
                <a:gdLst/>
                <a:ahLst/>
                <a:cxnLst/>
                <a:rect r="r" b="b" t="t" l="l"/>
                <a:pathLst>
                  <a:path h="20069" w="166072">
                    <a:moveTo>
                      <a:pt x="10035" y="0"/>
                    </a:moveTo>
                    <a:lnTo>
                      <a:pt x="156038" y="0"/>
                    </a:lnTo>
                    <a:cubicBezTo>
                      <a:pt x="161579" y="0"/>
                      <a:pt x="166072" y="4493"/>
                      <a:pt x="166072" y="10035"/>
                    </a:cubicBezTo>
                    <a:lnTo>
                      <a:pt x="166072" y="10035"/>
                    </a:lnTo>
                    <a:cubicBezTo>
                      <a:pt x="166072" y="12696"/>
                      <a:pt x="165015" y="15248"/>
                      <a:pt x="163133" y="17130"/>
                    </a:cubicBezTo>
                    <a:cubicBezTo>
                      <a:pt x="161251" y="19012"/>
                      <a:pt x="158699" y="20069"/>
                      <a:pt x="156038" y="20069"/>
                    </a:cubicBezTo>
                    <a:lnTo>
                      <a:pt x="10035" y="20069"/>
                    </a:lnTo>
                    <a:cubicBezTo>
                      <a:pt x="7373" y="20069"/>
                      <a:pt x="4821" y="19012"/>
                      <a:pt x="2939" y="17130"/>
                    </a:cubicBezTo>
                    <a:cubicBezTo>
                      <a:pt x="1057" y="15248"/>
                      <a:pt x="0" y="12696"/>
                      <a:pt x="0" y="10035"/>
                    </a:cubicBezTo>
                    <a:lnTo>
                      <a:pt x="0" y="10035"/>
                    </a:lnTo>
                    <a:cubicBezTo>
                      <a:pt x="0" y="7373"/>
                      <a:pt x="1057" y="4821"/>
                      <a:pt x="2939" y="2939"/>
                    </a:cubicBezTo>
                    <a:cubicBezTo>
                      <a:pt x="4821" y="1057"/>
                      <a:pt x="7373" y="0"/>
                      <a:pt x="10035" y="0"/>
                    </a:cubicBezTo>
                    <a:close/>
                  </a:path>
                </a:pathLst>
              </a:custGeom>
              <a:solidFill>
                <a:srgbClr val="EAEA28"/>
              </a:solidFill>
            </p:spPr>
          </p:sp>
          <p:sp>
            <p:nvSpPr>
              <p:cNvPr name="TextBox 117" id="117"/>
              <p:cNvSpPr txBox="true"/>
              <p:nvPr/>
            </p:nvSpPr>
            <p:spPr>
              <a:xfrm>
                <a:off x="0" y="-123825"/>
                <a:ext cx="166072" cy="143894"/>
              </a:xfrm>
              <a:prstGeom prst="rect">
                <a:avLst/>
              </a:prstGeom>
            </p:spPr>
            <p:txBody>
              <a:bodyPr anchor="ctr" rtlCol="false" tIns="38877" lIns="38877" bIns="38877" rIns="38877"/>
              <a:lstStyle/>
              <a:p>
                <a:pPr algn="ctr">
                  <a:lnSpc>
                    <a:spcPts val="4419"/>
                  </a:lnSpc>
                </a:pPr>
              </a:p>
            </p:txBody>
          </p:sp>
        </p:grpSp>
        <p:grpSp>
          <p:nvGrpSpPr>
            <p:cNvPr name="Group 118" id="118"/>
            <p:cNvGrpSpPr/>
            <p:nvPr/>
          </p:nvGrpSpPr>
          <p:grpSpPr>
            <a:xfrm rot="-9721201">
              <a:off x="1886687" y="5701323"/>
              <a:ext cx="824710" cy="99663"/>
              <a:chOff x="0" y="0"/>
              <a:chExt cx="166072" cy="20069"/>
            </a:xfrm>
          </p:grpSpPr>
          <p:sp>
            <p:nvSpPr>
              <p:cNvPr name="Freeform 119" id="119"/>
              <p:cNvSpPr/>
              <p:nvPr/>
            </p:nvSpPr>
            <p:spPr>
              <a:xfrm flipH="false" flipV="false" rot="0">
                <a:off x="0" y="0"/>
                <a:ext cx="166072" cy="20069"/>
              </a:xfrm>
              <a:custGeom>
                <a:avLst/>
                <a:gdLst/>
                <a:ahLst/>
                <a:cxnLst/>
                <a:rect r="r" b="b" t="t" l="l"/>
                <a:pathLst>
                  <a:path h="20069" w="166072">
                    <a:moveTo>
                      <a:pt x="10035" y="0"/>
                    </a:moveTo>
                    <a:lnTo>
                      <a:pt x="156038" y="0"/>
                    </a:lnTo>
                    <a:cubicBezTo>
                      <a:pt x="161579" y="0"/>
                      <a:pt x="166072" y="4493"/>
                      <a:pt x="166072" y="10035"/>
                    </a:cubicBezTo>
                    <a:lnTo>
                      <a:pt x="166072" y="10035"/>
                    </a:lnTo>
                    <a:cubicBezTo>
                      <a:pt x="166072" y="12696"/>
                      <a:pt x="165015" y="15248"/>
                      <a:pt x="163133" y="17130"/>
                    </a:cubicBezTo>
                    <a:cubicBezTo>
                      <a:pt x="161251" y="19012"/>
                      <a:pt x="158699" y="20069"/>
                      <a:pt x="156038" y="20069"/>
                    </a:cubicBezTo>
                    <a:lnTo>
                      <a:pt x="10035" y="20069"/>
                    </a:lnTo>
                    <a:cubicBezTo>
                      <a:pt x="7373" y="20069"/>
                      <a:pt x="4821" y="19012"/>
                      <a:pt x="2939" y="17130"/>
                    </a:cubicBezTo>
                    <a:cubicBezTo>
                      <a:pt x="1057" y="15248"/>
                      <a:pt x="0" y="12696"/>
                      <a:pt x="0" y="10035"/>
                    </a:cubicBezTo>
                    <a:lnTo>
                      <a:pt x="0" y="10035"/>
                    </a:lnTo>
                    <a:cubicBezTo>
                      <a:pt x="0" y="7373"/>
                      <a:pt x="1057" y="4821"/>
                      <a:pt x="2939" y="2939"/>
                    </a:cubicBezTo>
                    <a:cubicBezTo>
                      <a:pt x="4821" y="1057"/>
                      <a:pt x="7373" y="0"/>
                      <a:pt x="10035" y="0"/>
                    </a:cubicBezTo>
                    <a:close/>
                  </a:path>
                </a:pathLst>
              </a:custGeom>
              <a:solidFill>
                <a:srgbClr val="EAEA28"/>
              </a:solidFill>
            </p:spPr>
          </p:sp>
          <p:sp>
            <p:nvSpPr>
              <p:cNvPr name="TextBox 120" id="120"/>
              <p:cNvSpPr txBox="true"/>
              <p:nvPr/>
            </p:nvSpPr>
            <p:spPr>
              <a:xfrm>
                <a:off x="0" y="-123825"/>
                <a:ext cx="166072" cy="143894"/>
              </a:xfrm>
              <a:prstGeom prst="rect">
                <a:avLst/>
              </a:prstGeom>
            </p:spPr>
            <p:txBody>
              <a:bodyPr anchor="ctr" rtlCol="false" tIns="38877" lIns="38877" bIns="38877" rIns="38877"/>
              <a:lstStyle/>
              <a:p>
                <a:pPr algn="ctr">
                  <a:lnSpc>
                    <a:spcPts val="4419"/>
                  </a:lnSpc>
                </a:pPr>
              </a:p>
            </p:txBody>
          </p:sp>
        </p:grpSp>
        <p:grpSp>
          <p:nvGrpSpPr>
            <p:cNvPr name="Group 121" id="121"/>
            <p:cNvGrpSpPr/>
            <p:nvPr/>
          </p:nvGrpSpPr>
          <p:grpSpPr>
            <a:xfrm rot="-8791664">
              <a:off x="3458499" y="8109008"/>
              <a:ext cx="450227" cy="166499"/>
              <a:chOff x="0" y="0"/>
              <a:chExt cx="90662" cy="33528"/>
            </a:xfrm>
          </p:grpSpPr>
          <p:sp>
            <p:nvSpPr>
              <p:cNvPr name="Freeform 122" id="122"/>
              <p:cNvSpPr/>
              <p:nvPr/>
            </p:nvSpPr>
            <p:spPr>
              <a:xfrm flipH="false" flipV="false" rot="0">
                <a:off x="0" y="0"/>
                <a:ext cx="90662" cy="33528"/>
              </a:xfrm>
              <a:custGeom>
                <a:avLst/>
                <a:gdLst/>
                <a:ahLst/>
                <a:cxnLst/>
                <a:rect r="r" b="b" t="t" l="l"/>
                <a:pathLst>
                  <a:path h="33528" w="90662">
                    <a:moveTo>
                      <a:pt x="45331" y="0"/>
                    </a:moveTo>
                    <a:cubicBezTo>
                      <a:pt x="20295" y="0"/>
                      <a:pt x="0" y="7506"/>
                      <a:pt x="0" y="16764"/>
                    </a:cubicBezTo>
                    <a:cubicBezTo>
                      <a:pt x="0" y="26023"/>
                      <a:pt x="20295" y="33528"/>
                      <a:pt x="45331" y="33528"/>
                    </a:cubicBezTo>
                    <a:cubicBezTo>
                      <a:pt x="70367" y="33528"/>
                      <a:pt x="90662" y="26023"/>
                      <a:pt x="90662" y="16764"/>
                    </a:cubicBezTo>
                    <a:cubicBezTo>
                      <a:pt x="90662" y="7506"/>
                      <a:pt x="70367" y="0"/>
                      <a:pt x="45331" y="0"/>
                    </a:cubicBezTo>
                    <a:close/>
                  </a:path>
                </a:pathLst>
              </a:custGeom>
              <a:solidFill>
                <a:srgbClr val="275CE4"/>
              </a:solidFill>
              <a:ln cap="sq">
                <a:noFill/>
                <a:prstDash val="solid"/>
                <a:miter/>
              </a:ln>
            </p:spPr>
          </p:sp>
          <p:sp>
            <p:nvSpPr>
              <p:cNvPr name="TextBox 123" id="123"/>
              <p:cNvSpPr txBox="true"/>
              <p:nvPr/>
            </p:nvSpPr>
            <p:spPr>
              <a:xfrm>
                <a:off x="8500" y="-120682"/>
                <a:ext cx="73663" cy="151067"/>
              </a:xfrm>
              <a:prstGeom prst="rect">
                <a:avLst/>
              </a:prstGeom>
            </p:spPr>
            <p:txBody>
              <a:bodyPr anchor="ctr" rtlCol="false" tIns="38877" lIns="38877" bIns="38877" rIns="38877"/>
              <a:lstStyle/>
              <a:p>
                <a:pPr algn="ctr" marL="0" indent="0" lvl="0">
                  <a:lnSpc>
                    <a:spcPts val="4335"/>
                  </a:lnSpc>
                  <a:spcBef>
                    <a:spcPct val="0"/>
                  </a:spcBef>
                </a:pPr>
              </a:p>
            </p:txBody>
          </p:sp>
        </p:grpSp>
        <p:grpSp>
          <p:nvGrpSpPr>
            <p:cNvPr name="Group 124" id="124"/>
            <p:cNvGrpSpPr/>
            <p:nvPr/>
          </p:nvGrpSpPr>
          <p:grpSpPr>
            <a:xfrm rot="1095631">
              <a:off x="1131804" y="7416897"/>
              <a:ext cx="2365175" cy="725067"/>
              <a:chOff x="0" y="0"/>
              <a:chExt cx="597833" cy="183271"/>
            </a:xfrm>
          </p:grpSpPr>
          <p:sp>
            <p:nvSpPr>
              <p:cNvPr name="Freeform 125" id="125"/>
              <p:cNvSpPr/>
              <p:nvPr/>
            </p:nvSpPr>
            <p:spPr>
              <a:xfrm flipH="false" flipV="false" rot="0">
                <a:off x="0" y="0"/>
                <a:ext cx="597833" cy="183271"/>
              </a:xfrm>
              <a:custGeom>
                <a:avLst/>
                <a:gdLst/>
                <a:ahLst/>
                <a:cxnLst/>
                <a:rect r="r" b="b" t="t" l="l"/>
                <a:pathLst>
                  <a:path h="183271" w="597833">
                    <a:moveTo>
                      <a:pt x="203200" y="183271"/>
                    </a:moveTo>
                    <a:lnTo>
                      <a:pt x="394633" y="183271"/>
                    </a:lnTo>
                    <a:lnTo>
                      <a:pt x="597833" y="0"/>
                    </a:lnTo>
                    <a:lnTo>
                      <a:pt x="0" y="0"/>
                    </a:lnTo>
                    <a:lnTo>
                      <a:pt x="203200" y="183271"/>
                    </a:lnTo>
                    <a:close/>
                  </a:path>
                </a:pathLst>
              </a:custGeom>
              <a:solidFill>
                <a:srgbClr val="0B1541"/>
              </a:solidFill>
            </p:spPr>
          </p:sp>
          <p:sp>
            <p:nvSpPr>
              <p:cNvPr name="TextBox 126" id="126"/>
              <p:cNvSpPr txBox="true"/>
              <p:nvPr/>
            </p:nvSpPr>
            <p:spPr>
              <a:xfrm>
                <a:off x="127000" y="-123825"/>
                <a:ext cx="343833" cy="307096"/>
              </a:xfrm>
              <a:prstGeom prst="rect">
                <a:avLst/>
              </a:prstGeom>
            </p:spPr>
            <p:txBody>
              <a:bodyPr anchor="ctr" rtlCol="false" tIns="52217" lIns="52217" bIns="52217" rIns="52217"/>
              <a:lstStyle/>
              <a:p>
                <a:pPr algn="ctr">
                  <a:lnSpc>
                    <a:spcPts val="4420"/>
                  </a:lnSpc>
                </a:pPr>
              </a:p>
            </p:txBody>
          </p:sp>
        </p:grpSp>
        <p:grpSp>
          <p:nvGrpSpPr>
            <p:cNvPr name="Group 127" id="127"/>
            <p:cNvGrpSpPr/>
            <p:nvPr/>
          </p:nvGrpSpPr>
          <p:grpSpPr>
            <a:xfrm rot="1095631">
              <a:off x="2779504" y="8242882"/>
              <a:ext cx="266384" cy="2452549"/>
              <a:chOff x="0" y="0"/>
              <a:chExt cx="39938" cy="367705"/>
            </a:xfrm>
          </p:grpSpPr>
          <p:sp>
            <p:nvSpPr>
              <p:cNvPr name="Freeform 128" id="128"/>
              <p:cNvSpPr/>
              <p:nvPr/>
            </p:nvSpPr>
            <p:spPr>
              <a:xfrm flipH="false" flipV="false" rot="0">
                <a:off x="0" y="0"/>
                <a:ext cx="39938" cy="367705"/>
              </a:xfrm>
              <a:custGeom>
                <a:avLst/>
                <a:gdLst/>
                <a:ahLst/>
                <a:cxnLst/>
                <a:rect r="r" b="b" t="t" l="l"/>
                <a:pathLst>
                  <a:path h="367705" w="39938">
                    <a:moveTo>
                      <a:pt x="0" y="0"/>
                    </a:moveTo>
                    <a:lnTo>
                      <a:pt x="39938" y="0"/>
                    </a:lnTo>
                    <a:lnTo>
                      <a:pt x="39938" y="367705"/>
                    </a:lnTo>
                    <a:lnTo>
                      <a:pt x="0" y="367705"/>
                    </a:lnTo>
                    <a:close/>
                  </a:path>
                </a:pathLst>
              </a:custGeom>
              <a:solidFill>
                <a:srgbClr val="0B1541"/>
              </a:solidFill>
              <a:ln cap="sq">
                <a:noFill/>
                <a:prstDash val="solid"/>
                <a:miter/>
              </a:ln>
            </p:spPr>
          </p:sp>
          <p:sp>
            <p:nvSpPr>
              <p:cNvPr name="TextBox 129" id="129"/>
              <p:cNvSpPr txBox="true"/>
              <p:nvPr/>
            </p:nvSpPr>
            <p:spPr>
              <a:xfrm>
                <a:off x="0" y="-123825"/>
                <a:ext cx="39938" cy="491530"/>
              </a:xfrm>
              <a:prstGeom prst="rect">
                <a:avLst/>
              </a:prstGeom>
            </p:spPr>
            <p:txBody>
              <a:bodyPr anchor="ctr" rtlCol="false" tIns="52217" lIns="52217" bIns="52217" rIns="52217"/>
              <a:lstStyle/>
              <a:p>
                <a:pPr algn="ctr" marL="0" indent="0" lvl="0">
                  <a:lnSpc>
                    <a:spcPts val="4420"/>
                  </a:lnSpc>
                  <a:spcBef>
                    <a:spcPct val="0"/>
                  </a:spcBef>
                </a:pPr>
              </a:p>
            </p:txBody>
          </p:sp>
        </p:grpSp>
        <p:grpSp>
          <p:nvGrpSpPr>
            <p:cNvPr name="Group 130" id="130"/>
            <p:cNvGrpSpPr/>
            <p:nvPr/>
          </p:nvGrpSpPr>
          <p:grpSpPr>
            <a:xfrm rot="-9704368">
              <a:off x="272742" y="10020475"/>
              <a:ext cx="2365175" cy="725067"/>
              <a:chOff x="0" y="0"/>
              <a:chExt cx="597833" cy="183271"/>
            </a:xfrm>
          </p:grpSpPr>
          <p:sp>
            <p:nvSpPr>
              <p:cNvPr name="Freeform 131" id="131"/>
              <p:cNvSpPr/>
              <p:nvPr/>
            </p:nvSpPr>
            <p:spPr>
              <a:xfrm flipH="false" flipV="false" rot="0">
                <a:off x="0" y="0"/>
                <a:ext cx="597833" cy="183271"/>
              </a:xfrm>
              <a:custGeom>
                <a:avLst/>
                <a:gdLst/>
                <a:ahLst/>
                <a:cxnLst/>
                <a:rect r="r" b="b" t="t" l="l"/>
                <a:pathLst>
                  <a:path h="183271" w="597833">
                    <a:moveTo>
                      <a:pt x="203200" y="183271"/>
                    </a:moveTo>
                    <a:lnTo>
                      <a:pt x="394633" y="183271"/>
                    </a:lnTo>
                    <a:lnTo>
                      <a:pt x="597833" y="0"/>
                    </a:lnTo>
                    <a:lnTo>
                      <a:pt x="0" y="0"/>
                    </a:lnTo>
                    <a:lnTo>
                      <a:pt x="203200" y="183271"/>
                    </a:lnTo>
                    <a:close/>
                  </a:path>
                </a:pathLst>
              </a:custGeom>
              <a:solidFill>
                <a:srgbClr val="0B1541"/>
              </a:solidFill>
            </p:spPr>
          </p:sp>
          <p:sp>
            <p:nvSpPr>
              <p:cNvPr name="TextBox 132" id="132"/>
              <p:cNvSpPr txBox="true"/>
              <p:nvPr/>
            </p:nvSpPr>
            <p:spPr>
              <a:xfrm>
                <a:off x="127000" y="-123825"/>
                <a:ext cx="343833" cy="307096"/>
              </a:xfrm>
              <a:prstGeom prst="rect">
                <a:avLst/>
              </a:prstGeom>
            </p:spPr>
            <p:txBody>
              <a:bodyPr anchor="ctr" rtlCol="false" tIns="52217" lIns="52217" bIns="52217" rIns="52217"/>
              <a:lstStyle/>
              <a:p>
                <a:pPr algn="ctr">
                  <a:lnSpc>
                    <a:spcPts val="4420"/>
                  </a:lnSpc>
                </a:pPr>
              </a:p>
            </p:txBody>
          </p:sp>
        </p:grpSp>
        <p:sp>
          <p:nvSpPr>
            <p:cNvPr name="Freeform 133" id="133"/>
            <p:cNvSpPr/>
            <p:nvPr/>
          </p:nvSpPr>
          <p:spPr>
            <a:xfrm flipH="false" flipV="false" rot="-10800000">
              <a:off x="3369655" y="0"/>
              <a:ext cx="4252364" cy="3907822"/>
            </a:xfrm>
            <a:custGeom>
              <a:avLst/>
              <a:gdLst/>
              <a:ahLst/>
              <a:cxnLst/>
              <a:rect r="r" b="b" t="t" l="l"/>
              <a:pathLst>
                <a:path h="3907822" w="4252364">
                  <a:moveTo>
                    <a:pt x="0" y="0"/>
                  </a:moveTo>
                  <a:lnTo>
                    <a:pt x="4252364" y="0"/>
                  </a:lnTo>
                  <a:lnTo>
                    <a:pt x="4252364" y="3907822"/>
                  </a:lnTo>
                  <a:lnTo>
                    <a:pt x="0" y="3907822"/>
                  </a:lnTo>
                  <a:lnTo>
                    <a:pt x="0" y="0"/>
                  </a:lnTo>
                  <a:close/>
                </a:path>
              </a:pathLst>
            </a:custGeom>
            <a:blipFill>
              <a:blip r:embed="rId4"/>
              <a:stretch>
                <a:fillRect l="0" t="-20079" r="0" b="-2015"/>
              </a:stretch>
            </a:blipFill>
          </p:spPr>
        </p:sp>
        <p:grpSp>
          <p:nvGrpSpPr>
            <p:cNvPr name="Group 134" id="134"/>
            <p:cNvGrpSpPr/>
            <p:nvPr/>
          </p:nvGrpSpPr>
          <p:grpSpPr>
            <a:xfrm rot="-10800000">
              <a:off x="4168370" y="3343189"/>
              <a:ext cx="2703356" cy="5381796"/>
              <a:chOff x="0" y="0"/>
              <a:chExt cx="544375" cy="1083733"/>
            </a:xfrm>
          </p:grpSpPr>
          <p:sp>
            <p:nvSpPr>
              <p:cNvPr name="Freeform 135" id="135"/>
              <p:cNvSpPr/>
              <p:nvPr/>
            </p:nvSpPr>
            <p:spPr>
              <a:xfrm flipH="false" flipV="false" rot="0">
                <a:off x="0" y="0"/>
                <a:ext cx="544375" cy="1083733"/>
              </a:xfrm>
              <a:custGeom>
                <a:avLst/>
                <a:gdLst/>
                <a:ahLst/>
                <a:cxnLst/>
                <a:rect r="r" b="b" t="t" l="l"/>
                <a:pathLst>
                  <a:path h="1083733" w="544375">
                    <a:moveTo>
                      <a:pt x="195773" y="0"/>
                    </a:moveTo>
                    <a:lnTo>
                      <a:pt x="348603" y="0"/>
                    </a:lnTo>
                    <a:cubicBezTo>
                      <a:pt x="400525" y="0"/>
                      <a:pt x="450320" y="20626"/>
                      <a:pt x="487035" y="57341"/>
                    </a:cubicBezTo>
                    <a:cubicBezTo>
                      <a:pt x="523749" y="94055"/>
                      <a:pt x="544375" y="143851"/>
                      <a:pt x="544375" y="195773"/>
                    </a:cubicBezTo>
                    <a:lnTo>
                      <a:pt x="544375" y="887961"/>
                    </a:lnTo>
                    <a:cubicBezTo>
                      <a:pt x="544375" y="939883"/>
                      <a:pt x="523749" y="989678"/>
                      <a:pt x="487035" y="1026393"/>
                    </a:cubicBezTo>
                    <a:cubicBezTo>
                      <a:pt x="450320" y="1063107"/>
                      <a:pt x="400525" y="1083733"/>
                      <a:pt x="348603" y="1083733"/>
                    </a:cubicBezTo>
                    <a:lnTo>
                      <a:pt x="195773" y="1083733"/>
                    </a:lnTo>
                    <a:cubicBezTo>
                      <a:pt x="143851" y="1083733"/>
                      <a:pt x="94055" y="1063107"/>
                      <a:pt x="57341" y="1026393"/>
                    </a:cubicBezTo>
                    <a:cubicBezTo>
                      <a:pt x="20626" y="989678"/>
                      <a:pt x="0" y="939883"/>
                      <a:pt x="0" y="887961"/>
                    </a:cubicBezTo>
                    <a:lnTo>
                      <a:pt x="0" y="195773"/>
                    </a:lnTo>
                    <a:cubicBezTo>
                      <a:pt x="0" y="143851"/>
                      <a:pt x="20626" y="94055"/>
                      <a:pt x="57341" y="57341"/>
                    </a:cubicBezTo>
                    <a:cubicBezTo>
                      <a:pt x="94055" y="20626"/>
                      <a:pt x="143851" y="0"/>
                      <a:pt x="195773" y="0"/>
                    </a:cubicBezTo>
                    <a:close/>
                  </a:path>
                </a:pathLst>
              </a:custGeom>
              <a:solidFill>
                <a:srgbClr val="F88219"/>
              </a:solidFill>
            </p:spPr>
          </p:sp>
          <p:sp>
            <p:nvSpPr>
              <p:cNvPr name="TextBox 136" id="136"/>
              <p:cNvSpPr txBox="true"/>
              <p:nvPr/>
            </p:nvSpPr>
            <p:spPr>
              <a:xfrm>
                <a:off x="0" y="-123825"/>
                <a:ext cx="544375" cy="1207558"/>
              </a:xfrm>
              <a:prstGeom prst="rect">
                <a:avLst/>
              </a:prstGeom>
            </p:spPr>
            <p:txBody>
              <a:bodyPr anchor="ctr" rtlCol="false" tIns="38877" lIns="38877" bIns="38877" rIns="38877"/>
              <a:lstStyle/>
              <a:p>
                <a:pPr algn="ctr">
                  <a:lnSpc>
                    <a:spcPts val="4419"/>
                  </a:lnSpc>
                </a:pPr>
              </a:p>
            </p:txBody>
          </p:sp>
        </p:grpSp>
        <p:grpSp>
          <p:nvGrpSpPr>
            <p:cNvPr name="Group 137" id="137"/>
            <p:cNvGrpSpPr/>
            <p:nvPr/>
          </p:nvGrpSpPr>
          <p:grpSpPr>
            <a:xfrm rot="-10800000">
              <a:off x="4629311" y="5884593"/>
              <a:ext cx="1781474" cy="1744101"/>
              <a:chOff x="0" y="0"/>
              <a:chExt cx="358736" cy="351210"/>
            </a:xfrm>
          </p:grpSpPr>
          <p:sp>
            <p:nvSpPr>
              <p:cNvPr name="Freeform 138" id="138"/>
              <p:cNvSpPr/>
              <p:nvPr/>
            </p:nvSpPr>
            <p:spPr>
              <a:xfrm flipH="false" flipV="false" rot="0">
                <a:off x="0" y="0"/>
                <a:ext cx="358736" cy="351210"/>
              </a:xfrm>
              <a:custGeom>
                <a:avLst/>
                <a:gdLst/>
                <a:ahLst/>
                <a:cxnLst/>
                <a:rect r="r" b="b" t="t" l="l"/>
                <a:pathLst>
                  <a:path h="351210" w="358736">
                    <a:moveTo>
                      <a:pt x="148541" y="0"/>
                    </a:moveTo>
                    <a:lnTo>
                      <a:pt x="210195" y="0"/>
                    </a:lnTo>
                    <a:cubicBezTo>
                      <a:pt x="249590" y="0"/>
                      <a:pt x="287372" y="15650"/>
                      <a:pt x="315229" y="43507"/>
                    </a:cubicBezTo>
                    <a:cubicBezTo>
                      <a:pt x="343086" y="71363"/>
                      <a:pt x="358736" y="109145"/>
                      <a:pt x="358736" y="148541"/>
                    </a:cubicBezTo>
                    <a:lnTo>
                      <a:pt x="358736" y="202669"/>
                    </a:lnTo>
                    <a:cubicBezTo>
                      <a:pt x="358736" y="242064"/>
                      <a:pt x="343086" y="279846"/>
                      <a:pt x="315229" y="307703"/>
                    </a:cubicBezTo>
                    <a:cubicBezTo>
                      <a:pt x="287372" y="335560"/>
                      <a:pt x="249590" y="351210"/>
                      <a:pt x="210195" y="351210"/>
                    </a:cubicBezTo>
                    <a:lnTo>
                      <a:pt x="148541" y="351210"/>
                    </a:lnTo>
                    <a:cubicBezTo>
                      <a:pt x="109145" y="351210"/>
                      <a:pt x="71363" y="335560"/>
                      <a:pt x="43507" y="307703"/>
                    </a:cubicBezTo>
                    <a:cubicBezTo>
                      <a:pt x="15650" y="279846"/>
                      <a:pt x="0" y="242064"/>
                      <a:pt x="0" y="202669"/>
                    </a:cubicBezTo>
                    <a:lnTo>
                      <a:pt x="0" y="148541"/>
                    </a:lnTo>
                    <a:cubicBezTo>
                      <a:pt x="0" y="109145"/>
                      <a:pt x="15650" y="71363"/>
                      <a:pt x="43507" y="43507"/>
                    </a:cubicBezTo>
                    <a:cubicBezTo>
                      <a:pt x="71363" y="15650"/>
                      <a:pt x="109145" y="0"/>
                      <a:pt x="148541" y="0"/>
                    </a:cubicBezTo>
                    <a:close/>
                  </a:path>
                </a:pathLst>
              </a:custGeom>
              <a:solidFill>
                <a:srgbClr val="F99B47"/>
              </a:solidFill>
            </p:spPr>
          </p:sp>
          <p:sp>
            <p:nvSpPr>
              <p:cNvPr name="TextBox 139" id="139"/>
              <p:cNvSpPr txBox="true"/>
              <p:nvPr/>
            </p:nvSpPr>
            <p:spPr>
              <a:xfrm>
                <a:off x="0" y="-123825"/>
                <a:ext cx="358736" cy="475035"/>
              </a:xfrm>
              <a:prstGeom prst="rect">
                <a:avLst/>
              </a:prstGeom>
            </p:spPr>
            <p:txBody>
              <a:bodyPr anchor="ctr" rtlCol="false" tIns="38877" lIns="38877" bIns="38877" rIns="38877"/>
              <a:lstStyle/>
              <a:p>
                <a:pPr algn="ctr">
                  <a:lnSpc>
                    <a:spcPts val="4419"/>
                  </a:lnSpc>
                </a:pPr>
              </a:p>
            </p:txBody>
          </p:sp>
        </p:grpSp>
        <p:grpSp>
          <p:nvGrpSpPr>
            <p:cNvPr name="Group 140" id="140"/>
            <p:cNvGrpSpPr/>
            <p:nvPr/>
          </p:nvGrpSpPr>
          <p:grpSpPr>
            <a:xfrm rot="-10800000">
              <a:off x="4280491" y="3567430"/>
              <a:ext cx="2479114" cy="1295618"/>
              <a:chOff x="0" y="0"/>
              <a:chExt cx="499220" cy="260899"/>
            </a:xfrm>
          </p:grpSpPr>
          <p:sp>
            <p:nvSpPr>
              <p:cNvPr name="Freeform 141" id="141"/>
              <p:cNvSpPr/>
              <p:nvPr/>
            </p:nvSpPr>
            <p:spPr>
              <a:xfrm flipH="false" flipV="false" rot="0">
                <a:off x="0" y="0"/>
                <a:ext cx="499220" cy="260899"/>
              </a:xfrm>
              <a:custGeom>
                <a:avLst/>
                <a:gdLst/>
                <a:ahLst/>
                <a:cxnLst/>
                <a:rect r="r" b="b" t="t" l="l"/>
                <a:pathLst>
                  <a:path h="260899" w="499220">
                    <a:moveTo>
                      <a:pt x="130449" y="0"/>
                    </a:moveTo>
                    <a:lnTo>
                      <a:pt x="368770" y="0"/>
                    </a:lnTo>
                    <a:cubicBezTo>
                      <a:pt x="440816" y="0"/>
                      <a:pt x="499220" y="58404"/>
                      <a:pt x="499220" y="130449"/>
                    </a:cubicBezTo>
                    <a:lnTo>
                      <a:pt x="499220" y="130449"/>
                    </a:lnTo>
                    <a:cubicBezTo>
                      <a:pt x="499220" y="165047"/>
                      <a:pt x="485476" y="198227"/>
                      <a:pt x="461012" y="222691"/>
                    </a:cubicBezTo>
                    <a:cubicBezTo>
                      <a:pt x="436548" y="247155"/>
                      <a:pt x="403368" y="260899"/>
                      <a:pt x="368770" y="260899"/>
                    </a:cubicBezTo>
                    <a:lnTo>
                      <a:pt x="130449" y="260899"/>
                    </a:lnTo>
                    <a:cubicBezTo>
                      <a:pt x="58404" y="260899"/>
                      <a:pt x="0" y="202495"/>
                      <a:pt x="0" y="130449"/>
                    </a:cubicBezTo>
                    <a:lnTo>
                      <a:pt x="0" y="130449"/>
                    </a:lnTo>
                    <a:cubicBezTo>
                      <a:pt x="0" y="58404"/>
                      <a:pt x="58404" y="0"/>
                      <a:pt x="130449" y="0"/>
                    </a:cubicBezTo>
                    <a:close/>
                  </a:path>
                </a:pathLst>
              </a:custGeom>
              <a:solidFill>
                <a:srgbClr val="F99B47"/>
              </a:solidFill>
            </p:spPr>
          </p:sp>
          <p:sp>
            <p:nvSpPr>
              <p:cNvPr name="TextBox 142" id="142"/>
              <p:cNvSpPr txBox="true"/>
              <p:nvPr/>
            </p:nvSpPr>
            <p:spPr>
              <a:xfrm>
                <a:off x="0" y="-123825"/>
                <a:ext cx="499220" cy="384724"/>
              </a:xfrm>
              <a:prstGeom prst="rect">
                <a:avLst/>
              </a:prstGeom>
            </p:spPr>
            <p:txBody>
              <a:bodyPr anchor="ctr" rtlCol="false" tIns="38877" lIns="38877" bIns="38877" rIns="38877"/>
              <a:lstStyle/>
              <a:p>
                <a:pPr algn="ctr">
                  <a:lnSpc>
                    <a:spcPts val="4419"/>
                  </a:lnSpc>
                </a:pPr>
              </a:p>
            </p:txBody>
          </p:sp>
        </p:grpSp>
        <p:grpSp>
          <p:nvGrpSpPr>
            <p:cNvPr name="Group 143" id="143"/>
            <p:cNvGrpSpPr/>
            <p:nvPr/>
          </p:nvGrpSpPr>
          <p:grpSpPr>
            <a:xfrm rot="-10800000">
              <a:off x="5748027" y="3419182"/>
              <a:ext cx="824710" cy="99663"/>
              <a:chOff x="0" y="0"/>
              <a:chExt cx="166072" cy="20069"/>
            </a:xfrm>
          </p:grpSpPr>
          <p:sp>
            <p:nvSpPr>
              <p:cNvPr name="Freeform 144" id="144"/>
              <p:cNvSpPr/>
              <p:nvPr/>
            </p:nvSpPr>
            <p:spPr>
              <a:xfrm flipH="false" flipV="false" rot="0">
                <a:off x="0" y="0"/>
                <a:ext cx="166072" cy="20069"/>
              </a:xfrm>
              <a:custGeom>
                <a:avLst/>
                <a:gdLst/>
                <a:ahLst/>
                <a:cxnLst/>
                <a:rect r="r" b="b" t="t" l="l"/>
                <a:pathLst>
                  <a:path h="20069" w="166072">
                    <a:moveTo>
                      <a:pt x="10035" y="0"/>
                    </a:moveTo>
                    <a:lnTo>
                      <a:pt x="156038" y="0"/>
                    </a:lnTo>
                    <a:cubicBezTo>
                      <a:pt x="161579" y="0"/>
                      <a:pt x="166072" y="4493"/>
                      <a:pt x="166072" y="10035"/>
                    </a:cubicBezTo>
                    <a:lnTo>
                      <a:pt x="166072" y="10035"/>
                    </a:lnTo>
                    <a:cubicBezTo>
                      <a:pt x="166072" y="12696"/>
                      <a:pt x="165015" y="15248"/>
                      <a:pt x="163133" y="17130"/>
                    </a:cubicBezTo>
                    <a:cubicBezTo>
                      <a:pt x="161251" y="19012"/>
                      <a:pt x="158699" y="20069"/>
                      <a:pt x="156038" y="20069"/>
                    </a:cubicBezTo>
                    <a:lnTo>
                      <a:pt x="10035" y="20069"/>
                    </a:lnTo>
                    <a:cubicBezTo>
                      <a:pt x="7373" y="20069"/>
                      <a:pt x="4821" y="19012"/>
                      <a:pt x="2939" y="17130"/>
                    </a:cubicBezTo>
                    <a:cubicBezTo>
                      <a:pt x="1057" y="15248"/>
                      <a:pt x="0" y="12696"/>
                      <a:pt x="0" y="10035"/>
                    </a:cubicBezTo>
                    <a:lnTo>
                      <a:pt x="0" y="10035"/>
                    </a:lnTo>
                    <a:cubicBezTo>
                      <a:pt x="0" y="7373"/>
                      <a:pt x="1057" y="4821"/>
                      <a:pt x="2939" y="2939"/>
                    </a:cubicBezTo>
                    <a:cubicBezTo>
                      <a:pt x="4821" y="1057"/>
                      <a:pt x="7373" y="0"/>
                      <a:pt x="10035" y="0"/>
                    </a:cubicBezTo>
                    <a:close/>
                  </a:path>
                </a:pathLst>
              </a:custGeom>
              <a:solidFill>
                <a:srgbClr val="EAEA28"/>
              </a:solidFill>
            </p:spPr>
          </p:sp>
          <p:sp>
            <p:nvSpPr>
              <p:cNvPr name="TextBox 145" id="145"/>
              <p:cNvSpPr txBox="true"/>
              <p:nvPr/>
            </p:nvSpPr>
            <p:spPr>
              <a:xfrm>
                <a:off x="0" y="-123825"/>
                <a:ext cx="166072" cy="143894"/>
              </a:xfrm>
              <a:prstGeom prst="rect">
                <a:avLst/>
              </a:prstGeom>
            </p:spPr>
            <p:txBody>
              <a:bodyPr anchor="ctr" rtlCol="false" tIns="38877" lIns="38877" bIns="38877" rIns="38877"/>
              <a:lstStyle/>
              <a:p>
                <a:pPr algn="ctr">
                  <a:lnSpc>
                    <a:spcPts val="4419"/>
                  </a:lnSpc>
                </a:pPr>
              </a:p>
            </p:txBody>
          </p:sp>
        </p:grpSp>
        <p:grpSp>
          <p:nvGrpSpPr>
            <p:cNvPr name="Group 146" id="146"/>
            <p:cNvGrpSpPr/>
            <p:nvPr/>
          </p:nvGrpSpPr>
          <p:grpSpPr>
            <a:xfrm rot="-10800000">
              <a:off x="4467359" y="3419182"/>
              <a:ext cx="824710" cy="99663"/>
              <a:chOff x="0" y="0"/>
              <a:chExt cx="166072" cy="20069"/>
            </a:xfrm>
          </p:grpSpPr>
          <p:sp>
            <p:nvSpPr>
              <p:cNvPr name="Freeform 147" id="147"/>
              <p:cNvSpPr/>
              <p:nvPr/>
            </p:nvSpPr>
            <p:spPr>
              <a:xfrm flipH="false" flipV="false" rot="0">
                <a:off x="0" y="0"/>
                <a:ext cx="166072" cy="20069"/>
              </a:xfrm>
              <a:custGeom>
                <a:avLst/>
                <a:gdLst/>
                <a:ahLst/>
                <a:cxnLst/>
                <a:rect r="r" b="b" t="t" l="l"/>
                <a:pathLst>
                  <a:path h="20069" w="166072">
                    <a:moveTo>
                      <a:pt x="10035" y="0"/>
                    </a:moveTo>
                    <a:lnTo>
                      <a:pt x="156038" y="0"/>
                    </a:lnTo>
                    <a:cubicBezTo>
                      <a:pt x="161579" y="0"/>
                      <a:pt x="166072" y="4493"/>
                      <a:pt x="166072" y="10035"/>
                    </a:cubicBezTo>
                    <a:lnTo>
                      <a:pt x="166072" y="10035"/>
                    </a:lnTo>
                    <a:cubicBezTo>
                      <a:pt x="166072" y="12696"/>
                      <a:pt x="165015" y="15248"/>
                      <a:pt x="163133" y="17130"/>
                    </a:cubicBezTo>
                    <a:cubicBezTo>
                      <a:pt x="161251" y="19012"/>
                      <a:pt x="158699" y="20069"/>
                      <a:pt x="156038" y="20069"/>
                    </a:cubicBezTo>
                    <a:lnTo>
                      <a:pt x="10035" y="20069"/>
                    </a:lnTo>
                    <a:cubicBezTo>
                      <a:pt x="7373" y="20069"/>
                      <a:pt x="4821" y="19012"/>
                      <a:pt x="2939" y="17130"/>
                    </a:cubicBezTo>
                    <a:cubicBezTo>
                      <a:pt x="1057" y="15248"/>
                      <a:pt x="0" y="12696"/>
                      <a:pt x="0" y="10035"/>
                    </a:cubicBezTo>
                    <a:lnTo>
                      <a:pt x="0" y="10035"/>
                    </a:lnTo>
                    <a:cubicBezTo>
                      <a:pt x="0" y="7373"/>
                      <a:pt x="1057" y="4821"/>
                      <a:pt x="2939" y="2939"/>
                    </a:cubicBezTo>
                    <a:cubicBezTo>
                      <a:pt x="4821" y="1057"/>
                      <a:pt x="7373" y="0"/>
                      <a:pt x="10035" y="0"/>
                    </a:cubicBezTo>
                    <a:close/>
                  </a:path>
                </a:pathLst>
              </a:custGeom>
              <a:solidFill>
                <a:srgbClr val="EAEA28"/>
              </a:solidFill>
            </p:spPr>
          </p:sp>
          <p:sp>
            <p:nvSpPr>
              <p:cNvPr name="TextBox 148" id="148"/>
              <p:cNvSpPr txBox="true"/>
              <p:nvPr/>
            </p:nvSpPr>
            <p:spPr>
              <a:xfrm>
                <a:off x="0" y="-123825"/>
                <a:ext cx="166072" cy="143894"/>
              </a:xfrm>
              <a:prstGeom prst="rect">
                <a:avLst/>
              </a:prstGeom>
            </p:spPr>
            <p:txBody>
              <a:bodyPr anchor="ctr" rtlCol="false" tIns="38877" lIns="38877" bIns="38877" rIns="38877"/>
              <a:lstStyle/>
              <a:p>
                <a:pPr algn="ctr">
                  <a:lnSpc>
                    <a:spcPts val="4419"/>
                  </a:lnSpc>
                </a:pPr>
              </a:p>
            </p:txBody>
          </p:sp>
        </p:grpSp>
        <p:grpSp>
          <p:nvGrpSpPr>
            <p:cNvPr name="Group 149" id="149"/>
            <p:cNvGrpSpPr/>
            <p:nvPr/>
          </p:nvGrpSpPr>
          <p:grpSpPr>
            <a:xfrm rot="-9870462">
              <a:off x="6725086" y="5280259"/>
              <a:ext cx="450227" cy="166499"/>
              <a:chOff x="0" y="0"/>
              <a:chExt cx="90662" cy="33528"/>
            </a:xfrm>
          </p:grpSpPr>
          <p:sp>
            <p:nvSpPr>
              <p:cNvPr name="Freeform 150" id="150"/>
              <p:cNvSpPr/>
              <p:nvPr/>
            </p:nvSpPr>
            <p:spPr>
              <a:xfrm flipH="false" flipV="false" rot="0">
                <a:off x="0" y="0"/>
                <a:ext cx="90662" cy="33528"/>
              </a:xfrm>
              <a:custGeom>
                <a:avLst/>
                <a:gdLst/>
                <a:ahLst/>
                <a:cxnLst/>
                <a:rect r="r" b="b" t="t" l="l"/>
                <a:pathLst>
                  <a:path h="33528" w="90662">
                    <a:moveTo>
                      <a:pt x="45331" y="0"/>
                    </a:moveTo>
                    <a:cubicBezTo>
                      <a:pt x="20295" y="0"/>
                      <a:pt x="0" y="7506"/>
                      <a:pt x="0" y="16764"/>
                    </a:cubicBezTo>
                    <a:cubicBezTo>
                      <a:pt x="0" y="26023"/>
                      <a:pt x="20295" y="33528"/>
                      <a:pt x="45331" y="33528"/>
                    </a:cubicBezTo>
                    <a:cubicBezTo>
                      <a:pt x="70367" y="33528"/>
                      <a:pt x="90662" y="26023"/>
                      <a:pt x="90662" y="16764"/>
                    </a:cubicBezTo>
                    <a:cubicBezTo>
                      <a:pt x="90662" y="7506"/>
                      <a:pt x="70367" y="0"/>
                      <a:pt x="45331" y="0"/>
                    </a:cubicBezTo>
                    <a:close/>
                  </a:path>
                </a:pathLst>
              </a:custGeom>
              <a:solidFill>
                <a:srgbClr val="CC5E00"/>
              </a:solidFill>
            </p:spPr>
          </p:sp>
          <p:sp>
            <p:nvSpPr>
              <p:cNvPr name="TextBox 151" id="151"/>
              <p:cNvSpPr txBox="true"/>
              <p:nvPr/>
            </p:nvSpPr>
            <p:spPr>
              <a:xfrm>
                <a:off x="8500" y="-120682"/>
                <a:ext cx="73663" cy="151067"/>
              </a:xfrm>
              <a:prstGeom prst="rect">
                <a:avLst/>
              </a:prstGeom>
            </p:spPr>
            <p:txBody>
              <a:bodyPr anchor="ctr" rtlCol="false" tIns="38877" lIns="38877" bIns="38877" rIns="38877"/>
              <a:lstStyle/>
              <a:p>
                <a:pPr algn="ctr">
                  <a:lnSpc>
                    <a:spcPts val="4419"/>
                  </a:lnSpc>
                </a:pPr>
              </a:p>
            </p:txBody>
          </p:sp>
        </p:grpSp>
        <p:grpSp>
          <p:nvGrpSpPr>
            <p:cNvPr name="Group 152" id="152"/>
            <p:cNvGrpSpPr/>
            <p:nvPr/>
          </p:nvGrpSpPr>
          <p:grpSpPr>
            <a:xfrm rot="9883450">
              <a:off x="3816284" y="5279523"/>
              <a:ext cx="450227" cy="166499"/>
              <a:chOff x="0" y="0"/>
              <a:chExt cx="90662" cy="33528"/>
            </a:xfrm>
          </p:grpSpPr>
          <p:sp>
            <p:nvSpPr>
              <p:cNvPr name="Freeform 153" id="153"/>
              <p:cNvSpPr/>
              <p:nvPr/>
            </p:nvSpPr>
            <p:spPr>
              <a:xfrm flipH="false" flipV="false" rot="0">
                <a:off x="0" y="0"/>
                <a:ext cx="90662" cy="33528"/>
              </a:xfrm>
              <a:custGeom>
                <a:avLst/>
                <a:gdLst/>
                <a:ahLst/>
                <a:cxnLst/>
                <a:rect r="r" b="b" t="t" l="l"/>
                <a:pathLst>
                  <a:path h="33528" w="90662">
                    <a:moveTo>
                      <a:pt x="45331" y="0"/>
                    </a:moveTo>
                    <a:cubicBezTo>
                      <a:pt x="20295" y="0"/>
                      <a:pt x="0" y="7506"/>
                      <a:pt x="0" y="16764"/>
                    </a:cubicBezTo>
                    <a:cubicBezTo>
                      <a:pt x="0" y="26023"/>
                      <a:pt x="20295" y="33528"/>
                      <a:pt x="45331" y="33528"/>
                    </a:cubicBezTo>
                    <a:cubicBezTo>
                      <a:pt x="70367" y="33528"/>
                      <a:pt x="90662" y="26023"/>
                      <a:pt x="90662" y="16764"/>
                    </a:cubicBezTo>
                    <a:cubicBezTo>
                      <a:pt x="90662" y="7506"/>
                      <a:pt x="70367" y="0"/>
                      <a:pt x="45331" y="0"/>
                    </a:cubicBezTo>
                    <a:close/>
                  </a:path>
                </a:pathLst>
              </a:custGeom>
              <a:solidFill>
                <a:srgbClr val="CC5E00"/>
              </a:solidFill>
            </p:spPr>
          </p:sp>
          <p:sp>
            <p:nvSpPr>
              <p:cNvPr name="TextBox 154" id="154"/>
              <p:cNvSpPr txBox="true"/>
              <p:nvPr/>
            </p:nvSpPr>
            <p:spPr>
              <a:xfrm>
                <a:off x="8500" y="-120682"/>
                <a:ext cx="73663" cy="151067"/>
              </a:xfrm>
              <a:prstGeom prst="rect">
                <a:avLst/>
              </a:prstGeom>
            </p:spPr>
            <p:txBody>
              <a:bodyPr anchor="ctr" rtlCol="false" tIns="38877" lIns="38877" bIns="38877" rIns="38877"/>
              <a:lstStyle/>
              <a:p>
                <a:pPr algn="ctr">
                  <a:lnSpc>
                    <a:spcPts val="4419"/>
                  </a:lnSpc>
                </a:pPr>
              </a:p>
            </p:txBody>
          </p:sp>
        </p:grpSp>
        <p:grpSp>
          <p:nvGrpSpPr>
            <p:cNvPr name="Group 155" id="155"/>
            <p:cNvGrpSpPr/>
            <p:nvPr/>
          </p:nvGrpSpPr>
          <p:grpSpPr>
            <a:xfrm rot="0">
              <a:off x="4344825" y="5019733"/>
              <a:ext cx="2365175" cy="725067"/>
              <a:chOff x="0" y="0"/>
              <a:chExt cx="597833" cy="183271"/>
            </a:xfrm>
          </p:grpSpPr>
          <p:sp>
            <p:nvSpPr>
              <p:cNvPr name="Freeform 156" id="156"/>
              <p:cNvSpPr/>
              <p:nvPr/>
            </p:nvSpPr>
            <p:spPr>
              <a:xfrm flipH="false" flipV="false" rot="0">
                <a:off x="0" y="0"/>
                <a:ext cx="597833" cy="183271"/>
              </a:xfrm>
              <a:custGeom>
                <a:avLst/>
                <a:gdLst/>
                <a:ahLst/>
                <a:cxnLst/>
                <a:rect r="r" b="b" t="t" l="l"/>
                <a:pathLst>
                  <a:path h="183271" w="597833">
                    <a:moveTo>
                      <a:pt x="203200" y="183271"/>
                    </a:moveTo>
                    <a:lnTo>
                      <a:pt x="394633" y="183271"/>
                    </a:lnTo>
                    <a:lnTo>
                      <a:pt x="597833" y="0"/>
                    </a:lnTo>
                    <a:lnTo>
                      <a:pt x="0" y="0"/>
                    </a:lnTo>
                    <a:lnTo>
                      <a:pt x="203200" y="183271"/>
                    </a:lnTo>
                    <a:close/>
                  </a:path>
                </a:pathLst>
              </a:custGeom>
              <a:solidFill>
                <a:srgbClr val="893F00"/>
              </a:solidFill>
            </p:spPr>
          </p:sp>
          <p:sp>
            <p:nvSpPr>
              <p:cNvPr name="TextBox 157" id="157"/>
              <p:cNvSpPr txBox="true"/>
              <p:nvPr/>
            </p:nvSpPr>
            <p:spPr>
              <a:xfrm>
                <a:off x="127000" y="-123825"/>
                <a:ext cx="343833" cy="307096"/>
              </a:xfrm>
              <a:prstGeom prst="rect">
                <a:avLst/>
              </a:prstGeom>
            </p:spPr>
            <p:txBody>
              <a:bodyPr anchor="ctr" rtlCol="false" tIns="52217" lIns="52217" bIns="52217" rIns="52217"/>
              <a:lstStyle/>
              <a:p>
                <a:pPr algn="ctr">
                  <a:lnSpc>
                    <a:spcPts val="4420"/>
                  </a:lnSpc>
                </a:pPr>
              </a:p>
            </p:txBody>
          </p:sp>
        </p:grpSp>
        <p:grpSp>
          <p:nvGrpSpPr>
            <p:cNvPr name="Group 158" id="158"/>
            <p:cNvGrpSpPr/>
            <p:nvPr/>
          </p:nvGrpSpPr>
          <p:grpSpPr>
            <a:xfrm rot="0">
              <a:off x="4309639" y="5573155"/>
              <a:ext cx="266384" cy="2452549"/>
              <a:chOff x="0" y="0"/>
              <a:chExt cx="39938" cy="367705"/>
            </a:xfrm>
          </p:grpSpPr>
          <p:sp>
            <p:nvSpPr>
              <p:cNvPr name="Freeform 159" id="159"/>
              <p:cNvSpPr/>
              <p:nvPr/>
            </p:nvSpPr>
            <p:spPr>
              <a:xfrm flipH="false" flipV="false" rot="0">
                <a:off x="0" y="0"/>
                <a:ext cx="39938" cy="367705"/>
              </a:xfrm>
              <a:custGeom>
                <a:avLst/>
                <a:gdLst/>
                <a:ahLst/>
                <a:cxnLst/>
                <a:rect r="r" b="b" t="t" l="l"/>
                <a:pathLst>
                  <a:path h="367705" w="39938">
                    <a:moveTo>
                      <a:pt x="0" y="0"/>
                    </a:moveTo>
                    <a:lnTo>
                      <a:pt x="39938" y="0"/>
                    </a:lnTo>
                    <a:lnTo>
                      <a:pt x="39938" y="367705"/>
                    </a:lnTo>
                    <a:lnTo>
                      <a:pt x="0" y="367705"/>
                    </a:lnTo>
                    <a:close/>
                  </a:path>
                </a:pathLst>
              </a:custGeom>
              <a:solidFill>
                <a:srgbClr val="893F00"/>
              </a:solidFill>
              <a:ln cap="sq">
                <a:noFill/>
                <a:prstDash val="solid"/>
                <a:miter/>
              </a:ln>
            </p:spPr>
          </p:sp>
          <p:sp>
            <p:nvSpPr>
              <p:cNvPr name="TextBox 160" id="160"/>
              <p:cNvSpPr txBox="true"/>
              <p:nvPr/>
            </p:nvSpPr>
            <p:spPr>
              <a:xfrm>
                <a:off x="0" y="-123825"/>
                <a:ext cx="39938" cy="491530"/>
              </a:xfrm>
              <a:prstGeom prst="rect">
                <a:avLst/>
              </a:prstGeom>
            </p:spPr>
            <p:txBody>
              <a:bodyPr anchor="ctr" rtlCol="false" tIns="52217" lIns="52217" bIns="52217" rIns="52217"/>
              <a:lstStyle/>
              <a:p>
                <a:pPr algn="ctr" marL="0" indent="0" lvl="0">
                  <a:lnSpc>
                    <a:spcPts val="4420"/>
                  </a:lnSpc>
                  <a:spcBef>
                    <a:spcPct val="0"/>
                  </a:spcBef>
                </a:pPr>
              </a:p>
            </p:txBody>
          </p:sp>
        </p:grpSp>
        <p:grpSp>
          <p:nvGrpSpPr>
            <p:cNvPr name="Group 161" id="161"/>
            <p:cNvGrpSpPr/>
            <p:nvPr/>
          </p:nvGrpSpPr>
          <p:grpSpPr>
            <a:xfrm rot="0">
              <a:off x="6491852" y="5573155"/>
              <a:ext cx="266384" cy="2452549"/>
              <a:chOff x="0" y="0"/>
              <a:chExt cx="39938" cy="367705"/>
            </a:xfrm>
          </p:grpSpPr>
          <p:sp>
            <p:nvSpPr>
              <p:cNvPr name="Freeform 162" id="162"/>
              <p:cNvSpPr/>
              <p:nvPr/>
            </p:nvSpPr>
            <p:spPr>
              <a:xfrm flipH="false" flipV="false" rot="0">
                <a:off x="0" y="0"/>
                <a:ext cx="39938" cy="367705"/>
              </a:xfrm>
              <a:custGeom>
                <a:avLst/>
                <a:gdLst/>
                <a:ahLst/>
                <a:cxnLst/>
                <a:rect r="r" b="b" t="t" l="l"/>
                <a:pathLst>
                  <a:path h="367705" w="39938">
                    <a:moveTo>
                      <a:pt x="0" y="0"/>
                    </a:moveTo>
                    <a:lnTo>
                      <a:pt x="39938" y="0"/>
                    </a:lnTo>
                    <a:lnTo>
                      <a:pt x="39938" y="367705"/>
                    </a:lnTo>
                    <a:lnTo>
                      <a:pt x="0" y="367705"/>
                    </a:lnTo>
                    <a:close/>
                  </a:path>
                </a:pathLst>
              </a:custGeom>
              <a:solidFill>
                <a:srgbClr val="893F00"/>
              </a:solidFill>
              <a:ln cap="sq">
                <a:noFill/>
                <a:prstDash val="solid"/>
                <a:miter/>
              </a:ln>
            </p:spPr>
          </p:sp>
          <p:sp>
            <p:nvSpPr>
              <p:cNvPr name="TextBox 163" id="163"/>
              <p:cNvSpPr txBox="true"/>
              <p:nvPr/>
            </p:nvSpPr>
            <p:spPr>
              <a:xfrm>
                <a:off x="0" y="-123825"/>
                <a:ext cx="39938" cy="491530"/>
              </a:xfrm>
              <a:prstGeom prst="rect">
                <a:avLst/>
              </a:prstGeom>
            </p:spPr>
            <p:txBody>
              <a:bodyPr anchor="ctr" rtlCol="false" tIns="52217" lIns="52217" bIns="52217" rIns="52217"/>
              <a:lstStyle/>
              <a:p>
                <a:pPr algn="ctr" marL="0" indent="0" lvl="0">
                  <a:lnSpc>
                    <a:spcPts val="4420"/>
                  </a:lnSpc>
                  <a:spcBef>
                    <a:spcPct val="0"/>
                  </a:spcBef>
                </a:pPr>
              </a:p>
            </p:txBody>
          </p:sp>
        </p:grpSp>
        <p:grpSp>
          <p:nvGrpSpPr>
            <p:cNvPr name="Group 164" id="164"/>
            <p:cNvGrpSpPr/>
            <p:nvPr/>
          </p:nvGrpSpPr>
          <p:grpSpPr>
            <a:xfrm rot="-10800000">
              <a:off x="4344825" y="7761376"/>
              <a:ext cx="2365175" cy="725067"/>
              <a:chOff x="0" y="0"/>
              <a:chExt cx="597833" cy="183271"/>
            </a:xfrm>
          </p:grpSpPr>
          <p:sp>
            <p:nvSpPr>
              <p:cNvPr name="Freeform 165" id="165"/>
              <p:cNvSpPr/>
              <p:nvPr/>
            </p:nvSpPr>
            <p:spPr>
              <a:xfrm flipH="false" flipV="false" rot="0">
                <a:off x="0" y="0"/>
                <a:ext cx="597833" cy="183271"/>
              </a:xfrm>
              <a:custGeom>
                <a:avLst/>
                <a:gdLst/>
                <a:ahLst/>
                <a:cxnLst/>
                <a:rect r="r" b="b" t="t" l="l"/>
                <a:pathLst>
                  <a:path h="183271" w="597833">
                    <a:moveTo>
                      <a:pt x="203200" y="183271"/>
                    </a:moveTo>
                    <a:lnTo>
                      <a:pt x="394633" y="183271"/>
                    </a:lnTo>
                    <a:lnTo>
                      <a:pt x="597833" y="0"/>
                    </a:lnTo>
                    <a:lnTo>
                      <a:pt x="0" y="0"/>
                    </a:lnTo>
                    <a:lnTo>
                      <a:pt x="203200" y="183271"/>
                    </a:lnTo>
                    <a:close/>
                  </a:path>
                </a:pathLst>
              </a:custGeom>
              <a:solidFill>
                <a:srgbClr val="893F00"/>
              </a:solidFill>
            </p:spPr>
          </p:sp>
          <p:sp>
            <p:nvSpPr>
              <p:cNvPr name="TextBox 166" id="166"/>
              <p:cNvSpPr txBox="true"/>
              <p:nvPr/>
            </p:nvSpPr>
            <p:spPr>
              <a:xfrm>
                <a:off x="127000" y="-123825"/>
                <a:ext cx="343833" cy="307096"/>
              </a:xfrm>
              <a:prstGeom prst="rect">
                <a:avLst/>
              </a:prstGeom>
            </p:spPr>
            <p:txBody>
              <a:bodyPr anchor="ctr" rtlCol="false" tIns="52217" lIns="52217" bIns="52217" rIns="52217"/>
              <a:lstStyle/>
              <a:p>
                <a:pPr algn="ctr">
                  <a:lnSpc>
                    <a:spcPts val="4420"/>
                  </a:lnSpc>
                </a:pPr>
              </a:p>
            </p:txBody>
          </p:sp>
        </p:grpSp>
      </p:grpSp>
      <p:sp>
        <p:nvSpPr>
          <p:cNvPr name="TextBox 167" id="167"/>
          <p:cNvSpPr txBox="true"/>
          <p:nvPr/>
        </p:nvSpPr>
        <p:spPr>
          <a:xfrm rot="0">
            <a:off x="2179308" y="1678694"/>
            <a:ext cx="4313194" cy="650874"/>
          </a:xfrm>
          <a:prstGeom prst="rect">
            <a:avLst/>
          </a:prstGeom>
        </p:spPr>
        <p:txBody>
          <a:bodyPr anchor="t" rtlCol="false" tIns="0" lIns="0" bIns="0" rIns="0">
            <a:spAutoFit/>
          </a:bodyPr>
          <a:lstStyle/>
          <a:p>
            <a:pPr algn="l" marL="0" indent="0" lvl="0">
              <a:lnSpc>
                <a:spcPts val="4999"/>
              </a:lnSpc>
              <a:spcBef>
                <a:spcPct val="0"/>
              </a:spcBef>
            </a:pPr>
            <a:r>
              <a:rPr lang="en-US" b="true" sz="4999" spc="99">
                <a:solidFill>
                  <a:srgbClr val="F88219"/>
                </a:solidFill>
                <a:latin typeface="Montserrat Bold"/>
                <a:ea typeface="Montserrat Bold"/>
                <a:cs typeface="Montserrat Bold"/>
                <a:sym typeface="Montserrat Bold"/>
              </a:rPr>
              <a:t>VISION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AD00"/>
        </a:solidFill>
      </p:bgPr>
    </p:bg>
    <p:spTree>
      <p:nvGrpSpPr>
        <p:cNvPr id="1" name=""/>
        <p:cNvGrpSpPr/>
        <p:nvPr/>
      </p:nvGrpSpPr>
      <p:grpSpPr>
        <a:xfrm>
          <a:off x="0" y="0"/>
          <a:ext cx="0" cy="0"/>
          <a:chOff x="0" y="0"/>
          <a:chExt cx="0" cy="0"/>
        </a:xfrm>
      </p:grpSpPr>
      <p:grpSp>
        <p:nvGrpSpPr>
          <p:cNvPr name="Group 2" id="2"/>
          <p:cNvGrpSpPr/>
          <p:nvPr/>
        </p:nvGrpSpPr>
        <p:grpSpPr>
          <a:xfrm rot="-5400000">
            <a:off x="-1791551" y="748449"/>
            <a:ext cx="11215802" cy="8623300"/>
            <a:chOff x="0" y="0"/>
            <a:chExt cx="2953956" cy="2271157"/>
          </a:xfrm>
        </p:grpSpPr>
        <p:sp>
          <p:nvSpPr>
            <p:cNvPr name="Freeform 3" id="3"/>
            <p:cNvSpPr/>
            <p:nvPr/>
          </p:nvSpPr>
          <p:spPr>
            <a:xfrm flipH="false" flipV="false" rot="0">
              <a:off x="0" y="0"/>
              <a:ext cx="2953956" cy="2271157"/>
            </a:xfrm>
            <a:custGeom>
              <a:avLst/>
              <a:gdLst/>
              <a:ahLst/>
              <a:cxnLst/>
              <a:rect r="r" b="b" t="t" l="l"/>
              <a:pathLst>
                <a:path h="2271157" w="2953956">
                  <a:moveTo>
                    <a:pt x="0" y="0"/>
                  </a:moveTo>
                  <a:lnTo>
                    <a:pt x="2953956" y="0"/>
                  </a:lnTo>
                  <a:lnTo>
                    <a:pt x="2953956" y="2271157"/>
                  </a:lnTo>
                  <a:lnTo>
                    <a:pt x="0" y="2271157"/>
                  </a:lnTo>
                  <a:close/>
                </a:path>
              </a:pathLst>
            </a:custGeom>
            <a:solidFill>
              <a:srgbClr val="0B1541"/>
            </a:solidFill>
          </p:spPr>
        </p:sp>
        <p:sp>
          <p:nvSpPr>
            <p:cNvPr name="TextBox 4" id="4"/>
            <p:cNvSpPr txBox="true"/>
            <p:nvPr/>
          </p:nvSpPr>
          <p:spPr>
            <a:xfrm>
              <a:off x="0" y="-123825"/>
              <a:ext cx="2953956" cy="2394982"/>
            </a:xfrm>
            <a:prstGeom prst="rect">
              <a:avLst/>
            </a:prstGeom>
          </p:spPr>
          <p:txBody>
            <a:bodyPr anchor="ctr" rtlCol="false" tIns="50800" lIns="50800" bIns="50800" rIns="50800"/>
            <a:lstStyle/>
            <a:p>
              <a:pPr algn="ctr">
                <a:lnSpc>
                  <a:spcPts val="4420"/>
                </a:lnSpc>
              </a:pPr>
            </a:p>
          </p:txBody>
        </p:sp>
      </p:grpSp>
      <p:sp>
        <p:nvSpPr>
          <p:cNvPr name="Freeform 5" id="5"/>
          <p:cNvSpPr/>
          <p:nvPr/>
        </p:nvSpPr>
        <p:spPr>
          <a:xfrm flipH="false" flipV="false" rot="0">
            <a:off x="1028700" y="1475172"/>
            <a:ext cx="937546" cy="953143"/>
          </a:xfrm>
          <a:custGeom>
            <a:avLst/>
            <a:gdLst/>
            <a:ahLst/>
            <a:cxnLst/>
            <a:rect r="r" b="b" t="t" l="l"/>
            <a:pathLst>
              <a:path h="953143" w="937546">
                <a:moveTo>
                  <a:pt x="0" y="0"/>
                </a:moveTo>
                <a:lnTo>
                  <a:pt x="937546" y="0"/>
                </a:lnTo>
                <a:lnTo>
                  <a:pt x="937546" y="953143"/>
                </a:lnTo>
                <a:lnTo>
                  <a:pt x="0" y="9531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5400000">
            <a:off x="10950260" y="5061438"/>
            <a:ext cx="12020550" cy="164123"/>
            <a:chOff x="0" y="0"/>
            <a:chExt cx="3165906" cy="43226"/>
          </a:xfrm>
        </p:grpSpPr>
        <p:sp>
          <p:nvSpPr>
            <p:cNvPr name="Freeform 7" id="7"/>
            <p:cNvSpPr/>
            <p:nvPr/>
          </p:nvSpPr>
          <p:spPr>
            <a:xfrm flipH="false" flipV="false" rot="0">
              <a:off x="0" y="0"/>
              <a:ext cx="3165906" cy="43226"/>
            </a:xfrm>
            <a:custGeom>
              <a:avLst/>
              <a:gdLst/>
              <a:ahLst/>
              <a:cxnLst/>
              <a:rect r="r" b="b" t="t" l="l"/>
              <a:pathLst>
                <a:path h="43226" w="3165906">
                  <a:moveTo>
                    <a:pt x="0" y="0"/>
                  </a:moveTo>
                  <a:lnTo>
                    <a:pt x="3165906" y="0"/>
                  </a:lnTo>
                  <a:lnTo>
                    <a:pt x="3165906" y="43226"/>
                  </a:lnTo>
                  <a:lnTo>
                    <a:pt x="0" y="43226"/>
                  </a:lnTo>
                  <a:close/>
                </a:path>
              </a:pathLst>
            </a:custGeom>
            <a:solidFill>
              <a:srgbClr val="FFDD8C"/>
            </a:solidFill>
          </p:spPr>
        </p:sp>
        <p:sp>
          <p:nvSpPr>
            <p:cNvPr name="TextBox 8" id="8"/>
            <p:cNvSpPr txBox="true"/>
            <p:nvPr/>
          </p:nvSpPr>
          <p:spPr>
            <a:xfrm>
              <a:off x="0" y="-123825"/>
              <a:ext cx="3165906" cy="167051"/>
            </a:xfrm>
            <a:prstGeom prst="rect">
              <a:avLst/>
            </a:prstGeom>
          </p:spPr>
          <p:txBody>
            <a:bodyPr anchor="ctr" rtlCol="false" tIns="50800" lIns="50800" bIns="50800" rIns="50800"/>
            <a:lstStyle/>
            <a:p>
              <a:pPr algn="ctr">
                <a:lnSpc>
                  <a:spcPts val="4420"/>
                </a:lnSpc>
              </a:pPr>
            </a:p>
          </p:txBody>
        </p:sp>
      </p:grpSp>
      <p:grpSp>
        <p:nvGrpSpPr>
          <p:cNvPr name="Group 9" id="9"/>
          <p:cNvGrpSpPr/>
          <p:nvPr/>
        </p:nvGrpSpPr>
        <p:grpSpPr>
          <a:xfrm rot="-5400000">
            <a:off x="12198101" y="4214632"/>
            <a:ext cx="11215802" cy="1690933"/>
            <a:chOff x="0" y="0"/>
            <a:chExt cx="2953956" cy="445349"/>
          </a:xfrm>
        </p:grpSpPr>
        <p:sp>
          <p:nvSpPr>
            <p:cNvPr name="Freeform 10" id="10"/>
            <p:cNvSpPr/>
            <p:nvPr/>
          </p:nvSpPr>
          <p:spPr>
            <a:xfrm flipH="false" flipV="false" rot="0">
              <a:off x="0" y="0"/>
              <a:ext cx="2953956" cy="445349"/>
            </a:xfrm>
            <a:custGeom>
              <a:avLst/>
              <a:gdLst/>
              <a:ahLst/>
              <a:cxnLst/>
              <a:rect r="r" b="b" t="t" l="l"/>
              <a:pathLst>
                <a:path h="445349" w="2953956">
                  <a:moveTo>
                    <a:pt x="0" y="0"/>
                  </a:moveTo>
                  <a:lnTo>
                    <a:pt x="2953956" y="0"/>
                  </a:lnTo>
                  <a:lnTo>
                    <a:pt x="2953956" y="445349"/>
                  </a:lnTo>
                  <a:lnTo>
                    <a:pt x="0" y="445349"/>
                  </a:lnTo>
                  <a:close/>
                </a:path>
              </a:pathLst>
            </a:custGeom>
            <a:solidFill>
              <a:srgbClr val="F5F1DC"/>
            </a:solidFill>
          </p:spPr>
        </p:sp>
        <p:sp>
          <p:nvSpPr>
            <p:cNvPr name="TextBox 11" id="11"/>
            <p:cNvSpPr txBox="true"/>
            <p:nvPr/>
          </p:nvSpPr>
          <p:spPr>
            <a:xfrm>
              <a:off x="0" y="-123825"/>
              <a:ext cx="2953956" cy="569174"/>
            </a:xfrm>
            <a:prstGeom prst="rect">
              <a:avLst/>
            </a:prstGeom>
          </p:spPr>
          <p:txBody>
            <a:bodyPr anchor="ctr" rtlCol="false" tIns="50800" lIns="50800" bIns="50800" rIns="50800"/>
            <a:lstStyle/>
            <a:p>
              <a:pPr algn="ctr">
                <a:lnSpc>
                  <a:spcPts val="4420"/>
                </a:lnSpc>
              </a:pPr>
            </a:p>
          </p:txBody>
        </p:sp>
      </p:grpSp>
      <p:grpSp>
        <p:nvGrpSpPr>
          <p:cNvPr name="Group 12" id="12"/>
          <p:cNvGrpSpPr/>
          <p:nvPr/>
        </p:nvGrpSpPr>
        <p:grpSpPr>
          <a:xfrm rot="-5400000">
            <a:off x="6768605" y="596230"/>
            <a:ext cx="13664400" cy="9094540"/>
            <a:chOff x="0" y="0"/>
            <a:chExt cx="18219200" cy="12126053"/>
          </a:xfrm>
        </p:grpSpPr>
        <p:grpSp>
          <p:nvGrpSpPr>
            <p:cNvPr name="Group 13" id="13"/>
            <p:cNvGrpSpPr/>
            <p:nvPr/>
          </p:nvGrpSpPr>
          <p:grpSpPr>
            <a:xfrm rot="0">
              <a:off x="1095900" y="855961"/>
              <a:ext cx="16027400" cy="218831"/>
              <a:chOff x="0" y="0"/>
              <a:chExt cx="3165906" cy="43226"/>
            </a:xfrm>
          </p:grpSpPr>
          <p:sp>
            <p:nvSpPr>
              <p:cNvPr name="Freeform 14" id="14"/>
              <p:cNvSpPr/>
              <p:nvPr/>
            </p:nvSpPr>
            <p:spPr>
              <a:xfrm flipH="false" flipV="false" rot="0">
                <a:off x="0" y="0"/>
                <a:ext cx="3165906" cy="43226"/>
              </a:xfrm>
              <a:custGeom>
                <a:avLst/>
                <a:gdLst/>
                <a:ahLst/>
                <a:cxnLst/>
                <a:rect r="r" b="b" t="t" l="l"/>
                <a:pathLst>
                  <a:path h="43226" w="3165906">
                    <a:moveTo>
                      <a:pt x="0" y="0"/>
                    </a:moveTo>
                    <a:lnTo>
                      <a:pt x="3165906" y="0"/>
                    </a:lnTo>
                    <a:lnTo>
                      <a:pt x="3165906" y="43226"/>
                    </a:lnTo>
                    <a:lnTo>
                      <a:pt x="0" y="43226"/>
                    </a:lnTo>
                    <a:close/>
                  </a:path>
                </a:pathLst>
              </a:custGeom>
              <a:solidFill>
                <a:srgbClr val="FFDD8C"/>
              </a:solidFill>
            </p:spPr>
          </p:sp>
          <p:sp>
            <p:nvSpPr>
              <p:cNvPr name="TextBox 15" id="15"/>
              <p:cNvSpPr txBox="true"/>
              <p:nvPr/>
            </p:nvSpPr>
            <p:spPr>
              <a:xfrm>
                <a:off x="0" y="-123825"/>
                <a:ext cx="3165906" cy="167051"/>
              </a:xfrm>
              <a:prstGeom prst="rect">
                <a:avLst/>
              </a:prstGeom>
            </p:spPr>
            <p:txBody>
              <a:bodyPr anchor="ctr" rtlCol="false" tIns="50800" lIns="50800" bIns="50800" rIns="50800"/>
              <a:lstStyle/>
              <a:p>
                <a:pPr algn="ctr">
                  <a:lnSpc>
                    <a:spcPts val="4420"/>
                  </a:lnSpc>
                </a:pPr>
              </a:p>
            </p:txBody>
          </p:sp>
        </p:grpSp>
        <p:grpSp>
          <p:nvGrpSpPr>
            <p:cNvPr name="Group 16" id="16"/>
            <p:cNvGrpSpPr/>
            <p:nvPr/>
          </p:nvGrpSpPr>
          <p:grpSpPr>
            <a:xfrm rot="0">
              <a:off x="0" y="3285507"/>
              <a:ext cx="2788000" cy="93675"/>
              <a:chOff x="0" y="0"/>
              <a:chExt cx="547795" cy="18406"/>
            </a:xfrm>
          </p:grpSpPr>
          <p:sp>
            <p:nvSpPr>
              <p:cNvPr name="Freeform 17" id="17"/>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8" id="18"/>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9" id="19"/>
            <p:cNvGrpSpPr/>
            <p:nvPr/>
          </p:nvGrpSpPr>
          <p:grpSpPr>
            <a:xfrm rot="0">
              <a:off x="11570400" y="3285507"/>
              <a:ext cx="2788000" cy="93675"/>
              <a:chOff x="0" y="0"/>
              <a:chExt cx="547795" cy="18406"/>
            </a:xfrm>
          </p:grpSpPr>
          <p:sp>
            <p:nvSpPr>
              <p:cNvPr name="Freeform 20" id="20"/>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21" id="21"/>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22" id="22"/>
            <p:cNvGrpSpPr/>
            <p:nvPr/>
          </p:nvGrpSpPr>
          <p:grpSpPr>
            <a:xfrm rot="0">
              <a:off x="3860800" y="3285507"/>
              <a:ext cx="2788000" cy="93675"/>
              <a:chOff x="0" y="0"/>
              <a:chExt cx="547795" cy="18406"/>
            </a:xfrm>
          </p:grpSpPr>
          <p:sp>
            <p:nvSpPr>
              <p:cNvPr name="Freeform 23" id="23"/>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24" id="24"/>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25" id="25"/>
            <p:cNvGrpSpPr/>
            <p:nvPr/>
          </p:nvGrpSpPr>
          <p:grpSpPr>
            <a:xfrm rot="0">
              <a:off x="15431200" y="3285507"/>
              <a:ext cx="2788000" cy="93675"/>
              <a:chOff x="0" y="0"/>
              <a:chExt cx="547795" cy="18406"/>
            </a:xfrm>
          </p:grpSpPr>
          <p:sp>
            <p:nvSpPr>
              <p:cNvPr name="Freeform 26" id="26"/>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27" id="27"/>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28" id="28"/>
            <p:cNvGrpSpPr/>
            <p:nvPr/>
          </p:nvGrpSpPr>
          <p:grpSpPr>
            <a:xfrm rot="0">
              <a:off x="7715600" y="3285507"/>
              <a:ext cx="2788000" cy="93675"/>
              <a:chOff x="0" y="0"/>
              <a:chExt cx="547795" cy="18406"/>
            </a:xfrm>
          </p:grpSpPr>
          <p:sp>
            <p:nvSpPr>
              <p:cNvPr name="Freeform 29" id="29"/>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30" id="30"/>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31" id="31"/>
            <p:cNvGrpSpPr/>
            <p:nvPr/>
          </p:nvGrpSpPr>
          <p:grpSpPr>
            <a:xfrm rot="0">
              <a:off x="0" y="8069329"/>
              <a:ext cx="2788000" cy="93675"/>
              <a:chOff x="0" y="0"/>
              <a:chExt cx="547795" cy="18406"/>
            </a:xfrm>
          </p:grpSpPr>
          <p:sp>
            <p:nvSpPr>
              <p:cNvPr name="Freeform 32" id="32"/>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33" id="33"/>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34" id="34"/>
            <p:cNvGrpSpPr/>
            <p:nvPr/>
          </p:nvGrpSpPr>
          <p:grpSpPr>
            <a:xfrm rot="0">
              <a:off x="11570400" y="8069329"/>
              <a:ext cx="2788000" cy="93675"/>
              <a:chOff x="0" y="0"/>
              <a:chExt cx="547795" cy="18406"/>
            </a:xfrm>
          </p:grpSpPr>
          <p:sp>
            <p:nvSpPr>
              <p:cNvPr name="Freeform 35" id="35"/>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36" id="36"/>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37" id="37"/>
            <p:cNvGrpSpPr/>
            <p:nvPr/>
          </p:nvGrpSpPr>
          <p:grpSpPr>
            <a:xfrm rot="0">
              <a:off x="3860800" y="8069329"/>
              <a:ext cx="2788000" cy="93675"/>
              <a:chOff x="0" y="0"/>
              <a:chExt cx="547795" cy="18406"/>
            </a:xfrm>
          </p:grpSpPr>
          <p:sp>
            <p:nvSpPr>
              <p:cNvPr name="Freeform 38" id="38"/>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39" id="39"/>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40" id="40"/>
            <p:cNvGrpSpPr/>
            <p:nvPr/>
          </p:nvGrpSpPr>
          <p:grpSpPr>
            <a:xfrm rot="0">
              <a:off x="15431200" y="8069329"/>
              <a:ext cx="2788000" cy="93675"/>
              <a:chOff x="0" y="0"/>
              <a:chExt cx="547795" cy="18406"/>
            </a:xfrm>
          </p:grpSpPr>
          <p:sp>
            <p:nvSpPr>
              <p:cNvPr name="Freeform 41" id="41"/>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42" id="42"/>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43" id="43"/>
            <p:cNvGrpSpPr/>
            <p:nvPr/>
          </p:nvGrpSpPr>
          <p:grpSpPr>
            <a:xfrm rot="0">
              <a:off x="7715600" y="8069329"/>
              <a:ext cx="2788000" cy="93675"/>
              <a:chOff x="0" y="0"/>
              <a:chExt cx="547795" cy="18406"/>
            </a:xfrm>
          </p:grpSpPr>
          <p:sp>
            <p:nvSpPr>
              <p:cNvPr name="Freeform 44" id="44"/>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45" id="45"/>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46" id="46"/>
            <p:cNvGrpSpPr/>
            <p:nvPr/>
          </p:nvGrpSpPr>
          <p:grpSpPr>
            <a:xfrm rot="0">
              <a:off x="1095900" y="5589898"/>
              <a:ext cx="16027400" cy="218831"/>
              <a:chOff x="0" y="0"/>
              <a:chExt cx="3165906" cy="43226"/>
            </a:xfrm>
          </p:grpSpPr>
          <p:sp>
            <p:nvSpPr>
              <p:cNvPr name="Freeform 47" id="47"/>
              <p:cNvSpPr/>
              <p:nvPr/>
            </p:nvSpPr>
            <p:spPr>
              <a:xfrm flipH="false" flipV="false" rot="0">
                <a:off x="0" y="0"/>
                <a:ext cx="3165906" cy="43226"/>
              </a:xfrm>
              <a:custGeom>
                <a:avLst/>
                <a:gdLst/>
                <a:ahLst/>
                <a:cxnLst/>
                <a:rect r="r" b="b" t="t" l="l"/>
                <a:pathLst>
                  <a:path h="43226" w="3165906">
                    <a:moveTo>
                      <a:pt x="0" y="0"/>
                    </a:moveTo>
                    <a:lnTo>
                      <a:pt x="3165906" y="0"/>
                    </a:lnTo>
                    <a:lnTo>
                      <a:pt x="3165906" y="43226"/>
                    </a:lnTo>
                    <a:lnTo>
                      <a:pt x="0" y="43226"/>
                    </a:lnTo>
                    <a:close/>
                  </a:path>
                </a:pathLst>
              </a:custGeom>
              <a:solidFill>
                <a:srgbClr val="FFDD8C"/>
              </a:solidFill>
            </p:spPr>
          </p:sp>
          <p:sp>
            <p:nvSpPr>
              <p:cNvPr name="TextBox 48" id="48"/>
              <p:cNvSpPr txBox="true"/>
              <p:nvPr/>
            </p:nvSpPr>
            <p:spPr>
              <a:xfrm>
                <a:off x="0" y="-123825"/>
                <a:ext cx="3165906" cy="167051"/>
              </a:xfrm>
              <a:prstGeom prst="rect">
                <a:avLst/>
              </a:prstGeom>
            </p:spPr>
            <p:txBody>
              <a:bodyPr anchor="ctr" rtlCol="false" tIns="50800" lIns="50800" bIns="50800" rIns="50800"/>
              <a:lstStyle/>
              <a:p>
                <a:pPr algn="ctr">
                  <a:lnSpc>
                    <a:spcPts val="4420"/>
                  </a:lnSpc>
                </a:pPr>
              </a:p>
            </p:txBody>
          </p:sp>
        </p:grpSp>
        <p:grpSp>
          <p:nvGrpSpPr>
            <p:cNvPr name="Group 49" id="49"/>
            <p:cNvGrpSpPr/>
            <p:nvPr/>
          </p:nvGrpSpPr>
          <p:grpSpPr>
            <a:xfrm rot="5400000">
              <a:off x="3517479" y="593662"/>
              <a:ext cx="1930752" cy="743429"/>
              <a:chOff x="0" y="0"/>
              <a:chExt cx="812800" cy="312966"/>
            </a:xfrm>
          </p:grpSpPr>
          <p:sp>
            <p:nvSpPr>
              <p:cNvPr name="Freeform 50" id="50"/>
              <p:cNvSpPr/>
              <p:nvPr/>
            </p:nvSpPr>
            <p:spPr>
              <a:xfrm flipH="false" flipV="false" rot="0">
                <a:off x="0" y="0"/>
                <a:ext cx="812800" cy="312966"/>
              </a:xfrm>
              <a:custGeom>
                <a:avLst/>
                <a:gdLst/>
                <a:ahLst/>
                <a:cxnLst/>
                <a:rect r="r" b="b" t="t" l="l"/>
                <a:pathLst>
                  <a:path h="312966" w="812800">
                    <a:moveTo>
                      <a:pt x="406400" y="0"/>
                    </a:moveTo>
                    <a:cubicBezTo>
                      <a:pt x="181951" y="0"/>
                      <a:pt x="0" y="70060"/>
                      <a:pt x="0" y="156483"/>
                    </a:cubicBezTo>
                    <a:cubicBezTo>
                      <a:pt x="0" y="242906"/>
                      <a:pt x="181951" y="312966"/>
                      <a:pt x="406400" y="312966"/>
                    </a:cubicBezTo>
                    <a:cubicBezTo>
                      <a:pt x="630849" y="312966"/>
                      <a:pt x="812800" y="242906"/>
                      <a:pt x="812800" y="156483"/>
                    </a:cubicBezTo>
                    <a:cubicBezTo>
                      <a:pt x="812800" y="70060"/>
                      <a:pt x="630849" y="0"/>
                      <a:pt x="406400" y="0"/>
                    </a:cubicBezTo>
                    <a:close/>
                  </a:path>
                </a:pathLst>
              </a:custGeom>
              <a:solidFill>
                <a:srgbClr val="1F3B9B"/>
              </a:solidFill>
            </p:spPr>
          </p:sp>
          <p:sp>
            <p:nvSpPr>
              <p:cNvPr name="TextBox 51" id="51"/>
              <p:cNvSpPr txBox="true"/>
              <p:nvPr/>
            </p:nvSpPr>
            <p:spPr>
              <a:xfrm>
                <a:off x="76200" y="-94484"/>
                <a:ext cx="660400" cy="378110"/>
              </a:xfrm>
              <a:prstGeom prst="rect">
                <a:avLst/>
              </a:prstGeom>
            </p:spPr>
            <p:txBody>
              <a:bodyPr anchor="ctr" rtlCol="false" tIns="50800" lIns="50800" bIns="50800" rIns="50800"/>
              <a:lstStyle/>
              <a:p>
                <a:pPr algn="ctr">
                  <a:lnSpc>
                    <a:spcPts val="4420"/>
                  </a:lnSpc>
                </a:pPr>
              </a:p>
            </p:txBody>
          </p:sp>
        </p:grpSp>
        <p:grpSp>
          <p:nvGrpSpPr>
            <p:cNvPr name="Group 52" id="52"/>
            <p:cNvGrpSpPr/>
            <p:nvPr/>
          </p:nvGrpSpPr>
          <p:grpSpPr>
            <a:xfrm rot="5400000">
              <a:off x="4153285" y="635806"/>
              <a:ext cx="659140" cy="659140"/>
              <a:chOff x="0" y="0"/>
              <a:chExt cx="812800" cy="812800"/>
            </a:xfrm>
          </p:grpSpPr>
          <p:sp>
            <p:nvSpPr>
              <p:cNvPr name="Freeform 53" id="5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54" id="54"/>
              <p:cNvSpPr txBox="true"/>
              <p:nvPr/>
            </p:nvSpPr>
            <p:spPr>
              <a:xfrm>
                <a:off x="76200" y="-47625"/>
                <a:ext cx="660400" cy="784225"/>
              </a:xfrm>
              <a:prstGeom prst="rect">
                <a:avLst/>
              </a:prstGeom>
            </p:spPr>
            <p:txBody>
              <a:bodyPr anchor="ctr" rtlCol="false" tIns="50800" lIns="50800" bIns="50800" rIns="50800"/>
              <a:lstStyle/>
              <a:p>
                <a:pPr algn="ctr">
                  <a:lnSpc>
                    <a:spcPts val="4420"/>
                  </a:lnSpc>
                </a:pPr>
              </a:p>
            </p:txBody>
          </p:sp>
        </p:grpSp>
        <p:grpSp>
          <p:nvGrpSpPr>
            <p:cNvPr name="Group 55" id="55"/>
            <p:cNvGrpSpPr/>
            <p:nvPr/>
          </p:nvGrpSpPr>
          <p:grpSpPr>
            <a:xfrm rot="7531530">
              <a:off x="8627140" y="1449622"/>
              <a:ext cx="1930752" cy="743429"/>
              <a:chOff x="0" y="0"/>
              <a:chExt cx="812800" cy="312966"/>
            </a:xfrm>
          </p:grpSpPr>
          <p:sp>
            <p:nvSpPr>
              <p:cNvPr name="Freeform 56" id="56"/>
              <p:cNvSpPr/>
              <p:nvPr/>
            </p:nvSpPr>
            <p:spPr>
              <a:xfrm flipH="false" flipV="false" rot="0">
                <a:off x="0" y="0"/>
                <a:ext cx="812800" cy="312966"/>
              </a:xfrm>
              <a:custGeom>
                <a:avLst/>
                <a:gdLst/>
                <a:ahLst/>
                <a:cxnLst/>
                <a:rect r="r" b="b" t="t" l="l"/>
                <a:pathLst>
                  <a:path h="312966" w="812800">
                    <a:moveTo>
                      <a:pt x="406400" y="0"/>
                    </a:moveTo>
                    <a:cubicBezTo>
                      <a:pt x="181951" y="0"/>
                      <a:pt x="0" y="70060"/>
                      <a:pt x="0" y="156483"/>
                    </a:cubicBezTo>
                    <a:cubicBezTo>
                      <a:pt x="0" y="242906"/>
                      <a:pt x="181951" y="312966"/>
                      <a:pt x="406400" y="312966"/>
                    </a:cubicBezTo>
                    <a:cubicBezTo>
                      <a:pt x="630849" y="312966"/>
                      <a:pt x="812800" y="242906"/>
                      <a:pt x="812800" y="156483"/>
                    </a:cubicBezTo>
                    <a:cubicBezTo>
                      <a:pt x="812800" y="70060"/>
                      <a:pt x="630849" y="0"/>
                      <a:pt x="406400" y="0"/>
                    </a:cubicBezTo>
                    <a:close/>
                  </a:path>
                </a:pathLst>
              </a:custGeom>
              <a:solidFill>
                <a:srgbClr val="22BF7E"/>
              </a:solidFill>
            </p:spPr>
          </p:sp>
          <p:sp>
            <p:nvSpPr>
              <p:cNvPr name="TextBox 57" id="57"/>
              <p:cNvSpPr txBox="true"/>
              <p:nvPr/>
            </p:nvSpPr>
            <p:spPr>
              <a:xfrm>
                <a:off x="76200" y="-94484"/>
                <a:ext cx="660400" cy="378110"/>
              </a:xfrm>
              <a:prstGeom prst="rect">
                <a:avLst/>
              </a:prstGeom>
            </p:spPr>
            <p:txBody>
              <a:bodyPr anchor="ctr" rtlCol="false" tIns="50800" lIns="50800" bIns="50800" rIns="50800"/>
              <a:lstStyle/>
              <a:p>
                <a:pPr algn="ctr">
                  <a:lnSpc>
                    <a:spcPts val="4420"/>
                  </a:lnSpc>
                </a:pPr>
              </a:p>
            </p:txBody>
          </p:sp>
        </p:grpSp>
        <p:grpSp>
          <p:nvGrpSpPr>
            <p:cNvPr name="Group 58" id="58"/>
            <p:cNvGrpSpPr/>
            <p:nvPr/>
          </p:nvGrpSpPr>
          <p:grpSpPr>
            <a:xfrm rot="7531530">
              <a:off x="9262946" y="1491767"/>
              <a:ext cx="659140" cy="659140"/>
              <a:chOff x="0" y="0"/>
              <a:chExt cx="812800" cy="812800"/>
            </a:xfrm>
          </p:grpSpPr>
          <p:sp>
            <p:nvSpPr>
              <p:cNvPr name="Freeform 59" id="5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60" id="60"/>
              <p:cNvSpPr txBox="true"/>
              <p:nvPr/>
            </p:nvSpPr>
            <p:spPr>
              <a:xfrm>
                <a:off x="76200" y="-47625"/>
                <a:ext cx="660400" cy="784225"/>
              </a:xfrm>
              <a:prstGeom prst="rect">
                <a:avLst/>
              </a:prstGeom>
            </p:spPr>
            <p:txBody>
              <a:bodyPr anchor="ctr" rtlCol="false" tIns="50800" lIns="50800" bIns="50800" rIns="50800"/>
              <a:lstStyle/>
              <a:p>
                <a:pPr algn="ctr">
                  <a:lnSpc>
                    <a:spcPts val="4420"/>
                  </a:lnSpc>
                </a:pPr>
              </a:p>
            </p:txBody>
          </p:sp>
        </p:grpSp>
        <p:grpSp>
          <p:nvGrpSpPr>
            <p:cNvPr name="Group 61" id="61"/>
            <p:cNvGrpSpPr/>
            <p:nvPr/>
          </p:nvGrpSpPr>
          <p:grpSpPr>
            <a:xfrm rot="4098149">
              <a:off x="3889194" y="10719935"/>
              <a:ext cx="1930752" cy="743429"/>
              <a:chOff x="0" y="0"/>
              <a:chExt cx="812800" cy="312966"/>
            </a:xfrm>
          </p:grpSpPr>
          <p:sp>
            <p:nvSpPr>
              <p:cNvPr name="Freeform 62" id="62"/>
              <p:cNvSpPr/>
              <p:nvPr/>
            </p:nvSpPr>
            <p:spPr>
              <a:xfrm flipH="false" flipV="false" rot="0">
                <a:off x="0" y="0"/>
                <a:ext cx="812800" cy="312966"/>
              </a:xfrm>
              <a:custGeom>
                <a:avLst/>
                <a:gdLst/>
                <a:ahLst/>
                <a:cxnLst/>
                <a:rect r="r" b="b" t="t" l="l"/>
                <a:pathLst>
                  <a:path h="312966" w="812800">
                    <a:moveTo>
                      <a:pt x="406400" y="0"/>
                    </a:moveTo>
                    <a:cubicBezTo>
                      <a:pt x="181951" y="0"/>
                      <a:pt x="0" y="70060"/>
                      <a:pt x="0" y="156483"/>
                    </a:cubicBezTo>
                    <a:cubicBezTo>
                      <a:pt x="0" y="242906"/>
                      <a:pt x="181951" y="312966"/>
                      <a:pt x="406400" y="312966"/>
                    </a:cubicBezTo>
                    <a:cubicBezTo>
                      <a:pt x="630849" y="312966"/>
                      <a:pt x="812800" y="242906"/>
                      <a:pt x="812800" y="156483"/>
                    </a:cubicBezTo>
                    <a:cubicBezTo>
                      <a:pt x="812800" y="70060"/>
                      <a:pt x="630849" y="0"/>
                      <a:pt x="406400" y="0"/>
                    </a:cubicBezTo>
                    <a:close/>
                  </a:path>
                </a:pathLst>
              </a:custGeom>
              <a:solidFill>
                <a:srgbClr val="FF4B4B"/>
              </a:solidFill>
            </p:spPr>
          </p:sp>
          <p:sp>
            <p:nvSpPr>
              <p:cNvPr name="TextBox 63" id="63"/>
              <p:cNvSpPr txBox="true"/>
              <p:nvPr/>
            </p:nvSpPr>
            <p:spPr>
              <a:xfrm>
                <a:off x="76200" y="-94484"/>
                <a:ext cx="660400" cy="378110"/>
              </a:xfrm>
              <a:prstGeom prst="rect">
                <a:avLst/>
              </a:prstGeom>
            </p:spPr>
            <p:txBody>
              <a:bodyPr anchor="ctr" rtlCol="false" tIns="50800" lIns="50800" bIns="50800" rIns="50800"/>
              <a:lstStyle/>
              <a:p>
                <a:pPr algn="ctr">
                  <a:lnSpc>
                    <a:spcPts val="4420"/>
                  </a:lnSpc>
                </a:pPr>
              </a:p>
            </p:txBody>
          </p:sp>
        </p:grpSp>
        <p:grpSp>
          <p:nvGrpSpPr>
            <p:cNvPr name="Group 64" id="64"/>
            <p:cNvGrpSpPr/>
            <p:nvPr/>
          </p:nvGrpSpPr>
          <p:grpSpPr>
            <a:xfrm rot="4098149">
              <a:off x="4524999" y="10762080"/>
              <a:ext cx="659140" cy="659140"/>
              <a:chOff x="0" y="0"/>
              <a:chExt cx="812800" cy="812800"/>
            </a:xfrm>
          </p:grpSpPr>
          <p:sp>
            <p:nvSpPr>
              <p:cNvPr name="Freeform 65" id="6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66" id="66"/>
              <p:cNvSpPr txBox="true"/>
              <p:nvPr/>
            </p:nvSpPr>
            <p:spPr>
              <a:xfrm>
                <a:off x="76200" y="-47625"/>
                <a:ext cx="660400" cy="784225"/>
              </a:xfrm>
              <a:prstGeom prst="rect">
                <a:avLst/>
              </a:prstGeom>
            </p:spPr>
            <p:txBody>
              <a:bodyPr anchor="ctr" rtlCol="false" tIns="50800" lIns="50800" bIns="50800" rIns="50800"/>
              <a:lstStyle/>
              <a:p>
                <a:pPr algn="ctr">
                  <a:lnSpc>
                    <a:spcPts val="4420"/>
                  </a:lnSpc>
                </a:pPr>
              </a:p>
            </p:txBody>
          </p:sp>
        </p:grpSp>
        <p:grpSp>
          <p:nvGrpSpPr>
            <p:cNvPr name="Group 67" id="67"/>
            <p:cNvGrpSpPr/>
            <p:nvPr/>
          </p:nvGrpSpPr>
          <p:grpSpPr>
            <a:xfrm rot="0">
              <a:off x="9220802" y="10926527"/>
              <a:ext cx="1930752" cy="743429"/>
              <a:chOff x="0" y="0"/>
              <a:chExt cx="812800" cy="312966"/>
            </a:xfrm>
          </p:grpSpPr>
          <p:sp>
            <p:nvSpPr>
              <p:cNvPr name="Freeform 68" id="68"/>
              <p:cNvSpPr/>
              <p:nvPr/>
            </p:nvSpPr>
            <p:spPr>
              <a:xfrm flipH="false" flipV="false" rot="0">
                <a:off x="0" y="0"/>
                <a:ext cx="812800" cy="312966"/>
              </a:xfrm>
              <a:custGeom>
                <a:avLst/>
                <a:gdLst/>
                <a:ahLst/>
                <a:cxnLst/>
                <a:rect r="r" b="b" t="t" l="l"/>
                <a:pathLst>
                  <a:path h="312966" w="812800">
                    <a:moveTo>
                      <a:pt x="406400" y="0"/>
                    </a:moveTo>
                    <a:cubicBezTo>
                      <a:pt x="181951" y="0"/>
                      <a:pt x="0" y="70060"/>
                      <a:pt x="0" y="156483"/>
                    </a:cubicBezTo>
                    <a:cubicBezTo>
                      <a:pt x="0" y="242906"/>
                      <a:pt x="181951" y="312966"/>
                      <a:pt x="406400" y="312966"/>
                    </a:cubicBezTo>
                    <a:cubicBezTo>
                      <a:pt x="630849" y="312966"/>
                      <a:pt x="812800" y="242906"/>
                      <a:pt x="812800" y="156483"/>
                    </a:cubicBezTo>
                    <a:cubicBezTo>
                      <a:pt x="812800" y="70060"/>
                      <a:pt x="630849" y="0"/>
                      <a:pt x="406400" y="0"/>
                    </a:cubicBezTo>
                    <a:close/>
                  </a:path>
                </a:pathLst>
              </a:custGeom>
              <a:solidFill>
                <a:srgbClr val="1F3B9B"/>
              </a:solidFill>
            </p:spPr>
          </p:sp>
          <p:sp>
            <p:nvSpPr>
              <p:cNvPr name="TextBox 69" id="69"/>
              <p:cNvSpPr txBox="true"/>
              <p:nvPr/>
            </p:nvSpPr>
            <p:spPr>
              <a:xfrm>
                <a:off x="76200" y="-94484"/>
                <a:ext cx="660400" cy="378110"/>
              </a:xfrm>
              <a:prstGeom prst="rect">
                <a:avLst/>
              </a:prstGeom>
            </p:spPr>
            <p:txBody>
              <a:bodyPr anchor="ctr" rtlCol="false" tIns="50800" lIns="50800" bIns="50800" rIns="50800"/>
              <a:lstStyle/>
              <a:p>
                <a:pPr algn="ctr">
                  <a:lnSpc>
                    <a:spcPts val="4420"/>
                  </a:lnSpc>
                </a:pPr>
              </a:p>
            </p:txBody>
          </p:sp>
        </p:grpSp>
        <p:grpSp>
          <p:nvGrpSpPr>
            <p:cNvPr name="Group 70" id="70"/>
            <p:cNvGrpSpPr/>
            <p:nvPr/>
          </p:nvGrpSpPr>
          <p:grpSpPr>
            <a:xfrm rot="0">
              <a:off x="9856607" y="10968671"/>
              <a:ext cx="659140" cy="659140"/>
              <a:chOff x="0" y="0"/>
              <a:chExt cx="812800" cy="812800"/>
            </a:xfrm>
          </p:grpSpPr>
          <p:sp>
            <p:nvSpPr>
              <p:cNvPr name="Freeform 71" id="7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72" id="72"/>
              <p:cNvSpPr txBox="true"/>
              <p:nvPr/>
            </p:nvSpPr>
            <p:spPr>
              <a:xfrm>
                <a:off x="76200" y="-47625"/>
                <a:ext cx="660400" cy="784225"/>
              </a:xfrm>
              <a:prstGeom prst="rect">
                <a:avLst/>
              </a:prstGeom>
            </p:spPr>
            <p:txBody>
              <a:bodyPr anchor="ctr" rtlCol="false" tIns="50800" lIns="50800" bIns="50800" rIns="50800"/>
              <a:lstStyle/>
              <a:p>
                <a:pPr algn="ctr">
                  <a:lnSpc>
                    <a:spcPts val="4420"/>
                  </a:lnSpc>
                </a:pPr>
              </a:p>
            </p:txBody>
          </p:sp>
        </p:grpSp>
        <p:grpSp>
          <p:nvGrpSpPr>
            <p:cNvPr name="Group 73" id="73"/>
            <p:cNvGrpSpPr/>
            <p:nvPr/>
          </p:nvGrpSpPr>
          <p:grpSpPr>
            <a:xfrm rot="-5620548">
              <a:off x="12840443" y="4230963"/>
              <a:ext cx="1930752" cy="743429"/>
              <a:chOff x="0" y="0"/>
              <a:chExt cx="812800" cy="312966"/>
            </a:xfrm>
          </p:grpSpPr>
          <p:sp>
            <p:nvSpPr>
              <p:cNvPr name="Freeform 74" id="74"/>
              <p:cNvSpPr/>
              <p:nvPr/>
            </p:nvSpPr>
            <p:spPr>
              <a:xfrm flipH="false" flipV="false" rot="0">
                <a:off x="0" y="0"/>
                <a:ext cx="812800" cy="312966"/>
              </a:xfrm>
              <a:custGeom>
                <a:avLst/>
                <a:gdLst/>
                <a:ahLst/>
                <a:cxnLst/>
                <a:rect r="r" b="b" t="t" l="l"/>
                <a:pathLst>
                  <a:path h="312966" w="812800">
                    <a:moveTo>
                      <a:pt x="406400" y="0"/>
                    </a:moveTo>
                    <a:cubicBezTo>
                      <a:pt x="181951" y="0"/>
                      <a:pt x="0" y="70060"/>
                      <a:pt x="0" y="156483"/>
                    </a:cubicBezTo>
                    <a:cubicBezTo>
                      <a:pt x="0" y="242906"/>
                      <a:pt x="181951" y="312966"/>
                      <a:pt x="406400" y="312966"/>
                    </a:cubicBezTo>
                    <a:cubicBezTo>
                      <a:pt x="630849" y="312966"/>
                      <a:pt x="812800" y="242906"/>
                      <a:pt x="812800" y="156483"/>
                    </a:cubicBezTo>
                    <a:cubicBezTo>
                      <a:pt x="812800" y="70060"/>
                      <a:pt x="630849" y="0"/>
                      <a:pt x="406400" y="0"/>
                    </a:cubicBezTo>
                    <a:close/>
                  </a:path>
                </a:pathLst>
              </a:custGeom>
              <a:solidFill>
                <a:srgbClr val="A87CDF"/>
              </a:solidFill>
            </p:spPr>
          </p:sp>
          <p:sp>
            <p:nvSpPr>
              <p:cNvPr name="TextBox 75" id="75"/>
              <p:cNvSpPr txBox="true"/>
              <p:nvPr/>
            </p:nvSpPr>
            <p:spPr>
              <a:xfrm>
                <a:off x="76200" y="-94484"/>
                <a:ext cx="660400" cy="378110"/>
              </a:xfrm>
              <a:prstGeom prst="rect">
                <a:avLst/>
              </a:prstGeom>
            </p:spPr>
            <p:txBody>
              <a:bodyPr anchor="ctr" rtlCol="false" tIns="50800" lIns="50800" bIns="50800" rIns="50800"/>
              <a:lstStyle/>
              <a:p>
                <a:pPr algn="ctr">
                  <a:lnSpc>
                    <a:spcPts val="4420"/>
                  </a:lnSpc>
                </a:pPr>
              </a:p>
            </p:txBody>
          </p:sp>
        </p:grpSp>
        <p:grpSp>
          <p:nvGrpSpPr>
            <p:cNvPr name="Group 76" id="76"/>
            <p:cNvGrpSpPr/>
            <p:nvPr/>
          </p:nvGrpSpPr>
          <p:grpSpPr>
            <a:xfrm rot="-5620548">
              <a:off x="13476249" y="4273107"/>
              <a:ext cx="659140" cy="659140"/>
              <a:chOff x="0" y="0"/>
              <a:chExt cx="812800" cy="812800"/>
            </a:xfrm>
          </p:grpSpPr>
          <p:sp>
            <p:nvSpPr>
              <p:cNvPr name="Freeform 77" id="7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78" id="78"/>
              <p:cNvSpPr txBox="true"/>
              <p:nvPr/>
            </p:nvSpPr>
            <p:spPr>
              <a:xfrm>
                <a:off x="76200" y="-47625"/>
                <a:ext cx="660400" cy="784225"/>
              </a:xfrm>
              <a:prstGeom prst="rect">
                <a:avLst/>
              </a:prstGeom>
            </p:spPr>
            <p:txBody>
              <a:bodyPr anchor="ctr" rtlCol="false" tIns="50800" lIns="50800" bIns="50800" rIns="50800"/>
              <a:lstStyle/>
              <a:p>
                <a:pPr algn="ctr">
                  <a:lnSpc>
                    <a:spcPts val="4420"/>
                  </a:lnSpc>
                </a:pPr>
              </a:p>
            </p:txBody>
          </p:sp>
        </p:grpSp>
      </p:grpSp>
      <p:sp>
        <p:nvSpPr>
          <p:cNvPr name="TextBox 79" id="79"/>
          <p:cNvSpPr txBox="true"/>
          <p:nvPr/>
        </p:nvSpPr>
        <p:spPr>
          <a:xfrm rot="0">
            <a:off x="1069734" y="2895178"/>
            <a:ext cx="7058266" cy="5549901"/>
          </a:xfrm>
          <a:prstGeom prst="rect">
            <a:avLst/>
          </a:prstGeom>
        </p:spPr>
        <p:txBody>
          <a:bodyPr anchor="t" rtlCol="false" tIns="0" lIns="0" bIns="0" rIns="0">
            <a:spAutoFit/>
          </a:bodyPr>
          <a:lstStyle/>
          <a:p>
            <a:pPr algn="l" marL="0" indent="0" lvl="0">
              <a:lnSpc>
                <a:spcPts val="4899"/>
              </a:lnSpc>
              <a:spcBef>
                <a:spcPct val="0"/>
              </a:spcBef>
            </a:pPr>
            <a:r>
              <a:rPr lang="en-US" sz="3499" u="none">
                <a:solidFill>
                  <a:srgbClr val="FFFFFF"/>
                </a:solidFill>
                <a:latin typeface="PT Sans"/>
                <a:ea typeface="PT Sans"/>
                <a:cs typeface="PT Sans"/>
                <a:sym typeface="PT Sans"/>
              </a:rPr>
              <a:t>"The mission of this project is </a:t>
            </a:r>
            <a:r>
              <a:rPr lang="en-US" sz="3499">
                <a:solidFill>
                  <a:srgbClr val="FFFFFF"/>
                </a:solidFill>
                <a:latin typeface="PT Sans"/>
                <a:ea typeface="PT Sans"/>
                <a:cs typeface="PT Sans"/>
                <a:sym typeface="PT Sans"/>
              </a:rPr>
              <a:t>t</a:t>
            </a:r>
            <a:r>
              <a:rPr lang="en-US" sz="3499" u="none">
                <a:solidFill>
                  <a:srgbClr val="FFFFFF"/>
                </a:solidFill>
                <a:latin typeface="PT Sans"/>
                <a:ea typeface="PT Sans"/>
                <a:cs typeface="PT Sans"/>
                <a:sym typeface="PT Sans"/>
              </a:rPr>
              <a:t>o build </a:t>
            </a:r>
            <a:r>
              <a:rPr lang="en-US" sz="3499">
                <a:solidFill>
                  <a:srgbClr val="FFFFFF"/>
                </a:solidFill>
                <a:latin typeface="PT Sans"/>
                <a:ea typeface="PT Sans"/>
                <a:cs typeface="PT Sans"/>
                <a:sym typeface="PT Sans"/>
              </a:rPr>
              <a:t>a </a:t>
            </a:r>
            <a:r>
              <a:rPr lang="en-US" sz="3499" u="none">
                <a:solidFill>
                  <a:srgbClr val="FFFFFF"/>
                </a:solidFill>
                <a:latin typeface="PT Sans"/>
                <a:ea typeface="PT Sans"/>
                <a:cs typeface="PT Sans"/>
                <a:sym typeface="PT Sans"/>
              </a:rPr>
              <a:t>high-a</a:t>
            </a:r>
            <a:r>
              <a:rPr lang="en-US" sz="3499">
                <a:solidFill>
                  <a:srgbClr val="FFFFFF"/>
                </a:solidFill>
                <a:latin typeface="PT Sans"/>
                <a:ea typeface="PT Sans"/>
                <a:cs typeface="PT Sans"/>
                <a:sym typeface="PT Sans"/>
              </a:rPr>
              <a:t>c</a:t>
            </a:r>
            <a:r>
              <a:rPr lang="en-US" sz="3499" u="none">
                <a:solidFill>
                  <a:srgbClr val="FFFFFF"/>
                </a:solidFill>
                <a:latin typeface="PT Sans"/>
                <a:ea typeface="PT Sans"/>
                <a:cs typeface="PT Sans"/>
                <a:sym typeface="PT Sans"/>
              </a:rPr>
              <a:t>c</a:t>
            </a:r>
            <a:r>
              <a:rPr lang="en-US" sz="3499">
                <a:solidFill>
                  <a:srgbClr val="FFFFFF"/>
                </a:solidFill>
                <a:latin typeface="PT Sans"/>
                <a:ea typeface="PT Sans"/>
                <a:cs typeface="PT Sans"/>
                <a:sym typeface="PT Sans"/>
              </a:rPr>
              <a:t>u</a:t>
            </a:r>
            <a:r>
              <a:rPr lang="en-US" sz="3499" u="none">
                <a:solidFill>
                  <a:srgbClr val="FFFFFF"/>
                </a:solidFill>
                <a:latin typeface="PT Sans"/>
                <a:ea typeface="PT Sans"/>
                <a:cs typeface="PT Sans"/>
                <a:sym typeface="PT Sans"/>
              </a:rPr>
              <a:t>racy, eff</a:t>
            </a:r>
            <a:r>
              <a:rPr lang="en-US" sz="3499">
                <a:solidFill>
                  <a:srgbClr val="FFFFFF"/>
                </a:solidFill>
                <a:latin typeface="PT Sans"/>
                <a:ea typeface="PT Sans"/>
                <a:cs typeface="PT Sans"/>
                <a:sym typeface="PT Sans"/>
              </a:rPr>
              <a:t>i</a:t>
            </a:r>
            <a:r>
              <a:rPr lang="en-US" sz="3499" u="none">
                <a:solidFill>
                  <a:srgbClr val="FFFFFF"/>
                </a:solidFill>
                <a:latin typeface="PT Sans"/>
                <a:ea typeface="PT Sans"/>
                <a:cs typeface="PT Sans"/>
                <a:sym typeface="PT Sans"/>
              </a:rPr>
              <a:t>cient </a:t>
            </a:r>
            <a:r>
              <a:rPr lang="en-US" sz="3499">
                <a:solidFill>
                  <a:srgbClr val="FFFFFF"/>
                </a:solidFill>
                <a:latin typeface="PT Sans"/>
                <a:ea typeface="PT Sans"/>
                <a:cs typeface="PT Sans"/>
                <a:sym typeface="PT Sans"/>
              </a:rPr>
              <a:t>s</a:t>
            </a:r>
            <a:r>
              <a:rPr lang="en-US" sz="3499" u="none">
                <a:solidFill>
                  <a:srgbClr val="FFFFFF"/>
                </a:solidFill>
                <a:latin typeface="PT Sans"/>
                <a:ea typeface="PT Sans"/>
                <a:cs typeface="PT Sans"/>
                <a:sym typeface="PT Sans"/>
              </a:rPr>
              <a:t>olut</a:t>
            </a:r>
            <a:r>
              <a:rPr lang="en-US" sz="3499">
                <a:solidFill>
                  <a:srgbClr val="FFFFFF"/>
                </a:solidFill>
                <a:latin typeface="PT Sans"/>
                <a:ea typeface="PT Sans"/>
                <a:cs typeface="PT Sans"/>
                <a:sym typeface="PT Sans"/>
              </a:rPr>
              <a:t>i</a:t>
            </a:r>
            <a:r>
              <a:rPr lang="en-US" sz="3499" u="none">
                <a:solidFill>
                  <a:srgbClr val="FFFFFF"/>
                </a:solidFill>
                <a:latin typeface="PT Sans"/>
                <a:ea typeface="PT Sans"/>
                <a:cs typeface="PT Sans"/>
                <a:sym typeface="PT Sans"/>
              </a:rPr>
              <a:t>on </a:t>
            </a:r>
            <a:r>
              <a:rPr lang="en-US" sz="3499">
                <a:solidFill>
                  <a:srgbClr val="FFFFFF"/>
                </a:solidFill>
                <a:latin typeface="PT Sans"/>
                <a:ea typeface="PT Sans"/>
                <a:cs typeface="PT Sans"/>
                <a:sym typeface="PT Sans"/>
              </a:rPr>
              <a:t>t</a:t>
            </a:r>
            <a:r>
              <a:rPr lang="en-US" sz="3499" u="none">
                <a:solidFill>
                  <a:srgbClr val="FFFFFF"/>
                </a:solidFill>
                <a:latin typeface="PT Sans"/>
                <a:ea typeface="PT Sans"/>
                <a:cs typeface="PT Sans"/>
                <a:sym typeface="PT Sans"/>
              </a:rPr>
              <a:t>hat can detect car crashes </a:t>
            </a:r>
            <a:r>
              <a:rPr lang="en-US" sz="3499">
                <a:solidFill>
                  <a:srgbClr val="FFFFFF"/>
                </a:solidFill>
                <a:latin typeface="PT Sans"/>
                <a:ea typeface="PT Sans"/>
                <a:cs typeface="PT Sans"/>
                <a:sym typeface="PT Sans"/>
              </a:rPr>
              <a:t>i</a:t>
            </a:r>
            <a:r>
              <a:rPr lang="en-US" sz="3499" u="none">
                <a:solidFill>
                  <a:srgbClr val="FFFFFF"/>
                </a:solidFill>
                <a:latin typeface="PT Sans"/>
                <a:ea typeface="PT Sans"/>
                <a:cs typeface="PT Sans"/>
                <a:sym typeface="PT Sans"/>
              </a:rPr>
              <a:t>n b</a:t>
            </a:r>
            <a:r>
              <a:rPr lang="en-US" sz="3499">
                <a:solidFill>
                  <a:srgbClr val="FFFFFF"/>
                </a:solidFill>
                <a:latin typeface="PT Sans"/>
                <a:ea typeface="PT Sans"/>
                <a:cs typeface="PT Sans"/>
                <a:sym typeface="PT Sans"/>
              </a:rPr>
              <a:t>o</a:t>
            </a:r>
            <a:r>
              <a:rPr lang="en-US" sz="3499" u="none">
                <a:solidFill>
                  <a:srgbClr val="FFFFFF"/>
                </a:solidFill>
                <a:latin typeface="PT Sans"/>
                <a:ea typeface="PT Sans"/>
                <a:cs typeface="PT Sans"/>
                <a:sym typeface="PT Sans"/>
              </a:rPr>
              <a:t>th images a</a:t>
            </a:r>
            <a:r>
              <a:rPr lang="en-US" sz="3499">
                <a:solidFill>
                  <a:srgbClr val="FFFFFF"/>
                </a:solidFill>
                <a:latin typeface="PT Sans"/>
                <a:ea typeface="PT Sans"/>
                <a:cs typeface="PT Sans"/>
                <a:sym typeface="PT Sans"/>
              </a:rPr>
              <a:t>n</a:t>
            </a:r>
            <a:r>
              <a:rPr lang="en-US" sz="3499" u="none">
                <a:solidFill>
                  <a:srgbClr val="FFFFFF"/>
                </a:solidFill>
                <a:latin typeface="PT Sans"/>
                <a:ea typeface="PT Sans"/>
                <a:cs typeface="PT Sans"/>
                <a:sym typeface="PT Sans"/>
              </a:rPr>
              <a:t>d</a:t>
            </a:r>
            <a:r>
              <a:rPr lang="en-US" sz="3499">
                <a:solidFill>
                  <a:srgbClr val="FFFFFF"/>
                </a:solidFill>
                <a:latin typeface="PT Sans"/>
                <a:ea typeface="PT Sans"/>
                <a:cs typeface="PT Sans"/>
                <a:sym typeface="PT Sans"/>
              </a:rPr>
              <a:t> </a:t>
            </a:r>
            <a:r>
              <a:rPr lang="en-US" sz="3499" u="none">
                <a:solidFill>
                  <a:srgbClr val="FFFFFF"/>
                </a:solidFill>
                <a:latin typeface="PT Sans"/>
                <a:ea typeface="PT Sans"/>
                <a:cs typeface="PT Sans"/>
                <a:sym typeface="PT Sans"/>
              </a:rPr>
              <a:t>videos</a:t>
            </a:r>
            <a:r>
              <a:rPr lang="en-US" sz="3499">
                <a:solidFill>
                  <a:srgbClr val="FFFFFF"/>
                </a:solidFill>
                <a:latin typeface="PT Sans"/>
                <a:ea typeface="PT Sans"/>
                <a:cs typeface="PT Sans"/>
                <a:sym typeface="PT Sans"/>
              </a:rPr>
              <a:t>.</a:t>
            </a:r>
            <a:r>
              <a:rPr lang="en-US" sz="3499" u="none">
                <a:solidFill>
                  <a:srgbClr val="FFFFFF"/>
                </a:solidFill>
                <a:latin typeface="PT Sans"/>
                <a:ea typeface="PT Sans"/>
                <a:cs typeface="PT Sans"/>
                <a:sym typeface="PT Sans"/>
              </a:rPr>
              <a:t> The system is </a:t>
            </a:r>
            <a:r>
              <a:rPr lang="en-US" sz="3499">
                <a:solidFill>
                  <a:srgbClr val="FFFFFF"/>
                </a:solidFill>
                <a:latin typeface="PT Sans"/>
                <a:ea typeface="PT Sans"/>
                <a:cs typeface="PT Sans"/>
                <a:sym typeface="PT Sans"/>
              </a:rPr>
              <a:t>de</a:t>
            </a:r>
            <a:r>
              <a:rPr lang="en-US" sz="3499" u="none">
                <a:solidFill>
                  <a:srgbClr val="FFFFFF"/>
                </a:solidFill>
                <a:latin typeface="PT Sans"/>
                <a:ea typeface="PT Sans"/>
                <a:cs typeface="PT Sans"/>
                <a:sym typeface="PT Sans"/>
              </a:rPr>
              <a:t>signed</a:t>
            </a:r>
            <a:r>
              <a:rPr lang="en-US" sz="3499">
                <a:solidFill>
                  <a:srgbClr val="FFFFFF"/>
                </a:solidFill>
                <a:latin typeface="PT Sans"/>
                <a:ea typeface="PT Sans"/>
                <a:cs typeface="PT Sans"/>
                <a:sym typeface="PT Sans"/>
              </a:rPr>
              <a:t> </a:t>
            </a:r>
            <a:r>
              <a:rPr lang="en-US" sz="3499" u="none">
                <a:solidFill>
                  <a:srgbClr val="FFFFFF"/>
                </a:solidFill>
                <a:latin typeface="PT Sans"/>
                <a:ea typeface="PT Sans"/>
                <a:cs typeface="PT Sans"/>
                <a:sym typeface="PT Sans"/>
              </a:rPr>
              <a:t>to ope</a:t>
            </a:r>
            <a:r>
              <a:rPr lang="en-US" sz="3499">
                <a:solidFill>
                  <a:srgbClr val="FFFFFF"/>
                </a:solidFill>
                <a:latin typeface="PT Sans"/>
                <a:ea typeface="PT Sans"/>
                <a:cs typeface="PT Sans"/>
                <a:sym typeface="PT Sans"/>
              </a:rPr>
              <a:t>ra</a:t>
            </a:r>
            <a:r>
              <a:rPr lang="en-US" sz="3499" u="none">
                <a:solidFill>
                  <a:srgbClr val="FFFFFF"/>
                </a:solidFill>
                <a:latin typeface="PT Sans"/>
                <a:ea typeface="PT Sans"/>
                <a:cs typeface="PT Sans"/>
                <a:sym typeface="PT Sans"/>
              </a:rPr>
              <a:t>te qu</a:t>
            </a:r>
            <a:r>
              <a:rPr lang="en-US" sz="3499">
                <a:solidFill>
                  <a:srgbClr val="FFFFFF"/>
                </a:solidFill>
                <a:latin typeface="PT Sans"/>
                <a:ea typeface="PT Sans"/>
                <a:cs typeface="PT Sans"/>
                <a:sym typeface="PT Sans"/>
              </a:rPr>
              <a:t>i</a:t>
            </a:r>
            <a:r>
              <a:rPr lang="en-US" sz="3499" u="none">
                <a:solidFill>
                  <a:srgbClr val="FFFFFF"/>
                </a:solidFill>
                <a:latin typeface="PT Sans"/>
                <a:ea typeface="PT Sans"/>
                <a:cs typeface="PT Sans"/>
                <a:sym typeface="PT Sans"/>
              </a:rPr>
              <a:t>ckly a</a:t>
            </a:r>
            <a:r>
              <a:rPr lang="en-US" sz="3499">
                <a:solidFill>
                  <a:srgbClr val="FFFFFF"/>
                </a:solidFill>
                <a:latin typeface="PT Sans"/>
                <a:ea typeface="PT Sans"/>
                <a:cs typeface="PT Sans"/>
                <a:sym typeface="PT Sans"/>
              </a:rPr>
              <a:t>n</a:t>
            </a:r>
            <a:r>
              <a:rPr lang="en-US" sz="3499" u="none">
                <a:solidFill>
                  <a:srgbClr val="FFFFFF"/>
                </a:solidFill>
                <a:latin typeface="PT Sans"/>
                <a:ea typeface="PT Sans"/>
                <a:cs typeface="PT Sans"/>
                <a:sym typeface="PT Sans"/>
              </a:rPr>
              <a:t>d reliably, mak</a:t>
            </a:r>
            <a:r>
              <a:rPr lang="en-US" sz="3499">
                <a:solidFill>
                  <a:srgbClr val="FFFFFF"/>
                </a:solidFill>
                <a:latin typeface="PT Sans"/>
                <a:ea typeface="PT Sans"/>
                <a:cs typeface="PT Sans"/>
                <a:sym typeface="PT Sans"/>
              </a:rPr>
              <a:t>ing </a:t>
            </a:r>
            <a:r>
              <a:rPr lang="en-US" sz="3499" u="none">
                <a:solidFill>
                  <a:srgbClr val="FFFFFF"/>
                </a:solidFill>
                <a:latin typeface="PT Sans"/>
                <a:ea typeface="PT Sans"/>
                <a:cs typeface="PT Sans"/>
                <a:sym typeface="PT Sans"/>
              </a:rPr>
              <a:t>it </a:t>
            </a:r>
            <a:r>
              <a:rPr lang="en-US" sz="3499">
                <a:solidFill>
                  <a:srgbClr val="FFFFFF"/>
                </a:solidFill>
                <a:latin typeface="PT Sans"/>
                <a:ea typeface="PT Sans"/>
                <a:cs typeface="PT Sans"/>
                <a:sym typeface="PT Sans"/>
              </a:rPr>
              <a:t>s</a:t>
            </a:r>
            <a:r>
              <a:rPr lang="en-US" sz="3499" u="none">
                <a:solidFill>
                  <a:srgbClr val="FFFFFF"/>
                </a:solidFill>
                <a:latin typeface="PT Sans"/>
                <a:ea typeface="PT Sans"/>
                <a:cs typeface="PT Sans"/>
                <a:sym typeface="PT Sans"/>
              </a:rPr>
              <a:t>ui</a:t>
            </a:r>
            <a:r>
              <a:rPr lang="en-US" sz="3499">
                <a:solidFill>
                  <a:srgbClr val="FFFFFF"/>
                </a:solidFill>
                <a:latin typeface="PT Sans"/>
                <a:ea typeface="PT Sans"/>
                <a:cs typeface="PT Sans"/>
                <a:sym typeface="PT Sans"/>
              </a:rPr>
              <a:t>t</a:t>
            </a:r>
            <a:r>
              <a:rPr lang="en-US" sz="3499" u="none">
                <a:solidFill>
                  <a:srgbClr val="FFFFFF"/>
                </a:solidFill>
                <a:latin typeface="PT Sans"/>
                <a:ea typeface="PT Sans"/>
                <a:cs typeface="PT Sans"/>
                <a:sym typeface="PT Sans"/>
              </a:rPr>
              <a:t>abl</a:t>
            </a:r>
            <a:r>
              <a:rPr lang="en-US" sz="3499">
                <a:solidFill>
                  <a:srgbClr val="FFFFFF"/>
                </a:solidFill>
                <a:latin typeface="PT Sans"/>
                <a:ea typeface="PT Sans"/>
                <a:cs typeface="PT Sans"/>
                <a:sym typeface="PT Sans"/>
              </a:rPr>
              <a:t>e</a:t>
            </a:r>
            <a:r>
              <a:rPr lang="en-US" sz="3499" u="none">
                <a:solidFill>
                  <a:srgbClr val="FFFFFF"/>
                </a:solidFill>
                <a:latin typeface="PT Sans"/>
                <a:ea typeface="PT Sans"/>
                <a:cs typeface="PT Sans"/>
                <a:sym typeface="PT Sans"/>
              </a:rPr>
              <a:t> for</a:t>
            </a:r>
            <a:r>
              <a:rPr lang="en-US" sz="3499">
                <a:solidFill>
                  <a:srgbClr val="FFFFFF"/>
                </a:solidFill>
                <a:latin typeface="PT Sans"/>
                <a:ea typeface="PT Sans"/>
                <a:cs typeface="PT Sans"/>
                <a:sym typeface="PT Sans"/>
              </a:rPr>
              <a:t> </a:t>
            </a:r>
            <a:r>
              <a:rPr lang="en-US" sz="3499" u="none">
                <a:solidFill>
                  <a:srgbClr val="FFFFFF"/>
                </a:solidFill>
                <a:latin typeface="PT Sans"/>
                <a:ea typeface="PT Sans"/>
                <a:cs typeface="PT Sans"/>
                <a:sym typeface="PT Sans"/>
              </a:rPr>
              <a:t>i</a:t>
            </a:r>
            <a:r>
              <a:rPr lang="en-US" sz="3499">
                <a:solidFill>
                  <a:srgbClr val="FFFFFF"/>
                </a:solidFill>
                <a:latin typeface="PT Sans"/>
                <a:ea typeface="PT Sans"/>
                <a:cs typeface="PT Sans"/>
                <a:sym typeface="PT Sans"/>
              </a:rPr>
              <a:t>ntegration </a:t>
            </a:r>
            <a:r>
              <a:rPr lang="en-US" sz="3499" u="none">
                <a:solidFill>
                  <a:srgbClr val="FFFFFF"/>
                </a:solidFill>
                <a:latin typeface="PT Sans"/>
                <a:ea typeface="PT Sans"/>
                <a:cs typeface="PT Sans"/>
                <a:sym typeface="PT Sans"/>
              </a:rPr>
              <a:t>with other safety technologies in real-world environments</a:t>
            </a:r>
            <a:r>
              <a:rPr lang="en-US" sz="3499">
                <a:solidFill>
                  <a:srgbClr val="FFFFFF"/>
                </a:solidFill>
                <a:latin typeface="PT Sans"/>
                <a:ea typeface="PT Sans"/>
                <a:cs typeface="PT Sans"/>
                <a:sym typeface="PT Sans"/>
              </a:rPr>
              <a:t>.</a:t>
            </a:r>
            <a:r>
              <a:rPr lang="en-US" sz="3499" u="none">
                <a:solidFill>
                  <a:srgbClr val="FFFFFF"/>
                </a:solidFill>
                <a:latin typeface="PT Sans"/>
                <a:ea typeface="PT Sans"/>
                <a:cs typeface="PT Sans"/>
                <a:sym typeface="PT Sans"/>
              </a:rPr>
              <a:t>"</a:t>
            </a:r>
          </a:p>
        </p:txBody>
      </p:sp>
      <p:grpSp>
        <p:nvGrpSpPr>
          <p:cNvPr name="Group 80" id="80"/>
          <p:cNvGrpSpPr/>
          <p:nvPr/>
        </p:nvGrpSpPr>
        <p:grpSpPr>
          <a:xfrm rot="0">
            <a:off x="10879955" y="-192360"/>
            <a:ext cx="5716514" cy="8524014"/>
            <a:chOff x="0" y="0"/>
            <a:chExt cx="7622019" cy="11365351"/>
          </a:xfrm>
        </p:grpSpPr>
        <p:grpSp>
          <p:nvGrpSpPr>
            <p:cNvPr name="Group 81" id="81"/>
            <p:cNvGrpSpPr/>
            <p:nvPr/>
          </p:nvGrpSpPr>
          <p:grpSpPr>
            <a:xfrm rot="0">
              <a:off x="4062685" y="3907822"/>
              <a:ext cx="259157" cy="922763"/>
              <a:chOff x="0" y="0"/>
              <a:chExt cx="39938" cy="142206"/>
            </a:xfrm>
          </p:grpSpPr>
          <p:sp>
            <p:nvSpPr>
              <p:cNvPr name="Freeform 82" id="82"/>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83" id="83"/>
              <p:cNvSpPr txBox="true"/>
              <p:nvPr/>
            </p:nvSpPr>
            <p:spPr>
              <a:xfrm>
                <a:off x="0" y="-123825"/>
                <a:ext cx="39938" cy="266031"/>
              </a:xfrm>
              <a:prstGeom prst="rect">
                <a:avLst/>
              </a:prstGeom>
            </p:spPr>
            <p:txBody>
              <a:bodyPr anchor="ctr" rtlCol="false" tIns="50800" lIns="50800" bIns="50800" rIns="50800"/>
              <a:lstStyle/>
              <a:p>
                <a:pPr algn="ctr" marL="0" indent="0" lvl="0">
                  <a:lnSpc>
                    <a:spcPts val="4419"/>
                  </a:lnSpc>
                  <a:spcBef>
                    <a:spcPct val="0"/>
                  </a:spcBef>
                </a:pPr>
              </a:p>
            </p:txBody>
          </p:sp>
        </p:grpSp>
        <p:grpSp>
          <p:nvGrpSpPr>
            <p:cNvPr name="Group 84" id="84"/>
            <p:cNvGrpSpPr/>
            <p:nvPr/>
          </p:nvGrpSpPr>
          <p:grpSpPr>
            <a:xfrm rot="0">
              <a:off x="6732983" y="3907822"/>
              <a:ext cx="259157" cy="922763"/>
              <a:chOff x="0" y="0"/>
              <a:chExt cx="39938" cy="142206"/>
            </a:xfrm>
          </p:grpSpPr>
          <p:sp>
            <p:nvSpPr>
              <p:cNvPr name="Freeform 85" id="85"/>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86" id="86"/>
              <p:cNvSpPr txBox="true"/>
              <p:nvPr/>
            </p:nvSpPr>
            <p:spPr>
              <a:xfrm>
                <a:off x="0" y="-123825"/>
                <a:ext cx="39938" cy="266031"/>
              </a:xfrm>
              <a:prstGeom prst="rect">
                <a:avLst/>
              </a:prstGeom>
            </p:spPr>
            <p:txBody>
              <a:bodyPr anchor="ctr" rtlCol="false" tIns="50800" lIns="50800" bIns="50800" rIns="50800"/>
              <a:lstStyle/>
              <a:p>
                <a:pPr algn="ctr" marL="0" indent="0" lvl="0">
                  <a:lnSpc>
                    <a:spcPts val="4419"/>
                  </a:lnSpc>
                  <a:spcBef>
                    <a:spcPct val="0"/>
                  </a:spcBef>
                </a:pPr>
              </a:p>
            </p:txBody>
          </p:sp>
        </p:grpSp>
        <p:grpSp>
          <p:nvGrpSpPr>
            <p:cNvPr name="Group 87" id="87"/>
            <p:cNvGrpSpPr/>
            <p:nvPr/>
          </p:nvGrpSpPr>
          <p:grpSpPr>
            <a:xfrm rot="0">
              <a:off x="4062685" y="7167221"/>
              <a:ext cx="259157" cy="922763"/>
              <a:chOff x="0" y="0"/>
              <a:chExt cx="39938" cy="142206"/>
            </a:xfrm>
          </p:grpSpPr>
          <p:sp>
            <p:nvSpPr>
              <p:cNvPr name="Freeform 88" id="88"/>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89" id="89"/>
              <p:cNvSpPr txBox="true"/>
              <p:nvPr/>
            </p:nvSpPr>
            <p:spPr>
              <a:xfrm>
                <a:off x="0" y="-123825"/>
                <a:ext cx="39938" cy="266031"/>
              </a:xfrm>
              <a:prstGeom prst="rect">
                <a:avLst/>
              </a:prstGeom>
            </p:spPr>
            <p:txBody>
              <a:bodyPr anchor="ctr" rtlCol="false" tIns="50800" lIns="50800" bIns="50800" rIns="50800"/>
              <a:lstStyle/>
              <a:p>
                <a:pPr algn="ctr" marL="0" indent="0" lvl="0">
                  <a:lnSpc>
                    <a:spcPts val="4419"/>
                  </a:lnSpc>
                  <a:spcBef>
                    <a:spcPct val="0"/>
                  </a:spcBef>
                </a:pPr>
              </a:p>
            </p:txBody>
          </p:sp>
        </p:grpSp>
        <p:grpSp>
          <p:nvGrpSpPr>
            <p:cNvPr name="Group 90" id="90"/>
            <p:cNvGrpSpPr/>
            <p:nvPr/>
          </p:nvGrpSpPr>
          <p:grpSpPr>
            <a:xfrm rot="0">
              <a:off x="6732983" y="7167221"/>
              <a:ext cx="259157" cy="922763"/>
              <a:chOff x="0" y="0"/>
              <a:chExt cx="39938" cy="142206"/>
            </a:xfrm>
          </p:grpSpPr>
          <p:sp>
            <p:nvSpPr>
              <p:cNvPr name="Freeform 91" id="91"/>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92" id="92"/>
              <p:cNvSpPr txBox="true"/>
              <p:nvPr/>
            </p:nvSpPr>
            <p:spPr>
              <a:xfrm>
                <a:off x="0" y="-123825"/>
                <a:ext cx="39938" cy="266031"/>
              </a:xfrm>
              <a:prstGeom prst="rect">
                <a:avLst/>
              </a:prstGeom>
            </p:spPr>
            <p:txBody>
              <a:bodyPr anchor="ctr" rtlCol="false" tIns="50800" lIns="50800" bIns="50800" rIns="50800"/>
              <a:lstStyle/>
              <a:p>
                <a:pPr algn="ctr" marL="0" indent="0" lvl="0">
                  <a:lnSpc>
                    <a:spcPts val="4419"/>
                  </a:lnSpc>
                  <a:spcBef>
                    <a:spcPct val="0"/>
                  </a:spcBef>
                </a:pPr>
              </a:p>
            </p:txBody>
          </p:sp>
        </p:grpSp>
        <p:grpSp>
          <p:nvGrpSpPr>
            <p:cNvPr name="Group 93" id="93"/>
            <p:cNvGrpSpPr/>
            <p:nvPr/>
          </p:nvGrpSpPr>
          <p:grpSpPr>
            <a:xfrm rot="1071862">
              <a:off x="1181574" y="6064359"/>
              <a:ext cx="259157" cy="922763"/>
              <a:chOff x="0" y="0"/>
              <a:chExt cx="39938" cy="142206"/>
            </a:xfrm>
          </p:grpSpPr>
          <p:sp>
            <p:nvSpPr>
              <p:cNvPr name="Freeform 94" id="94"/>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95" id="95"/>
              <p:cNvSpPr txBox="true"/>
              <p:nvPr/>
            </p:nvSpPr>
            <p:spPr>
              <a:xfrm>
                <a:off x="0" y="-123825"/>
                <a:ext cx="39938" cy="266031"/>
              </a:xfrm>
              <a:prstGeom prst="rect">
                <a:avLst/>
              </a:prstGeom>
            </p:spPr>
            <p:txBody>
              <a:bodyPr anchor="ctr" rtlCol="false" tIns="50800" lIns="50800" bIns="50800" rIns="50800"/>
              <a:lstStyle/>
              <a:p>
                <a:pPr algn="ctr" marL="0" indent="0" lvl="0">
                  <a:lnSpc>
                    <a:spcPts val="4419"/>
                  </a:lnSpc>
                  <a:spcBef>
                    <a:spcPct val="0"/>
                  </a:spcBef>
                </a:pPr>
              </a:p>
            </p:txBody>
          </p:sp>
        </p:grpSp>
        <p:grpSp>
          <p:nvGrpSpPr>
            <p:cNvPr name="Group 96" id="96"/>
            <p:cNvGrpSpPr/>
            <p:nvPr/>
          </p:nvGrpSpPr>
          <p:grpSpPr>
            <a:xfrm rot="1071862">
              <a:off x="3723125" y="6883513"/>
              <a:ext cx="259157" cy="922763"/>
              <a:chOff x="0" y="0"/>
              <a:chExt cx="39938" cy="142206"/>
            </a:xfrm>
          </p:grpSpPr>
          <p:sp>
            <p:nvSpPr>
              <p:cNvPr name="Freeform 97" id="97"/>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98" id="98"/>
              <p:cNvSpPr txBox="true"/>
              <p:nvPr/>
            </p:nvSpPr>
            <p:spPr>
              <a:xfrm>
                <a:off x="0" y="-123825"/>
                <a:ext cx="39938" cy="266031"/>
              </a:xfrm>
              <a:prstGeom prst="rect">
                <a:avLst/>
              </a:prstGeom>
            </p:spPr>
            <p:txBody>
              <a:bodyPr anchor="ctr" rtlCol="false" tIns="50800" lIns="50800" bIns="50800" rIns="50800"/>
              <a:lstStyle/>
              <a:p>
                <a:pPr algn="ctr" marL="0" indent="0" lvl="0">
                  <a:lnSpc>
                    <a:spcPts val="4419"/>
                  </a:lnSpc>
                  <a:spcBef>
                    <a:spcPct val="0"/>
                  </a:spcBef>
                </a:pPr>
              </a:p>
            </p:txBody>
          </p:sp>
        </p:grpSp>
        <p:grpSp>
          <p:nvGrpSpPr>
            <p:cNvPr name="Group 99" id="99"/>
            <p:cNvGrpSpPr/>
            <p:nvPr/>
          </p:nvGrpSpPr>
          <p:grpSpPr>
            <a:xfrm rot="1071862">
              <a:off x="181705" y="9166608"/>
              <a:ext cx="259157" cy="922763"/>
              <a:chOff x="0" y="0"/>
              <a:chExt cx="39938" cy="142206"/>
            </a:xfrm>
          </p:grpSpPr>
          <p:sp>
            <p:nvSpPr>
              <p:cNvPr name="Freeform 100" id="100"/>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101" id="101"/>
              <p:cNvSpPr txBox="true"/>
              <p:nvPr/>
            </p:nvSpPr>
            <p:spPr>
              <a:xfrm>
                <a:off x="0" y="-123825"/>
                <a:ext cx="39938" cy="266031"/>
              </a:xfrm>
              <a:prstGeom prst="rect">
                <a:avLst/>
              </a:prstGeom>
            </p:spPr>
            <p:txBody>
              <a:bodyPr anchor="ctr" rtlCol="false" tIns="50800" lIns="50800" bIns="50800" rIns="50800"/>
              <a:lstStyle/>
              <a:p>
                <a:pPr algn="ctr" marL="0" indent="0" lvl="0">
                  <a:lnSpc>
                    <a:spcPts val="4419"/>
                  </a:lnSpc>
                  <a:spcBef>
                    <a:spcPct val="0"/>
                  </a:spcBef>
                </a:pPr>
              </a:p>
            </p:txBody>
          </p:sp>
        </p:grpSp>
        <p:grpSp>
          <p:nvGrpSpPr>
            <p:cNvPr name="Group 102" id="102"/>
            <p:cNvGrpSpPr/>
            <p:nvPr/>
          </p:nvGrpSpPr>
          <p:grpSpPr>
            <a:xfrm rot="1071862">
              <a:off x="2723256" y="9985762"/>
              <a:ext cx="259157" cy="922763"/>
              <a:chOff x="0" y="0"/>
              <a:chExt cx="39938" cy="142206"/>
            </a:xfrm>
          </p:grpSpPr>
          <p:sp>
            <p:nvSpPr>
              <p:cNvPr name="Freeform 103" id="103"/>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104" id="104"/>
              <p:cNvSpPr txBox="true"/>
              <p:nvPr/>
            </p:nvSpPr>
            <p:spPr>
              <a:xfrm>
                <a:off x="0" y="-123825"/>
                <a:ext cx="39938" cy="266031"/>
              </a:xfrm>
              <a:prstGeom prst="rect">
                <a:avLst/>
              </a:prstGeom>
            </p:spPr>
            <p:txBody>
              <a:bodyPr anchor="ctr" rtlCol="false" tIns="50800" lIns="50800" bIns="50800" rIns="50800"/>
              <a:lstStyle/>
              <a:p>
                <a:pPr algn="ctr" marL="0" indent="0" lvl="0">
                  <a:lnSpc>
                    <a:spcPts val="4419"/>
                  </a:lnSpc>
                  <a:spcBef>
                    <a:spcPct val="0"/>
                  </a:spcBef>
                </a:pPr>
              </a:p>
            </p:txBody>
          </p:sp>
        </p:grpSp>
        <p:sp>
          <p:nvSpPr>
            <p:cNvPr name="Freeform 105" id="105"/>
            <p:cNvSpPr/>
            <p:nvPr/>
          </p:nvSpPr>
          <p:spPr>
            <a:xfrm flipH="false" flipV="false" rot="-9721201">
              <a:off x="1226583" y="2546320"/>
              <a:ext cx="4252364" cy="3907822"/>
            </a:xfrm>
            <a:custGeom>
              <a:avLst/>
              <a:gdLst/>
              <a:ahLst/>
              <a:cxnLst/>
              <a:rect r="r" b="b" t="t" l="l"/>
              <a:pathLst>
                <a:path h="3907822" w="4252364">
                  <a:moveTo>
                    <a:pt x="0" y="0"/>
                  </a:moveTo>
                  <a:lnTo>
                    <a:pt x="4252364" y="0"/>
                  </a:lnTo>
                  <a:lnTo>
                    <a:pt x="4252364" y="3907821"/>
                  </a:lnTo>
                  <a:lnTo>
                    <a:pt x="0" y="3907821"/>
                  </a:lnTo>
                  <a:lnTo>
                    <a:pt x="0" y="0"/>
                  </a:lnTo>
                  <a:close/>
                </a:path>
              </a:pathLst>
            </a:custGeom>
            <a:blipFill>
              <a:blip r:embed="rId4"/>
              <a:stretch>
                <a:fillRect l="0" t="-20079" r="0" b="-2015"/>
              </a:stretch>
            </a:blipFill>
          </p:spPr>
        </p:sp>
        <p:grpSp>
          <p:nvGrpSpPr>
            <p:cNvPr name="Group 106" id="106"/>
            <p:cNvGrpSpPr/>
            <p:nvPr/>
          </p:nvGrpSpPr>
          <p:grpSpPr>
            <a:xfrm rot="-9721201">
              <a:off x="764629" y="5697725"/>
              <a:ext cx="2703356" cy="5381796"/>
              <a:chOff x="0" y="0"/>
              <a:chExt cx="544375" cy="1083733"/>
            </a:xfrm>
          </p:grpSpPr>
          <p:sp>
            <p:nvSpPr>
              <p:cNvPr name="Freeform 107" id="107"/>
              <p:cNvSpPr/>
              <p:nvPr/>
            </p:nvSpPr>
            <p:spPr>
              <a:xfrm flipH="false" flipV="false" rot="0">
                <a:off x="0" y="0"/>
                <a:ext cx="544375" cy="1083733"/>
              </a:xfrm>
              <a:custGeom>
                <a:avLst/>
                <a:gdLst/>
                <a:ahLst/>
                <a:cxnLst/>
                <a:rect r="r" b="b" t="t" l="l"/>
                <a:pathLst>
                  <a:path h="1083733" w="544375">
                    <a:moveTo>
                      <a:pt x="195773" y="0"/>
                    </a:moveTo>
                    <a:lnTo>
                      <a:pt x="348603" y="0"/>
                    </a:lnTo>
                    <a:cubicBezTo>
                      <a:pt x="400525" y="0"/>
                      <a:pt x="450320" y="20626"/>
                      <a:pt x="487035" y="57341"/>
                    </a:cubicBezTo>
                    <a:cubicBezTo>
                      <a:pt x="523749" y="94055"/>
                      <a:pt x="544375" y="143851"/>
                      <a:pt x="544375" y="195773"/>
                    </a:cubicBezTo>
                    <a:lnTo>
                      <a:pt x="544375" y="887961"/>
                    </a:lnTo>
                    <a:cubicBezTo>
                      <a:pt x="544375" y="939883"/>
                      <a:pt x="523749" y="989678"/>
                      <a:pt x="487035" y="1026393"/>
                    </a:cubicBezTo>
                    <a:cubicBezTo>
                      <a:pt x="450320" y="1063107"/>
                      <a:pt x="400525" y="1083733"/>
                      <a:pt x="348603" y="1083733"/>
                    </a:cubicBezTo>
                    <a:lnTo>
                      <a:pt x="195773" y="1083733"/>
                    </a:lnTo>
                    <a:cubicBezTo>
                      <a:pt x="143851" y="1083733"/>
                      <a:pt x="94055" y="1063107"/>
                      <a:pt x="57341" y="1026393"/>
                    </a:cubicBezTo>
                    <a:cubicBezTo>
                      <a:pt x="20626" y="989678"/>
                      <a:pt x="0" y="939883"/>
                      <a:pt x="0" y="887961"/>
                    </a:cubicBezTo>
                    <a:lnTo>
                      <a:pt x="0" y="195773"/>
                    </a:lnTo>
                    <a:cubicBezTo>
                      <a:pt x="0" y="143851"/>
                      <a:pt x="20626" y="94055"/>
                      <a:pt x="57341" y="57341"/>
                    </a:cubicBezTo>
                    <a:cubicBezTo>
                      <a:pt x="94055" y="20626"/>
                      <a:pt x="143851" y="0"/>
                      <a:pt x="195773" y="0"/>
                    </a:cubicBezTo>
                    <a:close/>
                  </a:path>
                </a:pathLst>
              </a:custGeom>
              <a:solidFill>
                <a:srgbClr val="1F3B9B"/>
              </a:solidFill>
              <a:ln cap="rnd">
                <a:noFill/>
                <a:prstDash val="solid"/>
                <a:round/>
              </a:ln>
            </p:spPr>
          </p:sp>
          <p:sp>
            <p:nvSpPr>
              <p:cNvPr name="TextBox 108" id="108"/>
              <p:cNvSpPr txBox="true"/>
              <p:nvPr/>
            </p:nvSpPr>
            <p:spPr>
              <a:xfrm>
                <a:off x="0" y="-123825"/>
                <a:ext cx="544375" cy="1207558"/>
              </a:xfrm>
              <a:prstGeom prst="rect">
                <a:avLst/>
              </a:prstGeom>
            </p:spPr>
            <p:txBody>
              <a:bodyPr anchor="ctr" rtlCol="false" tIns="38877" lIns="38877" bIns="38877" rIns="38877"/>
              <a:lstStyle/>
              <a:p>
                <a:pPr algn="ctr" marL="0" indent="0" lvl="0">
                  <a:lnSpc>
                    <a:spcPts val="4335"/>
                  </a:lnSpc>
                  <a:spcBef>
                    <a:spcPct val="0"/>
                  </a:spcBef>
                </a:pPr>
              </a:p>
            </p:txBody>
          </p:sp>
        </p:grpSp>
        <p:grpSp>
          <p:nvGrpSpPr>
            <p:cNvPr name="Group 109" id="109"/>
            <p:cNvGrpSpPr/>
            <p:nvPr/>
          </p:nvGrpSpPr>
          <p:grpSpPr>
            <a:xfrm rot="-9721201">
              <a:off x="1002528" y="8203842"/>
              <a:ext cx="1781474" cy="1744101"/>
              <a:chOff x="0" y="0"/>
              <a:chExt cx="358736" cy="351210"/>
            </a:xfrm>
          </p:grpSpPr>
          <p:sp>
            <p:nvSpPr>
              <p:cNvPr name="Freeform 110" id="110"/>
              <p:cNvSpPr/>
              <p:nvPr/>
            </p:nvSpPr>
            <p:spPr>
              <a:xfrm flipH="false" flipV="false" rot="0">
                <a:off x="0" y="0"/>
                <a:ext cx="358736" cy="351210"/>
              </a:xfrm>
              <a:custGeom>
                <a:avLst/>
                <a:gdLst/>
                <a:ahLst/>
                <a:cxnLst/>
                <a:rect r="r" b="b" t="t" l="l"/>
                <a:pathLst>
                  <a:path h="351210" w="358736">
                    <a:moveTo>
                      <a:pt x="175605" y="0"/>
                    </a:moveTo>
                    <a:lnTo>
                      <a:pt x="183131" y="0"/>
                    </a:lnTo>
                    <a:cubicBezTo>
                      <a:pt x="280115" y="0"/>
                      <a:pt x="358736" y="78621"/>
                      <a:pt x="358736" y="175605"/>
                    </a:cubicBezTo>
                    <a:lnTo>
                      <a:pt x="358736" y="175605"/>
                    </a:lnTo>
                    <a:cubicBezTo>
                      <a:pt x="358736" y="272589"/>
                      <a:pt x="280115" y="351210"/>
                      <a:pt x="183131" y="351210"/>
                    </a:cubicBezTo>
                    <a:lnTo>
                      <a:pt x="175605" y="351210"/>
                    </a:lnTo>
                    <a:cubicBezTo>
                      <a:pt x="78621" y="351210"/>
                      <a:pt x="0" y="272589"/>
                      <a:pt x="0" y="175605"/>
                    </a:cubicBezTo>
                    <a:lnTo>
                      <a:pt x="0" y="175605"/>
                    </a:lnTo>
                    <a:cubicBezTo>
                      <a:pt x="0" y="78621"/>
                      <a:pt x="78621" y="0"/>
                      <a:pt x="175605" y="0"/>
                    </a:cubicBezTo>
                    <a:close/>
                  </a:path>
                </a:pathLst>
              </a:custGeom>
              <a:solidFill>
                <a:srgbClr val="4C62AF"/>
              </a:solidFill>
              <a:ln cap="rnd">
                <a:noFill/>
                <a:prstDash val="solid"/>
                <a:round/>
              </a:ln>
            </p:spPr>
          </p:sp>
          <p:sp>
            <p:nvSpPr>
              <p:cNvPr name="TextBox 111" id="111"/>
              <p:cNvSpPr txBox="true"/>
              <p:nvPr/>
            </p:nvSpPr>
            <p:spPr>
              <a:xfrm>
                <a:off x="0" y="-123825"/>
                <a:ext cx="358736" cy="475035"/>
              </a:xfrm>
              <a:prstGeom prst="rect">
                <a:avLst/>
              </a:prstGeom>
            </p:spPr>
            <p:txBody>
              <a:bodyPr anchor="ctr" rtlCol="false" tIns="38877" lIns="38877" bIns="38877" rIns="38877"/>
              <a:lstStyle/>
              <a:p>
                <a:pPr algn="ctr" marL="0" indent="0" lvl="0">
                  <a:lnSpc>
                    <a:spcPts val="4335"/>
                  </a:lnSpc>
                  <a:spcBef>
                    <a:spcPct val="0"/>
                  </a:spcBef>
                </a:pPr>
              </a:p>
            </p:txBody>
          </p:sp>
        </p:grpSp>
        <p:grpSp>
          <p:nvGrpSpPr>
            <p:cNvPr name="Group 112" id="112"/>
            <p:cNvGrpSpPr/>
            <p:nvPr/>
          </p:nvGrpSpPr>
          <p:grpSpPr>
            <a:xfrm rot="-9721201">
              <a:off x="1438200" y="6010790"/>
              <a:ext cx="2479114" cy="1295618"/>
              <a:chOff x="0" y="0"/>
              <a:chExt cx="499220" cy="260899"/>
            </a:xfrm>
          </p:grpSpPr>
          <p:sp>
            <p:nvSpPr>
              <p:cNvPr name="Freeform 113" id="113"/>
              <p:cNvSpPr/>
              <p:nvPr/>
            </p:nvSpPr>
            <p:spPr>
              <a:xfrm flipH="false" flipV="false" rot="0">
                <a:off x="0" y="0"/>
                <a:ext cx="499220" cy="260899"/>
              </a:xfrm>
              <a:custGeom>
                <a:avLst/>
                <a:gdLst/>
                <a:ahLst/>
                <a:cxnLst/>
                <a:rect r="r" b="b" t="t" l="l"/>
                <a:pathLst>
                  <a:path h="260899" w="499220">
                    <a:moveTo>
                      <a:pt x="130449" y="0"/>
                    </a:moveTo>
                    <a:lnTo>
                      <a:pt x="368770" y="0"/>
                    </a:lnTo>
                    <a:cubicBezTo>
                      <a:pt x="440816" y="0"/>
                      <a:pt x="499220" y="58404"/>
                      <a:pt x="499220" y="130449"/>
                    </a:cubicBezTo>
                    <a:lnTo>
                      <a:pt x="499220" y="130449"/>
                    </a:lnTo>
                    <a:cubicBezTo>
                      <a:pt x="499220" y="165047"/>
                      <a:pt x="485476" y="198227"/>
                      <a:pt x="461012" y="222691"/>
                    </a:cubicBezTo>
                    <a:cubicBezTo>
                      <a:pt x="436548" y="247155"/>
                      <a:pt x="403368" y="260899"/>
                      <a:pt x="368770" y="260899"/>
                    </a:cubicBezTo>
                    <a:lnTo>
                      <a:pt x="130449" y="260899"/>
                    </a:lnTo>
                    <a:cubicBezTo>
                      <a:pt x="58404" y="260899"/>
                      <a:pt x="0" y="202495"/>
                      <a:pt x="0" y="130449"/>
                    </a:cubicBezTo>
                    <a:lnTo>
                      <a:pt x="0" y="130449"/>
                    </a:lnTo>
                    <a:cubicBezTo>
                      <a:pt x="0" y="58404"/>
                      <a:pt x="58404" y="0"/>
                      <a:pt x="130449" y="0"/>
                    </a:cubicBezTo>
                    <a:close/>
                  </a:path>
                </a:pathLst>
              </a:custGeom>
              <a:solidFill>
                <a:srgbClr val="4C62AF"/>
              </a:solidFill>
              <a:ln cap="rnd">
                <a:noFill/>
                <a:prstDash val="solid"/>
                <a:round/>
              </a:ln>
            </p:spPr>
          </p:sp>
          <p:sp>
            <p:nvSpPr>
              <p:cNvPr name="TextBox 114" id="114"/>
              <p:cNvSpPr txBox="true"/>
              <p:nvPr/>
            </p:nvSpPr>
            <p:spPr>
              <a:xfrm>
                <a:off x="0" y="-123825"/>
                <a:ext cx="499220" cy="384724"/>
              </a:xfrm>
              <a:prstGeom prst="rect">
                <a:avLst/>
              </a:prstGeom>
            </p:spPr>
            <p:txBody>
              <a:bodyPr anchor="ctr" rtlCol="false" tIns="38877" lIns="38877" bIns="38877" rIns="38877"/>
              <a:lstStyle/>
              <a:p>
                <a:pPr algn="ctr" marL="0" indent="0" lvl="0">
                  <a:lnSpc>
                    <a:spcPts val="4335"/>
                  </a:lnSpc>
                  <a:spcBef>
                    <a:spcPct val="0"/>
                  </a:spcBef>
                </a:pPr>
              </a:p>
            </p:txBody>
          </p:sp>
        </p:grpSp>
        <p:grpSp>
          <p:nvGrpSpPr>
            <p:cNvPr name="Group 115" id="115"/>
            <p:cNvGrpSpPr/>
            <p:nvPr/>
          </p:nvGrpSpPr>
          <p:grpSpPr>
            <a:xfrm rot="-9721201">
              <a:off x="3104813" y="6096645"/>
              <a:ext cx="824710" cy="99663"/>
              <a:chOff x="0" y="0"/>
              <a:chExt cx="166072" cy="20069"/>
            </a:xfrm>
          </p:grpSpPr>
          <p:sp>
            <p:nvSpPr>
              <p:cNvPr name="Freeform 116" id="116"/>
              <p:cNvSpPr/>
              <p:nvPr/>
            </p:nvSpPr>
            <p:spPr>
              <a:xfrm flipH="false" flipV="false" rot="0">
                <a:off x="0" y="0"/>
                <a:ext cx="166072" cy="20069"/>
              </a:xfrm>
              <a:custGeom>
                <a:avLst/>
                <a:gdLst/>
                <a:ahLst/>
                <a:cxnLst/>
                <a:rect r="r" b="b" t="t" l="l"/>
                <a:pathLst>
                  <a:path h="20069" w="166072">
                    <a:moveTo>
                      <a:pt x="10035" y="0"/>
                    </a:moveTo>
                    <a:lnTo>
                      <a:pt x="156038" y="0"/>
                    </a:lnTo>
                    <a:cubicBezTo>
                      <a:pt x="161579" y="0"/>
                      <a:pt x="166072" y="4493"/>
                      <a:pt x="166072" y="10035"/>
                    </a:cubicBezTo>
                    <a:lnTo>
                      <a:pt x="166072" y="10035"/>
                    </a:lnTo>
                    <a:cubicBezTo>
                      <a:pt x="166072" y="12696"/>
                      <a:pt x="165015" y="15248"/>
                      <a:pt x="163133" y="17130"/>
                    </a:cubicBezTo>
                    <a:cubicBezTo>
                      <a:pt x="161251" y="19012"/>
                      <a:pt x="158699" y="20069"/>
                      <a:pt x="156038" y="20069"/>
                    </a:cubicBezTo>
                    <a:lnTo>
                      <a:pt x="10035" y="20069"/>
                    </a:lnTo>
                    <a:cubicBezTo>
                      <a:pt x="7373" y="20069"/>
                      <a:pt x="4821" y="19012"/>
                      <a:pt x="2939" y="17130"/>
                    </a:cubicBezTo>
                    <a:cubicBezTo>
                      <a:pt x="1057" y="15248"/>
                      <a:pt x="0" y="12696"/>
                      <a:pt x="0" y="10035"/>
                    </a:cubicBezTo>
                    <a:lnTo>
                      <a:pt x="0" y="10035"/>
                    </a:lnTo>
                    <a:cubicBezTo>
                      <a:pt x="0" y="7373"/>
                      <a:pt x="1057" y="4821"/>
                      <a:pt x="2939" y="2939"/>
                    </a:cubicBezTo>
                    <a:cubicBezTo>
                      <a:pt x="4821" y="1057"/>
                      <a:pt x="7373" y="0"/>
                      <a:pt x="10035" y="0"/>
                    </a:cubicBezTo>
                    <a:close/>
                  </a:path>
                </a:pathLst>
              </a:custGeom>
              <a:solidFill>
                <a:srgbClr val="EAEA28"/>
              </a:solidFill>
            </p:spPr>
          </p:sp>
          <p:sp>
            <p:nvSpPr>
              <p:cNvPr name="TextBox 117" id="117"/>
              <p:cNvSpPr txBox="true"/>
              <p:nvPr/>
            </p:nvSpPr>
            <p:spPr>
              <a:xfrm>
                <a:off x="0" y="-123825"/>
                <a:ext cx="166072" cy="143894"/>
              </a:xfrm>
              <a:prstGeom prst="rect">
                <a:avLst/>
              </a:prstGeom>
            </p:spPr>
            <p:txBody>
              <a:bodyPr anchor="ctr" rtlCol="false" tIns="38877" lIns="38877" bIns="38877" rIns="38877"/>
              <a:lstStyle/>
              <a:p>
                <a:pPr algn="ctr">
                  <a:lnSpc>
                    <a:spcPts val="4419"/>
                  </a:lnSpc>
                </a:pPr>
              </a:p>
            </p:txBody>
          </p:sp>
        </p:grpSp>
        <p:grpSp>
          <p:nvGrpSpPr>
            <p:cNvPr name="Group 118" id="118"/>
            <p:cNvGrpSpPr/>
            <p:nvPr/>
          </p:nvGrpSpPr>
          <p:grpSpPr>
            <a:xfrm rot="-9721201">
              <a:off x="1886687" y="5701323"/>
              <a:ext cx="824710" cy="99663"/>
              <a:chOff x="0" y="0"/>
              <a:chExt cx="166072" cy="20069"/>
            </a:xfrm>
          </p:grpSpPr>
          <p:sp>
            <p:nvSpPr>
              <p:cNvPr name="Freeform 119" id="119"/>
              <p:cNvSpPr/>
              <p:nvPr/>
            </p:nvSpPr>
            <p:spPr>
              <a:xfrm flipH="false" flipV="false" rot="0">
                <a:off x="0" y="0"/>
                <a:ext cx="166072" cy="20069"/>
              </a:xfrm>
              <a:custGeom>
                <a:avLst/>
                <a:gdLst/>
                <a:ahLst/>
                <a:cxnLst/>
                <a:rect r="r" b="b" t="t" l="l"/>
                <a:pathLst>
                  <a:path h="20069" w="166072">
                    <a:moveTo>
                      <a:pt x="10035" y="0"/>
                    </a:moveTo>
                    <a:lnTo>
                      <a:pt x="156038" y="0"/>
                    </a:lnTo>
                    <a:cubicBezTo>
                      <a:pt x="161579" y="0"/>
                      <a:pt x="166072" y="4493"/>
                      <a:pt x="166072" y="10035"/>
                    </a:cubicBezTo>
                    <a:lnTo>
                      <a:pt x="166072" y="10035"/>
                    </a:lnTo>
                    <a:cubicBezTo>
                      <a:pt x="166072" y="12696"/>
                      <a:pt x="165015" y="15248"/>
                      <a:pt x="163133" y="17130"/>
                    </a:cubicBezTo>
                    <a:cubicBezTo>
                      <a:pt x="161251" y="19012"/>
                      <a:pt x="158699" y="20069"/>
                      <a:pt x="156038" y="20069"/>
                    </a:cubicBezTo>
                    <a:lnTo>
                      <a:pt x="10035" y="20069"/>
                    </a:lnTo>
                    <a:cubicBezTo>
                      <a:pt x="7373" y="20069"/>
                      <a:pt x="4821" y="19012"/>
                      <a:pt x="2939" y="17130"/>
                    </a:cubicBezTo>
                    <a:cubicBezTo>
                      <a:pt x="1057" y="15248"/>
                      <a:pt x="0" y="12696"/>
                      <a:pt x="0" y="10035"/>
                    </a:cubicBezTo>
                    <a:lnTo>
                      <a:pt x="0" y="10035"/>
                    </a:lnTo>
                    <a:cubicBezTo>
                      <a:pt x="0" y="7373"/>
                      <a:pt x="1057" y="4821"/>
                      <a:pt x="2939" y="2939"/>
                    </a:cubicBezTo>
                    <a:cubicBezTo>
                      <a:pt x="4821" y="1057"/>
                      <a:pt x="7373" y="0"/>
                      <a:pt x="10035" y="0"/>
                    </a:cubicBezTo>
                    <a:close/>
                  </a:path>
                </a:pathLst>
              </a:custGeom>
              <a:solidFill>
                <a:srgbClr val="EAEA28"/>
              </a:solidFill>
            </p:spPr>
          </p:sp>
          <p:sp>
            <p:nvSpPr>
              <p:cNvPr name="TextBox 120" id="120"/>
              <p:cNvSpPr txBox="true"/>
              <p:nvPr/>
            </p:nvSpPr>
            <p:spPr>
              <a:xfrm>
                <a:off x="0" y="-123825"/>
                <a:ext cx="166072" cy="143894"/>
              </a:xfrm>
              <a:prstGeom prst="rect">
                <a:avLst/>
              </a:prstGeom>
            </p:spPr>
            <p:txBody>
              <a:bodyPr anchor="ctr" rtlCol="false" tIns="38877" lIns="38877" bIns="38877" rIns="38877"/>
              <a:lstStyle/>
              <a:p>
                <a:pPr algn="ctr">
                  <a:lnSpc>
                    <a:spcPts val="4419"/>
                  </a:lnSpc>
                </a:pPr>
              </a:p>
            </p:txBody>
          </p:sp>
        </p:grpSp>
        <p:grpSp>
          <p:nvGrpSpPr>
            <p:cNvPr name="Group 121" id="121"/>
            <p:cNvGrpSpPr/>
            <p:nvPr/>
          </p:nvGrpSpPr>
          <p:grpSpPr>
            <a:xfrm rot="-8791664">
              <a:off x="3458499" y="8109008"/>
              <a:ext cx="450227" cy="166499"/>
              <a:chOff x="0" y="0"/>
              <a:chExt cx="90662" cy="33528"/>
            </a:xfrm>
          </p:grpSpPr>
          <p:sp>
            <p:nvSpPr>
              <p:cNvPr name="Freeform 122" id="122"/>
              <p:cNvSpPr/>
              <p:nvPr/>
            </p:nvSpPr>
            <p:spPr>
              <a:xfrm flipH="false" flipV="false" rot="0">
                <a:off x="0" y="0"/>
                <a:ext cx="90662" cy="33528"/>
              </a:xfrm>
              <a:custGeom>
                <a:avLst/>
                <a:gdLst/>
                <a:ahLst/>
                <a:cxnLst/>
                <a:rect r="r" b="b" t="t" l="l"/>
                <a:pathLst>
                  <a:path h="33528" w="90662">
                    <a:moveTo>
                      <a:pt x="45331" y="0"/>
                    </a:moveTo>
                    <a:cubicBezTo>
                      <a:pt x="20295" y="0"/>
                      <a:pt x="0" y="7506"/>
                      <a:pt x="0" y="16764"/>
                    </a:cubicBezTo>
                    <a:cubicBezTo>
                      <a:pt x="0" y="26023"/>
                      <a:pt x="20295" y="33528"/>
                      <a:pt x="45331" y="33528"/>
                    </a:cubicBezTo>
                    <a:cubicBezTo>
                      <a:pt x="70367" y="33528"/>
                      <a:pt x="90662" y="26023"/>
                      <a:pt x="90662" y="16764"/>
                    </a:cubicBezTo>
                    <a:cubicBezTo>
                      <a:pt x="90662" y="7506"/>
                      <a:pt x="70367" y="0"/>
                      <a:pt x="45331" y="0"/>
                    </a:cubicBezTo>
                    <a:close/>
                  </a:path>
                </a:pathLst>
              </a:custGeom>
              <a:solidFill>
                <a:srgbClr val="275CE4"/>
              </a:solidFill>
              <a:ln cap="sq">
                <a:noFill/>
                <a:prstDash val="solid"/>
                <a:miter/>
              </a:ln>
            </p:spPr>
          </p:sp>
          <p:sp>
            <p:nvSpPr>
              <p:cNvPr name="TextBox 123" id="123"/>
              <p:cNvSpPr txBox="true"/>
              <p:nvPr/>
            </p:nvSpPr>
            <p:spPr>
              <a:xfrm>
                <a:off x="8500" y="-120682"/>
                <a:ext cx="73663" cy="151067"/>
              </a:xfrm>
              <a:prstGeom prst="rect">
                <a:avLst/>
              </a:prstGeom>
            </p:spPr>
            <p:txBody>
              <a:bodyPr anchor="ctr" rtlCol="false" tIns="38877" lIns="38877" bIns="38877" rIns="38877"/>
              <a:lstStyle/>
              <a:p>
                <a:pPr algn="ctr" marL="0" indent="0" lvl="0">
                  <a:lnSpc>
                    <a:spcPts val="4335"/>
                  </a:lnSpc>
                  <a:spcBef>
                    <a:spcPct val="0"/>
                  </a:spcBef>
                </a:pPr>
              </a:p>
            </p:txBody>
          </p:sp>
        </p:grpSp>
        <p:grpSp>
          <p:nvGrpSpPr>
            <p:cNvPr name="Group 124" id="124"/>
            <p:cNvGrpSpPr/>
            <p:nvPr/>
          </p:nvGrpSpPr>
          <p:grpSpPr>
            <a:xfrm rot="1095631">
              <a:off x="1131804" y="7416897"/>
              <a:ext cx="2365175" cy="725067"/>
              <a:chOff x="0" y="0"/>
              <a:chExt cx="597833" cy="183271"/>
            </a:xfrm>
          </p:grpSpPr>
          <p:sp>
            <p:nvSpPr>
              <p:cNvPr name="Freeform 125" id="125"/>
              <p:cNvSpPr/>
              <p:nvPr/>
            </p:nvSpPr>
            <p:spPr>
              <a:xfrm flipH="false" flipV="false" rot="0">
                <a:off x="0" y="0"/>
                <a:ext cx="597833" cy="183271"/>
              </a:xfrm>
              <a:custGeom>
                <a:avLst/>
                <a:gdLst/>
                <a:ahLst/>
                <a:cxnLst/>
                <a:rect r="r" b="b" t="t" l="l"/>
                <a:pathLst>
                  <a:path h="183271" w="597833">
                    <a:moveTo>
                      <a:pt x="203200" y="183271"/>
                    </a:moveTo>
                    <a:lnTo>
                      <a:pt x="394633" y="183271"/>
                    </a:lnTo>
                    <a:lnTo>
                      <a:pt x="597833" y="0"/>
                    </a:lnTo>
                    <a:lnTo>
                      <a:pt x="0" y="0"/>
                    </a:lnTo>
                    <a:lnTo>
                      <a:pt x="203200" y="183271"/>
                    </a:lnTo>
                    <a:close/>
                  </a:path>
                </a:pathLst>
              </a:custGeom>
              <a:solidFill>
                <a:srgbClr val="0B1541"/>
              </a:solidFill>
            </p:spPr>
          </p:sp>
          <p:sp>
            <p:nvSpPr>
              <p:cNvPr name="TextBox 126" id="126"/>
              <p:cNvSpPr txBox="true"/>
              <p:nvPr/>
            </p:nvSpPr>
            <p:spPr>
              <a:xfrm>
                <a:off x="127000" y="-123825"/>
                <a:ext cx="343833" cy="307096"/>
              </a:xfrm>
              <a:prstGeom prst="rect">
                <a:avLst/>
              </a:prstGeom>
            </p:spPr>
            <p:txBody>
              <a:bodyPr anchor="ctr" rtlCol="false" tIns="52217" lIns="52217" bIns="52217" rIns="52217"/>
              <a:lstStyle/>
              <a:p>
                <a:pPr algn="ctr">
                  <a:lnSpc>
                    <a:spcPts val="4420"/>
                  </a:lnSpc>
                </a:pPr>
              </a:p>
            </p:txBody>
          </p:sp>
        </p:grpSp>
        <p:grpSp>
          <p:nvGrpSpPr>
            <p:cNvPr name="Group 127" id="127"/>
            <p:cNvGrpSpPr/>
            <p:nvPr/>
          </p:nvGrpSpPr>
          <p:grpSpPr>
            <a:xfrm rot="1095631">
              <a:off x="2779504" y="8242882"/>
              <a:ext cx="266384" cy="2452549"/>
              <a:chOff x="0" y="0"/>
              <a:chExt cx="39938" cy="367705"/>
            </a:xfrm>
          </p:grpSpPr>
          <p:sp>
            <p:nvSpPr>
              <p:cNvPr name="Freeform 128" id="128"/>
              <p:cNvSpPr/>
              <p:nvPr/>
            </p:nvSpPr>
            <p:spPr>
              <a:xfrm flipH="false" flipV="false" rot="0">
                <a:off x="0" y="0"/>
                <a:ext cx="39938" cy="367705"/>
              </a:xfrm>
              <a:custGeom>
                <a:avLst/>
                <a:gdLst/>
                <a:ahLst/>
                <a:cxnLst/>
                <a:rect r="r" b="b" t="t" l="l"/>
                <a:pathLst>
                  <a:path h="367705" w="39938">
                    <a:moveTo>
                      <a:pt x="0" y="0"/>
                    </a:moveTo>
                    <a:lnTo>
                      <a:pt x="39938" y="0"/>
                    </a:lnTo>
                    <a:lnTo>
                      <a:pt x="39938" y="367705"/>
                    </a:lnTo>
                    <a:lnTo>
                      <a:pt x="0" y="367705"/>
                    </a:lnTo>
                    <a:close/>
                  </a:path>
                </a:pathLst>
              </a:custGeom>
              <a:solidFill>
                <a:srgbClr val="0B1541"/>
              </a:solidFill>
              <a:ln cap="sq">
                <a:noFill/>
                <a:prstDash val="solid"/>
                <a:miter/>
              </a:ln>
            </p:spPr>
          </p:sp>
          <p:sp>
            <p:nvSpPr>
              <p:cNvPr name="TextBox 129" id="129"/>
              <p:cNvSpPr txBox="true"/>
              <p:nvPr/>
            </p:nvSpPr>
            <p:spPr>
              <a:xfrm>
                <a:off x="0" y="-123825"/>
                <a:ext cx="39938" cy="491530"/>
              </a:xfrm>
              <a:prstGeom prst="rect">
                <a:avLst/>
              </a:prstGeom>
            </p:spPr>
            <p:txBody>
              <a:bodyPr anchor="ctr" rtlCol="false" tIns="52217" lIns="52217" bIns="52217" rIns="52217"/>
              <a:lstStyle/>
              <a:p>
                <a:pPr algn="ctr" marL="0" indent="0" lvl="0">
                  <a:lnSpc>
                    <a:spcPts val="4420"/>
                  </a:lnSpc>
                  <a:spcBef>
                    <a:spcPct val="0"/>
                  </a:spcBef>
                </a:pPr>
              </a:p>
            </p:txBody>
          </p:sp>
        </p:grpSp>
        <p:grpSp>
          <p:nvGrpSpPr>
            <p:cNvPr name="Group 130" id="130"/>
            <p:cNvGrpSpPr/>
            <p:nvPr/>
          </p:nvGrpSpPr>
          <p:grpSpPr>
            <a:xfrm rot="-9704368">
              <a:off x="272742" y="10020475"/>
              <a:ext cx="2365175" cy="725067"/>
              <a:chOff x="0" y="0"/>
              <a:chExt cx="597833" cy="183271"/>
            </a:xfrm>
          </p:grpSpPr>
          <p:sp>
            <p:nvSpPr>
              <p:cNvPr name="Freeform 131" id="131"/>
              <p:cNvSpPr/>
              <p:nvPr/>
            </p:nvSpPr>
            <p:spPr>
              <a:xfrm flipH="false" flipV="false" rot="0">
                <a:off x="0" y="0"/>
                <a:ext cx="597833" cy="183271"/>
              </a:xfrm>
              <a:custGeom>
                <a:avLst/>
                <a:gdLst/>
                <a:ahLst/>
                <a:cxnLst/>
                <a:rect r="r" b="b" t="t" l="l"/>
                <a:pathLst>
                  <a:path h="183271" w="597833">
                    <a:moveTo>
                      <a:pt x="203200" y="183271"/>
                    </a:moveTo>
                    <a:lnTo>
                      <a:pt x="394633" y="183271"/>
                    </a:lnTo>
                    <a:lnTo>
                      <a:pt x="597833" y="0"/>
                    </a:lnTo>
                    <a:lnTo>
                      <a:pt x="0" y="0"/>
                    </a:lnTo>
                    <a:lnTo>
                      <a:pt x="203200" y="183271"/>
                    </a:lnTo>
                    <a:close/>
                  </a:path>
                </a:pathLst>
              </a:custGeom>
              <a:solidFill>
                <a:srgbClr val="0B1541"/>
              </a:solidFill>
            </p:spPr>
          </p:sp>
          <p:sp>
            <p:nvSpPr>
              <p:cNvPr name="TextBox 132" id="132"/>
              <p:cNvSpPr txBox="true"/>
              <p:nvPr/>
            </p:nvSpPr>
            <p:spPr>
              <a:xfrm>
                <a:off x="127000" y="-123825"/>
                <a:ext cx="343833" cy="307096"/>
              </a:xfrm>
              <a:prstGeom prst="rect">
                <a:avLst/>
              </a:prstGeom>
            </p:spPr>
            <p:txBody>
              <a:bodyPr anchor="ctr" rtlCol="false" tIns="52217" lIns="52217" bIns="52217" rIns="52217"/>
              <a:lstStyle/>
              <a:p>
                <a:pPr algn="ctr">
                  <a:lnSpc>
                    <a:spcPts val="4420"/>
                  </a:lnSpc>
                </a:pPr>
              </a:p>
            </p:txBody>
          </p:sp>
        </p:grpSp>
        <p:sp>
          <p:nvSpPr>
            <p:cNvPr name="Freeform 133" id="133"/>
            <p:cNvSpPr/>
            <p:nvPr/>
          </p:nvSpPr>
          <p:spPr>
            <a:xfrm flipH="false" flipV="false" rot="-10800000">
              <a:off x="3369655" y="0"/>
              <a:ext cx="4252364" cy="3907822"/>
            </a:xfrm>
            <a:custGeom>
              <a:avLst/>
              <a:gdLst/>
              <a:ahLst/>
              <a:cxnLst/>
              <a:rect r="r" b="b" t="t" l="l"/>
              <a:pathLst>
                <a:path h="3907822" w="4252364">
                  <a:moveTo>
                    <a:pt x="0" y="0"/>
                  </a:moveTo>
                  <a:lnTo>
                    <a:pt x="4252364" y="0"/>
                  </a:lnTo>
                  <a:lnTo>
                    <a:pt x="4252364" y="3907822"/>
                  </a:lnTo>
                  <a:lnTo>
                    <a:pt x="0" y="3907822"/>
                  </a:lnTo>
                  <a:lnTo>
                    <a:pt x="0" y="0"/>
                  </a:lnTo>
                  <a:close/>
                </a:path>
              </a:pathLst>
            </a:custGeom>
            <a:blipFill>
              <a:blip r:embed="rId4"/>
              <a:stretch>
                <a:fillRect l="0" t="-20079" r="0" b="-2015"/>
              </a:stretch>
            </a:blipFill>
          </p:spPr>
        </p:sp>
        <p:grpSp>
          <p:nvGrpSpPr>
            <p:cNvPr name="Group 134" id="134"/>
            <p:cNvGrpSpPr/>
            <p:nvPr/>
          </p:nvGrpSpPr>
          <p:grpSpPr>
            <a:xfrm rot="-10800000">
              <a:off x="4168370" y="3343189"/>
              <a:ext cx="2703356" cy="5381796"/>
              <a:chOff x="0" y="0"/>
              <a:chExt cx="544375" cy="1083733"/>
            </a:xfrm>
          </p:grpSpPr>
          <p:sp>
            <p:nvSpPr>
              <p:cNvPr name="Freeform 135" id="135"/>
              <p:cNvSpPr/>
              <p:nvPr/>
            </p:nvSpPr>
            <p:spPr>
              <a:xfrm flipH="false" flipV="false" rot="0">
                <a:off x="0" y="0"/>
                <a:ext cx="544375" cy="1083733"/>
              </a:xfrm>
              <a:custGeom>
                <a:avLst/>
                <a:gdLst/>
                <a:ahLst/>
                <a:cxnLst/>
                <a:rect r="r" b="b" t="t" l="l"/>
                <a:pathLst>
                  <a:path h="1083733" w="544375">
                    <a:moveTo>
                      <a:pt x="195773" y="0"/>
                    </a:moveTo>
                    <a:lnTo>
                      <a:pt x="348603" y="0"/>
                    </a:lnTo>
                    <a:cubicBezTo>
                      <a:pt x="400525" y="0"/>
                      <a:pt x="450320" y="20626"/>
                      <a:pt x="487035" y="57341"/>
                    </a:cubicBezTo>
                    <a:cubicBezTo>
                      <a:pt x="523749" y="94055"/>
                      <a:pt x="544375" y="143851"/>
                      <a:pt x="544375" y="195773"/>
                    </a:cubicBezTo>
                    <a:lnTo>
                      <a:pt x="544375" y="887961"/>
                    </a:lnTo>
                    <a:cubicBezTo>
                      <a:pt x="544375" y="939883"/>
                      <a:pt x="523749" y="989678"/>
                      <a:pt x="487035" y="1026393"/>
                    </a:cubicBezTo>
                    <a:cubicBezTo>
                      <a:pt x="450320" y="1063107"/>
                      <a:pt x="400525" y="1083733"/>
                      <a:pt x="348603" y="1083733"/>
                    </a:cubicBezTo>
                    <a:lnTo>
                      <a:pt x="195773" y="1083733"/>
                    </a:lnTo>
                    <a:cubicBezTo>
                      <a:pt x="143851" y="1083733"/>
                      <a:pt x="94055" y="1063107"/>
                      <a:pt x="57341" y="1026393"/>
                    </a:cubicBezTo>
                    <a:cubicBezTo>
                      <a:pt x="20626" y="989678"/>
                      <a:pt x="0" y="939883"/>
                      <a:pt x="0" y="887961"/>
                    </a:cubicBezTo>
                    <a:lnTo>
                      <a:pt x="0" y="195773"/>
                    </a:lnTo>
                    <a:cubicBezTo>
                      <a:pt x="0" y="143851"/>
                      <a:pt x="20626" y="94055"/>
                      <a:pt x="57341" y="57341"/>
                    </a:cubicBezTo>
                    <a:cubicBezTo>
                      <a:pt x="94055" y="20626"/>
                      <a:pt x="143851" y="0"/>
                      <a:pt x="195773" y="0"/>
                    </a:cubicBezTo>
                    <a:close/>
                  </a:path>
                </a:pathLst>
              </a:custGeom>
              <a:solidFill>
                <a:srgbClr val="F88219"/>
              </a:solidFill>
            </p:spPr>
          </p:sp>
          <p:sp>
            <p:nvSpPr>
              <p:cNvPr name="TextBox 136" id="136"/>
              <p:cNvSpPr txBox="true"/>
              <p:nvPr/>
            </p:nvSpPr>
            <p:spPr>
              <a:xfrm>
                <a:off x="0" y="-123825"/>
                <a:ext cx="544375" cy="1207558"/>
              </a:xfrm>
              <a:prstGeom prst="rect">
                <a:avLst/>
              </a:prstGeom>
            </p:spPr>
            <p:txBody>
              <a:bodyPr anchor="ctr" rtlCol="false" tIns="38877" lIns="38877" bIns="38877" rIns="38877"/>
              <a:lstStyle/>
              <a:p>
                <a:pPr algn="ctr">
                  <a:lnSpc>
                    <a:spcPts val="4419"/>
                  </a:lnSpc>
                </a:pPr>
              </a:p>
            </p:txBody>
          </p:sp>
        </p:grpSp>
        <p:grpSp>
          <p:nvGrpSpPr>
            <p:cNvPr name="Group 137" id="137"/>
            <p:cNvGrpSpPr/>
            <p:nvPr/>
          </p:nvGrpSpPr>
          <p:grpSpPr>
            <a:xfrm rot="-10800000">
              <a:off x="4629311" y="5884593"/>
              <a:ext cx="1781474" cy="1744101"/>
              <a:chOff x="0" y="0"/>
              <a:chExt cx="358736" cy="351210"/>
            </a:xfrm>
          </p:grpSpPr>
          <p:sp>
            <p:nvSpPr>
              <p:cNvPr name="Freeform 138" id="138"/>
              <p:cNvSpPr/>
              <p:nvPr/>
            </p:nvSpPr>
            <p:spPr>
              <a:xfrm flipH="false" flipV="false" rot="0">
                <a:off x="0" y="0"/>
                <a:ext cx="358736" cy="351210"/>
              </a:xfrm>
              <a:custGeom>
                <a:avLst/>
                <a:gdLst/>
                <a:ahLst/>
                <a:cxnLst/>
                <a:rect r="r" b="b" t="t" l="l"/>
                <a:pathLst>
                  <a:path h="351210" w="358736">
                    <a:moveTo>
                      <a:pt x="148541" y="0"/>
                    </a:moveTo>
                    <a:lnTo>
                      <a:pt x="210195" y="0"/>
                    </a:lnTo>
                    <a:cubicBezTo>
                      <a:pt x="249590" y="0"/>
                      <a:pt x="287372" y="15650"/>
                      <a:pt x="315229" y="43507"/>
                    </a:cubicBezTo>
                    <a:cubicBezTo>
                      <a:pt x="343086" y="71363"/>
                      <a:pt x="358736" y="109145"/>
                      <a:pt x="358736" y="148541"/>
                    </a:cubicBezTo>
                    <a:lnTo>
                      <a:pt x="358736" y="202669"/>
                    </a:lnTo>
                    <a:cubicBezTo>
                      <a:pt x="358736" y="242064"/>
                      <a:pt x="343086" y="279846"/>
                      <a:pt x="315229" y="307703"/>
                    </a:cubicBezTo>
                    <a:cubicBezTo>
                      <a:pt x="287372" y="335560"/>
                      <a:pt x="249590" y="351210"/>
                      <a:pt x="210195" y="351210"/>
                    </a:cubicBezTo>
                    <a:lnTo>
                      <a:pt x="148541" y="351210"/>
                    </a:lnTo>
                    <a:cubicBezTo>
                      <a:pt x="109145" y="351210"/>
                      <a:pt x="71363" y="335560"/>
                      <a:pt x="43507" y="307703"/>
                    </a:cubicBezTo>
                    <a:cubicBezTo>
                      <a:pt x="15650" y="279846"/>
                      <a:pt x="0" y="242064"/>
                      <a:pt x="0" y="202669"/>
                    </a:cubicBezTo>
                    <a:lnTo>
                      <a:pt x="0" y="148541"/>
                    </a:lnTo>
                    <a:cubicBezTo>
                      <a:pt x="0" y="109145"/>
                      <a:pt x="15650" y="71363"/>
                      <a:pt x="43507" y="43507"/>
                    </a:cubicBezTo>
                    <a:cubicBezTo>
                      <a:pt x="71363" y="15650"/>
                      <a:pt x="109145" y="0"/>
                      <a:pt x="148541" y="0"/>
                    </a:cubicBezTo>
                    <a:close/>
                  </a:path>
                </a:pathLst>
              </a:custGeom>
              <a:solidFill>
                <a:srgbClr val="F99B47"/>
              </a:solidFill>
            </p:spPr>
          </p:sp>
          <p:sp>
            <p:nvSpPr>
              <p:cNvPr name="TextBox 139" id="139"/>
              <p:cNvSpPr txBox="true"/>
              <p:nvPr/>
            </p:nvSpPr>
            <p:spPr>
              <a:xfrm>
                <a:off x="0" y="-123825"/>
                <a:ext cx="358736" cy="475035"/>
              </a:xfrm>
              <a:prstGeom prst="rect">
                <a:avLst/>
              </a:prstGeom>
            </p:spPr>
            <p:txBody>
              <a:bodyPr anchor="ctr" rtlCol="false" tIns="38877" lIns="38877" bIns="38877" rIns="38877"/>
              <a:lstStyle/>
              <a:p>
                <a:pPr algn="ctr">
                  <a:lnSpc>
                    <a:spcPts val="4419"/>
                  </a:lnSpc>
                </a:pPr>
              </a:p>
            </p:txBody>
          </p:sp>
        </p:grpSp>
        <p:grpSp>
          <p:nvGrpSpPr>
            <p:cNvPr name="Group 140" id="140"/>
            <p:cNvGrpSpPr/>
            <p:nvPr/>
          </p:nvGrpSpPr>
          <p:grpSpPr>
            <a:xfrm rot="-10800000">
              <a:off x="4280491" y="3567430"/>
              <a:ext cx="2479114" cy="1295618"/>
              <a:chOff x="0" y="0"/>
              <a:chExt cx="499220" cy="260899"/>
            </a:xfrm>
          </p:grpSpPr>
          <p:sp>
            <p:nvSpPr>
              <p:cNvPr name="Freeform 141" id="141"/>
              <p:cNvSpPr/>
              <p:nvPr/>
            </p:nvSpPr>
            <p:spPr>
              <a:xfrm flipH="false" flipV="false" rot="0">
                <a:off x="0" y="0"/>
                <a:ext cx="499220" cy="260899"/>
              </a:xfrm>
              <a:custGeom>
                <a:avLst/>
                <a:gdLst/>
                <a:ahLst/>
                <a:cxnLst/>
                <a:rect r="r" b="b" t="t" l="l"/>
                <a:pathLst>
                  <a:path h="260899" w="499220">
                    <a:moveTo>
                      <a:pt x="130449" y="0"/>
                    </a:moveTo>
                    <a:lnTo>
                      <a:pt x="368770" y="0"/>
                    </a:lnTo>
                    <a:cubicBezTo>
                      <a:pt x="440816" y="0"/>
                      <a:pt x="499220" y="58404"/>
                      <a:pt x="499220" y="130449"/>
                    </a:cubicBezTo>
                    <a:lnTo>
                      <a:pt x="499220" y="130449"/>
                    </a:lnTo>
                    <a:cubicBezTo>
                      <a:pt x="499220" y="165047"/>
                      <a:pt x="485476" y="198227"/>
                      <a:pt x="461012" y="222691"/>
                    </a:cubicBezTo>
                    <a:cubicBezTo>
                      <a:pt x="436548" y="247155"/>
                      <a:pt x="403368" y="260899"/>
                      <a:pt x="368770" y="260899"/>
                    </a:cubicBezTo>
                    <a:lnTo>
                      <a:pt x="130449" y="260899"/>
                    </a:lnTo>
                    <a:cubicBezTo>
                      <a:pt x="58404" y="260899"/>
                      <a:pt x="0" y="202495"/>
                      <a:pt x="0" y="130449"/>
                    </a:cubicBezTo>
                    <a:lnTo>
                      <a:pt x="0" y="130449"/>
                    </a:lnTo>
                    <a:cubicBezTo>
                      <a:pt x="0" y="58404"/>
                      <a:pt x="58404" y="0"/>
                      <a:pt x="130449" y="0"/>
                    </a:cubicBezTo>
                    <a:close/>
                  </a:path>
                </a:pathLst>
              </a:custGeom>
              <a:solidFill>
                <a:srgbClr val="F99B47"/>
              </a:solidFill>
            </p:spPr>
          </p:sp>
          <p:sp>
            <p:nvSpPr>
              <p:cNvPr name="TextBox 142" id="142"/>
              <p:cNvSpPr txBox="true"/>
              <p:nvPr/>
            </p:nvSpPr>
            <p:spPr>
              <a:xfrm>
                <a:off x="0" y="-123825"/>
                <a:ext cx="499220" cy="384724"/>
              </a:xfrm>
              <a:prstGeom prst="rect">
                <a:avLst/>
              </a:prstGeom>
            </p:spPr>
            <p:txBody>
              <a:bodyPr anchor="ctr" rtlCol="false" tIns="38877" lIns="38877" bIns="38877" rIns="38877"/>
              <a:lstStyle/>
              <a:p>
                <a:pPr algn="ctr">
                  <a:lnSpc>
                    <a:spcPts val="4419"/>
                  </a:lnSpc>
                </a:pPr>
              </a:p>
            </p:txBody>
          </p:sp>
        </p:grpSp>
        <p:grpSp>
          <p:nvGrpSpPr>
            <p:cNvPr name="Group 143" id="143"/>
            <p:cNvGrpSpPr/>
            <p:nvPr/>
          </p:nvGrpSpPr>
          <p:grpSpPr>
            <a:xfrm rot="-10800000">
              <a:off x="5748027" y="3419182"/>
              <a:ext cx="824710" cy="99663"/>
              <a:chOff x="0" y="0"/>
              <a:chExt cx="166072" cy="20069"/>
            </a:xfrm>
          </p:grpSpPr>
          <p:sp>
            <p:nvSpPr>
              <p:cNvPr name="Freeform 144" id="144"/>
              <p:cNvSpPr/>
              <p:nvPr/>
            </p:nvSpPr>
            <p:spPr>
              <a:xfrm flipH="false" flipV="false" rot="0">
                <a:off x="0" y="0"/>
                <a:ext cx="166072" cy="20069"/>
              </a:xfrm>
              <a:custGeom>
                <a:avLst/>
                <a:gdLst/>
                <a:ahLst/>
                <a:cxnLst/>
                <a:rect r="r" b="b" t="t" l="l"/>
                <a:pathLst>
                  <a:path h="20069" w="166072">
                    <a:moveTo>
                      <a:pt x="10035" y="0"/>
                    </a:moveTo>
                    <a:lnTo>
                      <a:pt x="156038" y="0"/>
                    </a:lnTo>
                    <a:cubicBezTo>
                      <a:pt x="161579" y="0"/>
                      <a:pt x="166072" y="4493"/>
                      <a:pt x="166072" y="10035"/>
                    </a:cubicBezTo>
                    <a:lnTo>
                      <a:pt x="166072" y="10035"/>
                    </a:lnTo>
                    <a:cubicBezTo>
                      <a:pt x="166072" y="12696"/>
                      <a:pt x="165015" y="15248"/>
                      <a:pt x="163133" y="17130"/>
                    </a:cubicBezTo>
                    <a:cubicBezTo>
                      <a:pt x="161251" y="19012"/>
                      <a:pt x="158699" y="20069"/>
                      <a:pt x="156038" y="20069"/>
                    </a:cubicBezTo>
                    <a:lnTo>
                      <a:pt x="10035" y="20069"/>
                    </a:lnTo>
                    <a:cubicBezTo>
                      <a:pt x="7373" y="20069"/>
                      <a:pt x="4821" y="19012"/>
                      <a:pt x="2939" y="17130"/>
                    </a:cubicBezTo>
                    <a:cubicBezTo>
                      <a:pt x="1057" y="15248"/>
                      <a:pt x="0" y="12696"/>
                      <a:pt x="0" y="10035"/>
                    </a:cubicBezTo>
                    <a:lnTo>
                      <a:pt x="0" y="10035"/>
                    </a:lnTo>
                    <a:cubicBezTo>
                      <a:pt x="0" y="7373"/>
                      <a:pt x="1057" y="4821"/>
                      <a:pt x="2939" y="2939"/>
                    </a:cubicBezTo>
                    <a:cubicBezTo>
                      <a:pt x="4821" y="1057"/>
                      <a:pt x="7373" y="0"/>
                      <a:pt x="10035" y="0"/>
                    </a:cubicBezTo>
                    <a:close/>
                  </a:path>
                </a:pathLst>
              </a:custGeom>
              <a:solidFill>
                <a:srgbClr val="EAEA28"/>
              </a:solidFill>
            </p:spPr>
          </p:sp>
          <p:sp>
            <p:nvSpPr>
              <p:cNvPr name="TextBox 145" id="145"/>
              <p:cNvSpPr txBox="true"/>
              <p:nvPr/>
            </p:nvSpPr>
            <p:spPr>
              <a:xfrm>
                <a:off x="0" y="-123825"/>
                <a:ext cx="166072" cy="143894"/>
              </a:xfrm>
              <a:prstGeom prst="rect">
                <a:avLst/>
              </a:prstGeom>
            </p:spPr>
            <p:txBody>
              <a:bodyPr anchor="ctr" rtlCol="false" tIns="38877" lIns="38877" bIns="38877" rIns="38877"/>
              <a:lstStyle/>
              <a:p>
                <a:pPr algn="ctr">
                  <a:lnSpc>
                    <a:spcPts val="4419"/>
                  </a:lnSpc>
                </a:pPr>
              </a:p>
            </p:txBody>
          </p:sp>
        </p:grpSp>
        <p:grpSp>
          <p:nvGrpSpPr>
            <p:cNvPr name="Group 146" id="146"/>
            <p:cNvGrpSpPr/>
            <p:nvPr/>
          </p:nvGrpSpPr>
          <p:grpSpPr>
            <a:xfrm rot="-10800000">
              <a:off x="4467359" y="3419182"/>
              <a:ext cx="824710" cy="99663"/>
              <a:chOff x="0" y="0"/>
              <a:chExt cx="166072" cy="20069"/>
            </a:xfrm>
          </p:grpSpPr>
          <p:sp>
            <p:nvSpPr>
              <p:cNvPr name="Freeform 147" id="147"/>
              <p:cNvSpPr/>
              <p:nvPr/>
            </p:nvSpPr>
            <p:spPr>
              <a:xfrm flipH="false" flipV="false" rot="0">
                <a:off x="0" y="0"/>
                <a:ext cx="166072" cy="20069"/>
              </a:xfrm>
              <a:custGeom>
                <a:avLst/>
                <a:gdLst/>
                <a:ahLst/>
                <a:cxnLst/>
                <a:rect r="r" b="b" t="t" l="l"/>
                <a:pathLst>
                  <a:path h="20069" w="166072">
                    <a:moveTo>
                      <a:pt x="10035" y="0"/>
                    </a:moveTo>
                    <a:lnTo>
                      <a:pt x="156038" y="0"/>
                    </a:lnTo>
                    <a:cubicBezTo>
                      <a:pt x="161579" y="0"/>
                      <a:pt x="166072" y="4493"/>
                      <a:pt x="166072" y="10035"/>
                    </a:cubicBezTo>
                    <a:lnTo>
                      <a:pt x="166072" y="10035"/>
                    </a:lnTo>
                    <a:cubicBezTo>
                      <a:pt x="166072" y="12696"/>
                      <a:pt x="165015" y="15248"/>
                      <a:pt x="163133" y="17130"/>
                    </a:cubicBezTo>
                    <a:cubicBezTo>
                      <a:pt x="161251" y="19012"/>
                      <a:pt x="158699" y="20069"/>
                      <a:pt x="156038" y="20069"/>
                    </a:cubicBezTo>
                    <a:lnTo>
                      <a:pt x="10035" y="20069"/>
                    </a:lnTo>
                    <a:cubicBezTo>
                      <a:pt x="7373" y="20069"/>
                      <a:pt x="4821" y="19012"/>
                      <a:pt x="2939" y="17130"/>
                    </a:cubicBezTo>
                    <a:cubicBezTo>
                      <a:pt x="1057" y="15248"/>
                      <a:pt x="0" y="12696"/>
                      <a:pt x="0" y="10035"/>
                    </a:cubicBezTo>
                    <a:lnTo>
                      <a:pt x="0" y="10035"/>
                    </a:lnTo>
                    <a:cubicBezTo>
                      <a:pt x="0" y="7373"/>
                      <a:pt x="1057" y="4821"/>
                      <a:pt x="2939" y="2939"/>
                    </a:cubicBezTo>
                    <a:cubicBezTo>
                      <a:pt x="4821" y="1057"/>
                      <a:pt x="7373" y="0"/>
                      <a:pt x="10035" y="0"/>
                    </a:cubicBezTo>
                    <a:close/>
                  </a:path>
                </a:pathLst>
              </a:custGeom>
              <a:solidFill>
                <a:srgbClr val="EAEA28"/>
              </a:solidFill>
            </p:spPr>
          </p:sp>
          <p:sp>
            <p:nvSpPr>
              <p:cNvPr name="TextBox 148" id="148"/>
              <p:cNvSpPr txBox="true"/>
              <p:nvPr/>
            </p:nvSpPr>
            <p:spPr>
              <a:xfrm>
                <a:off x="0" y="-123825"/>
                <a:ext cx="166072" cy="143894"/>
              </a:xfrm>
              <a:prstGeom prst="rect">
                <a:avLst/>
              </a:prstGeom>
            </p:spPr>
            <p:txBody>
              <a:bodyPr anchor="ctr" rtlCol="false" tIns="38877" lIns="38877" bIns="38877" rIns="38877"/>
              <a:lstStyle/>
              <a:p>
                <a:pPr algn="ctr">
                  <a:lnSpc>
                    <a:spcPts val="4419"/>
                  </a:lnSpc>
                </a:pPr>
              </a:p>
            </p:txBody>
          </p:sp>
        </p:grpSp>
        <p:grpSp>
          <p:nvGrpSpPr>
            <p:cNvPr name="Group 149" id="149"/>
            <p:cNvGrpSpPr/>
            <p:nvPr/>
          </p:nvGrpSpPr>
          <p:grpSpPr>
            <a:xfrm rot="-9870462">
              <a:off x="6725086" y="5280259"/>
              <a:ext cx="450227" cy="166499"/>
              <a:chOff x="0" y="0"/>
              <a:chExt cx="90662" cy="33528"/>
            </a:xfrm>
          </p:grpSpPr>
          <p:sp>
            <p:nvSpPr>
              <p:cNvPr name="Freeform 150" id="150"/>
              <p:cNvSpPr/>
              <p:nvPr/>
            </p:nvSpPr>
            <p:spPr>
              <a:xfrm flipH="false" flipV="false" rot="0">
                <a:off x="0" y="0"/>
                <a:ext cx="90662" cy="33528"/>
              </a:xfrm>
              <a:custGeom>
                <a:avLst/>
                <a:gdLst/>
                <a:ahLst/>
                <a:cxnLst/>
                <a:rect r="r" b="b" t="t" l="l"/>
                <a:pathLst>
                  <a:path h="33528" w="90662">
                    <a:moveTo>
                      <a:pt x="45331" y="0"/>
                    </a:moveTo>
                    <a:cubicBezTo>
                      <a:pt x="20295" y="0"/>
                      <a:pt x="0" y="7506"/>
                      <a:pt x="0" y="16764"/>
                    </a:cubicBezTo>
                    <a:cubicBezTo>
                      <a:pt x="0" y="26023"/>
                      <a:pt x="20295" y="33528"/>
                      <a:pt x="45331" y="33528"/>
                    </a:cubicBezTo>
                    <a:cubicBezTo>
                      <a:pt x="70367" y="33528"/>
                      <a:pt x="90662" y="26023"/>
                      <a:pt x="90662" y="16764"/>
                    </a:cubicBezTo>
                    <a:cubicBezTo>
                      <a:pt x="90662" y="7506"/>
                      <a:pt x="70367" y="0"/>
                      <a:pt x="45331" y="0"/>
                    </a:cubicBezTo>
                    <a:close/>
                  </a:path>
                </a:pathLst>
              </a:custGeom>
              <a:solidFill>
                <a:srgbClr val="CC5E00"/>
              </a:solidFill>
            </p:spPr>
          </p:sp>
          <p:sp>
            <p:nvSpPr>
              <p:cNvPr name="TextBox 151" id="151"/>
              <p:cNvSpPr txBox="true"/>
              <p:nvPr/>
            </p:nvSpPr>
            <p:spPr>
              <a:xfrm>
                <a:off x="8500" y="-120682"/>
                <a:ext cx="73663" cy="151067"/>
              </a:xfrm>
              <a:prstGeom prst="rect">
                <a:avLst/>
              </a:prstGeom>
            </p:spPr>
            <p:txBody>
              <a:bodyPr anchor="ctr" rtlCol="false" tIns="38877" lIns="38877" bIns="38877" rIns="38877"/>
              <a:lstStyle/>
              <a:p>
                <a:pPr algn="ctr">
                  <a:lnSpc>
                    <a:spcPts val="4419"/>
                  </a:lnSpc>
                </a:pPr>
              </a:p>
            </p:txBody>
          </p:sp>
        </p:grpSp>
        <p:grpSp>
          <p:nvGrpSpPr>
            <p:cNvPr name="Group 152" id="152"/>
            <p:cNvGrpSpPr/>
            <p:nvPr/>
          </p:nvGrpSpPr>
          <p:grpSpPr>
            <a:xfrm rot="9883450">
              <a:off x="3816284" y="5279523"/>
              <a:ext cx="450227" cy="166499"/>
              <a:chOff x="0" y="0"/>
              <a:chExt cx="90662" cy="33528"/>
            </a:xfrm>
          </p:grpSpPr>
          <p:sp>
            <p:nvSpPr>
              <p:cNvPr name="Freeform 153" id="153"/>
              <p:cNvSpPr/>
              <p:nvPr/>
            </p:nvSpPr>
            <p:spPr>
              <a:xfrm flipH="false" flipV="false" rot="0">
                <a:off x="0" y="0"/>
                <a:ext cx="90662" cy="33528"/>
              </a:xfrm>
              <a:custGeom>
                <a:avLst/>
                <a:gdLst/>
                <a:ahLst/>
                <a:cxnLst/>
                <a:rect r="r" b="b" t="t" l="l"/>
                <a:pathLst>
                  <a:path h="33528" w="90662">
                    <a:moveTo>
                      <a:pt x="45331" y="0"/>
                    </a:moveTo>
                    <a:cubicBezTo>
                      <a:pt x="20295" y="0"/>
                      <a:pt x="0" y="7506"/>
                      <a:pt x="0" y="16764"/>
                    </a:cubicBezTo>
                    <a:cubicBezTo>
                      <a:pt x="0" y="26023"/>
                      <a:pt x="20295" y="33528"/>
                      <a:pt x="45331" y="33528"/>
                    </a:cubicBezTo>
                    <a:cubicBezTo>
                      <a:pt x="70367" y="33528"/>
                      <a:pt x="90662" y="26023"/>
                      <a:pt x="90662" y="16764"/>
                    </a:cubicBezTo>
                    <a:cubicBezTo>
                      <a:pt x="90662" y="7506"/>
                      <a:pt x="70367" y="0"/>
                      <a:pt x="45331" y="0"/>
                    </a:cubicBezTo>
                    <a:close/>
                  </a:path>
                </a:pathLst>
              </a:custGeom>
              <a:solidFill>
                <a:srgbClr val="CC5E00"/>
              </a:solidFill>
            </p:spPr>
          </p:sp>
          <p:sp>
            <p:nvSpPr>
              <p:cNvPr name="TextBox 154" id="154"/>
              <p:cNvSpPr txBox="true"/>
              <p:nvPr/>
            </p:nvSpPr>
            <p:spPr>
              <a:xfrm>
                <a:off x="8500" y="-120682"/>
                <a:ext cx="73663" cy="151067"/>
              </a:xfrm>
              <a:prstGeom prst="rect">
                <a:avLst/>
              </a:prstGeom>
            </p:spPr>
            <p:txBody>
              <a:bodyPr anchor="ctr" rtlCol="false" tIns="38877" lIns="38877" bIns="38877" rIns="38877"/>
              <a:lstStyle/>
              <a:p>
                <a:pPr algn="ctr">
                  <a:lnSpc>
                    <a:spcPts val="4419"/>
                  </a:lnSpc>
                </a:pPr>
              </a:p>
            </p:txBody>
          </p:sp>
        </p:grpSp>
        <p:grpSp>
          <p:nvGrpSpPr>
            <p:cNvPr name="Group 155" id="155"/>
            <p:cNvGrpSpPr/>
            <p:nvPr/>
          </p:nvGrpSpPr>
          <p:grpSpPr>
            <a:xfrm rot="0">
              <a:off x="4344825" y="5019733"/>
              <a:ext cx="2365175" cy="725067"/>
              <a:chOff x="0" y="0"/>
              <a:chExt cx="597833" cy="183271"/>
            </a:xfrm>
          </p:grpSpPr>
          <p:sp>
            <p:nvSpPr>
              <p:cNvPr name="Freeform 156" id="156"/>
              <p:cNvSpPr/>
              <p:nvPr/>
            </p:nvSpPr>
            <p:spPr>
              <a:xfrm flipH="false" flipV="false" rot="0">
                <a:off x="0" y="0"/>
                <a:ext cx="597833" cy="183271"/>
              </a:xfrm>
              <a:custGeom>
                <a:avLst/>
                <a:gdLst/>
                <a:ahLst/>
                <a:cxnLst/>
                <a:rect r="r" b="b" t="t" l="l"/>
                <a:pathLst>
                  <a:path h="183271" w="597833">
                    <a:moveTo>
                      <a:pt x="203200" y="183271"/>
                    </a:moveTo>
                    <a:lnTo>
                      <a:pt x="394633" y="183271"/>
                    </a:lnTo>
                    <a:lnTo>
                      <a:pt x="597833" y="0"/>
                    </a:lnTo>
                    <a:lnTo>
                      <a:pt x="0" y="0"/>
                    </a:lnTo>
                    <a:lnTo>
                      <a:pt x="203200" y="183271"/>
                    </a:lnTo>
                    <a:close/>
                  </a:path>
                </a:pathLst>
              </a:custGeom>
              <a:solidFill>
                <a:srgbClr val="893F00"/>
              </a:solidFill>
            </p:spPr>
          </p:sp>
          <p:sp>
            <p:nvSpPr>
              <p:cNvPr name="TextBox 157" id="157"/>
              <p:cNvSpPr txBox="true"/>
              <p:nvPr/>
            </p:nvSpPr>
            <p:spPr>
              <a:xfrm>
                <a:off x="127000" y="-123825"/>
                <a:ext cx="343833" cy="307096"/>
              </a:xfrm>
              <a:prstGeom prst="rect">
                <a:avLst/>
              </a:prstGeom>
            </p:spPr>
            <p:txBody>
              <a:bodyPr anchor="ctr" rtlCol="false" tIns="52217" lIns="52217" bIns="52217" rIns="52217"/>
              <a:lstStyle/>
              <a:p>
                <a:pPr algn="ctr">
                  <a:lnSpc>
                    <a:spcPts val="4420"/>
                  </a:lnSpc>
                </a:pPr>
              </a:p>
            </p:txBody>
          </p:sp>
        </p:grpSp>
        <p:grpSp>
          <p:nvGrpSpPr>
            <p:cNvPr name="Group 158" id="158"/>
            <p:cNvGrpSpPr/>
            <p:nvPr/>
          </p:nvGrpSpPr>
          <p:grpSpPr>
            <a:xfrm rot="0">
              <a:off x="4309639" y="5573155"/>
              <a:ext cx="266384" cy="2452549"/>
              <a:chOff x="0" y="0"/>
              <a:chExt cx="39938" cy="367705"/>
            </a:xfrm>
          </p:grpSpPr>
          <p:sp>
            <p:nvSpPr>
              <p:cNvPr name="Freeform 159" id="159"/>
              <p:cNvSpPr/>
              <p:nvPr/>
            </p:nvSpPr>
            <p:spPr>
              <a:xfrm flipH="false" flipV="false" rot="0">
                <a:off x="0" y="0"/>
                <a:ext cx="39938" cy="367705"/>
              </a:xfrm>
              <a:custGeom>
                <a:avLst/>
                <a:gdLst/>
                <a:ahLst/>
                <a:cxnLst/>
                <a:rect r="r" b="b" t="t" l="l"/>
                <a:pathLst>
                  <a:path h="367705" w="39938">
                    <a:moveTo>
                      <a:pt x="0" y="0"/>
                    </a:moveTo>
                    <a:lnTo>
                      <a:pt x="39938" y="0"/>
                    </a:lnTo>
                    <a:lnTo>
                      <a:pt x="39938" y="367705"/>
                    </a:lnTo>
                    <a:lnTo>
                      <a:pt x="0" y="367705"/>
                    </a:lnTo>
                    <a:close/>
                  </a:path>
                </a:pathLst>
              </a:custGeom>
              <a:solidFill>
                <a:srgbClr val="893F00"/>
              </a:solidFill>
              <a:ln cap="sq">
                <a:noFill/>
                <a:prstDash val="solid"/>
                <a:miter/>
              </a:ln>
            </p:spPr>
          </p:sp>
          <p:sp>
            <p:nvSpPr>
              <p:cNvPr name="TextBox 160" id="160"/>
              <p:cNvSpPr txBox="true"/>
              <p:nvPr/>
            </p:nvSpPr>
            <p:spPr>
              <a:xfrm>
                <a:off x="0" y="-123825"/>
                <a:ext cx="39938" cy="491530"/>
              </a:xfrm>
              <a:prstGeom prst="rect">
                <a:avLst/>
              </a:prstGeom>
            </p:spPr>
            <p:txBody>
              <a:bodyPr anchor="ctr" rtlCol="false" tIns="52217" lIns="52217" bIns="52217" rIns="52217"/>
              <a:lstStyle/>
              <a:p>
                <a:pPr algn="ctr" marL="0" indent="0" lvl="0">
                  <a:lnSpc>
                    <a:spcPts val="4420"/>
                  </a:lnSpc>
                  <a:spcBef>
                    <a:spcPct val="0"/>
                  </a:spcBef>
                </a:pPr>
              </a:p>
            </p:txBody>
          </p:sp>
        </p:grpSp>
        <p:grpSp>
          <p:nvGrpSpPr>
            <p:cNvPr name="Group 161" id="161"/>
            <p:cNvGrpSpPr/>
            <p:nvPr/>
          </p:nvGrpSpPr>
          <p:grpSpPr>
            <a:xfrm rot="0">
              <a:off x="6491852" y="5573155"/>
              <a:ext cx="266384" cy="2452549"/>
              <a:chOff x="0" y="0"/>
              <a:chExt cx="39938" cy="367705"/>
            </a:xfrm>
          </p:grpSpPr>
          <p:sp>
            <p:nvSpPr>
              <p:cNvPr name="Freeform 162" id="162"/>
              <p:cNvSpPr/>
              <p:nvPr/>
            </p:nvSpPr>
            <p:spPr>
              <a:xfrm flipH="false" flipV="false" rot="0">
                <a:off x="0" y="0"/>
                <a:ext cx="39938" cy="367705"/>
              </a:xfrm>
              <a:custGeom>
                <a:avLst/>
                <a:gdLst/>
                <a:ahLst/>
                <a:cxnLst/>
                <a:rect r="r" b="b" t="t" l="l"/>
                <a:pathLst>
                  <a:path h="367705" w="39938">
                    <a:moveTo>
                      <a:pt x="0" y="0"/>
                    </a:moveTo>
                    <a:lnTo>
                      <a:pt x="39938" y="0"/>
                    </a:lnTo>
                    <a:lnTo>
                      <a:pt x="39938" y="367705"/>
                    </a:lnTo>
                    <a:lnTo>
                      <a:pt x="0" y="367705"/>
                    </a:lnTo>
                    <a:close/>
                  </a:path>
                </a:pathLst>
              </a:custGeom>
              <a:solidFill>
                <a:srgbClr val="893F00"/>
              </a:solidFill>
              <a:ln cap="sq">
                <a:noFill/>
                <a:prstDash val="solid"/>
                <a:miter/>
              </a:ln>
            </p:spPr>
          </p:sp>
          <p:sp>
            <p:nvSpPr>
              <p:cNvPr name="TextBox 163" id="163"/>
              <p:cNvSpPr txBox="true"/>
              <p:nvPr/>
            </p:nvSpPr>
            <p:spPr>
              <a:xfrm>
                <a:off x="0" y="-123825"/>
                <a:ext cx="39938" cy="491530"/>
              </a:xfrm>
              <a:prstGeom prst="rect">
                <a:avLst/>
              </a:prstGeom>
            </p:spPr>
            <p:txBody>
              <a:bodyPr anchor="ctr" rtlCol="false" tIns="52217" lIns="52217" bIns="52217" rIns="52217"/>
              <a:lstStyle/>
              <a:p>
                <a:pPr algn="ctr" marL="0" indent="0" lvl="0">
                  <a:lnSpc>
                    <a:spcPts val="4420"/>
                  </a:lnSpc>
                  <a:spcBef>
                    <a:spcPct val="0"/>
                  </a:spcBef>
                </a:pPr>
              </a:p>
            </p:txBody>
          </p:sp>
        </p:grpSp>
        <p:grpSp>
          <p:nvGrpSpPr>
            <p:cNvPr name="Group 164" id="164"/>
            <p:cNvGrpSpPr/>
            <p:nvPr/>
          </p:nvGrpSpPr>
          <p:grpSpPr>
            <a:xfrm rot="-10800000">
              <a:off x="4344825" y="7761376"/>
              <a:ext cx="2365175" cy="725067"/>
              <a:chOff x="0" y="0"/>
              <a:chExt cx="597833" cy="183271"/>
            </a:xfrm>
          </p:grpSpPr>
          <p:sp>
            <p:nvSpPr>
              <p:cNvPr name="Freeform 165" id="165"/>
              <p:cNvSpPr/>
              <p:nvPr/>
            </p:nvSpPr>
            <p:spPr>
              <a:xfrm flipH="false" flipV="false" rot="0">
                <a:off x="0" y="0"/>
                <a:ext cx="597833" cy="183271"/>
              </a:xfrm>
              <a:custGeom>
                <a:avLst/>
                <a:gdLst/>
                <a:ahLst/>
                <a:cxnLst/>
                <a:rect r="r" b="b" t="t" l="l"/>
                <a:pathLst>
                  <a:path h="183271" w="597833">
                    <a:moveTo>
                      <a:pt x="203200" y="183271"/>
                    </a:moveTo>
                    <a:lnTo>
                      <a:pt x="394633" y="183271"/>
                    </a:lnTo>
                    <a:lnTo>
                      <a:pt x="597833" y="0"/>
                    </a:lnTo>
                    <a:lnTo>
                      <a:pt x="0" y="0"/>
                    </a:lnTo>
                    <a:lnTo>
                      <a:pt x="203200" y="183271"/>
                    </a:lnTo>
                    <a:close/>
                  </a:path>
                </a:pathLst>
              </a:custGeom>
              <a:solidFill>
                <a:srgbClr val="893F00"/>
              </a:solidFill>
            </p:spPr>
          </p:sp>
          <p:sp>
            <p:nvSpPr>
              <p:cNvPr name="TextBox 166" id="166"/>
              <p:cNvSpPr txBox="true"/>
              <p:nvPr/>
            </p:nvSpPr>
            <p:spPr>
              <a:xfrm>
                <a:off x="127000" y="-123825"/>
                <a:ext cx="343833" cy="307096"/>
              </a:xfrm>
              <a:prstGeom prst="rect">
                <a:avLst/>
              </a:prstGeom>
            </p:spPr>
            <p:txBody>
              <a:bodyPr anchor="ctr" rtlCol="false" tIns="52217" lIns="52217" bIns="52217" rIns="52217"/>
              <a:lstStyle/>
              <a:p>
                <a:pPr algn="ctr">
                  <a:lnSpc>
                    <a:spcPts val="4420"/>
                  </a:lnSpc>
                </a:pPr>
              </a:p>
            </p:txBody>
          </p:sp>
        </p:grpSp>
      </p:grpSp>
      <p:sp>
        <p:nvSpPr>
          <p:cNvPr name="TextBox 167" id="167"/>
          <p:cNvSpPr txBox="true"/>
          <p:nvPr/>
        </p:nvSpPr>
        <p:spPr>
          <a:xfrm rot="0">
            <a:off x="2207036" y="1678694"/>
            <a:ext cx="4313194" cy="650874"/>
          </a:xfrm>
          <a:prstGeom prst="rect">
            <a:avLst/>
          </a:prstGeom>
        </p:spPr>
        <p:txBody>
          <a:bodyPr anchor="t" rtlCol="false" tIns="0" lIns="0" bIns="0" rIns="0">
            <a:spAutoFit/>
          </a:bodyPr>
          <a:lstStyle/>
          <a:p>
            <a:pPr algn="l" marL="0" indent="0" lvl="0">
              <a:lnSpc>
                <a:spcPts val="4999"/>
              </a:lnSpc>
              <a:spcBef>
                <a:spcPct val="0"/>
              </a:spcBef>
            </a:pPr>
            <a:r>
              <a:rPr lang="en-US" b="true" sz="4999" spc="99">
                <a:solidFill>
                  <a:srgbClr val="F88219"/>
                </a:solidFill>
                <a:latin typeface="Montserrat Bold"/>
                <a:ea typeface="Montserrat Bold"/>
                <a:cs typeface="Montserrat Bold"/>
                <a:sym typeface="Montserrat Bold"/>
              </a:rPr>
              <a:t>MISSION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8219"/>
        </a:solidFill>
      </p:bgPr>
    </p:bg>
    <p:spTree>
      <p:nvGrpSpPr>
        <p:cNvPr id="1" name=""/>
        <p:cNvGrpSpPr/>
        <p:nvPr/>
      </p:nvGrpSpPr>
      <p:grpSpPr>
        <a:xfrm>
          <a:off x="0" y="0"/>
          <a:ext cx="0" cy="0"/>
          <a:chOff x="0" y="0"/>
          <a:chExt cx="0" cy="0"/>
        </a:xfrm>
      </p:grpSpPr>
      <p:grpSp>
        <p:nvGrpSpPr>
          <p:cNvPr name="Group 2" id="2"/>
          <p:cNvGrpSpPr/>
          <p:nvPr/>
        </p:nvGrpSpPr>
        <p:grpSpPr>
          <a:xfrm rot="0">
            <a:off x="10552604" y="8748451"/>
            <a:ext cx="8154894" cy="2038350"/>
            <a:chOff x="0" y="0"/>
            <a:chExt cx="2147791" cy="536849"/>
          </a:xfrm>
        </p:grpSpPr>
        <p:sp>
          <p:nvSpPr>
            <p:cNvPr name="Freeform 3" id="3"/>
            <p:cNvSpPr/>
            <p:nvPr/>
          </p:nvSpPr>
          <p:spPr>
            <a:xfrm flipH="false" flipV="false" rot="0">
              <a:off x="0" y="0"/>
              <a:ext cx="2147791" cy="536849"/>
            </a:xfrm>
            <a:custGeom>
              <a:avLst/>
              <a:gdLst/>
              <a:ahLst/>
              <a:cxnLst/>
              <a:rect r="r" b="b" t="t" l="l"/>
              <a:pathLst>
                <a:path h="536849" w="2147791">
                  <a:moveTo>
                    <a:pt x="0" y="0"/>
                  </a:moveTo>
                  <a:lnTo>
                    <a:pt x="2147791" y="0"/>
                  </a:lnTo>
                  <a:lnTo>
                    <a:pt x="2147791" y="536849"/>
                  </a:lnTo>
                  <a:lnTo>
                    <a:pt x="0" y="536849"/>
                  </a:lnTo>
                  <a:close/>
                </a:path>
              </a:pathLst>
            </a:custGeom>
            <a:solidFill>
              <a:srgbClr val="F4AD00"/>
            </a:solidFill>
          </p:spPr>
        </p:sp>
        <p:sp>
          <p:nvSpPr>
            <p:cNvPr name="TextBox 4" id="4"/>
            <p:cNvSpPr txBox="true"/>
            <p:nvPr/>
          </p:nvSpPr>
          <p:spPr>
            <a:xfrm>
              <a:off x="0" y="-123825"/>
              <a:ext cx="2147791" cy="660674"/>
            </a:xfrm>
            <a:prstGeom prst="rect">
              <a:avLst/>
            </a:prstGeom>
          </p:spPr>
          <p:txBody>
            <a:bodyPr anchor="ctr" rtlCol="false" tIns="50800" lIns="50800" bIns="50800" rIns="50800"/>
            <a:lstStyle/>
            <a:p>
              <a:pPr algn="ctr">
                <a:lnSpc>
                  <a:spcPts val="4420"/>
                </a:lnSpc>
              </a:pPr>
            </a:p>
          </p:txBody>
        </p:sp>
      </p:grpSp>
      <p:grpSp>
        <p:nvGrpSpPr>
          <p:cNvPr name="Group 5" id="5"/>
          <p:cNvGrpSpPr/>
          <p:nvPr/>
        </p:nvGrpSpPr>
        <p:grpSpPr>
          <a:xfrm rot="0">
            <a:off x="10306679" y="9392570"/>
            <a:ext cx="2091000" cy="70256"/>
            <a:chOff x="0" y="0"/>
            <a:chExt cx="547795" cy="18406"/>
          </a:xfrm>
        </p:grpSpPr>
        <p:sp>
          <p:nvSpPr>
            <p:cNvPr name="Freeform 6" id="6"/>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7" id="7"/>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8" id="8"/>
          <p:cNvGrpSpPr/>
          <p:nvPr/>
        </p:nvGrpSpPr>
        <p:grpSpPr>
          <a:xfrm rot="0">
            <a:off x="13202279" y="9392570"/>
            <a:ext cx="2091000" cy="70256"/>
            <a:chOff x="0" y="0"/>
            <a:chExt cx="547795" cy="18406"/>
          </a:xfrm>
        </p:grpSpPr>
        <p:sp>
          <p:nvSpPr>
            <p:cNvPr name="Freeform 9" id="9"/>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0" id="10"/>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1" id="11"/>
          <p:cNvGrpSpPr/>
          <p:nvPr/>
        </p:nvGrpSpPr>
        <p:grpSpPr>
          <a:xfrm rot="0">
            <a:off x="16093379" y="9392570"/>
            <a:ext cx="2091000" cy="70256"/>
            <a:chOff x="0" y="0"/>
            <a:chExt cx="547795" cy="18406"/>
          </a:xfrm>
        </p:grpSpPr>
        <p:sp>
          <p:nvSpPr>
            <p:cNvPr name="Freeform 12" id="12"/>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3" id="13"/>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sp>
        <p:nvSpPr>
          <p:cNvPr name="Freeform 14" id="14"/>
          <p:cNvSpPr/>
          <p:nvPr/>
        </p:nvSpPr>
        <p:spPr>
          <a:xfrm flipH="false" flipV="false" rot="0">
            <a:off x="7980873" y="-547802"/>
            <a:ext cx="7312406" cy="6719927"/>
          </a:xfrm>
          <a:custGeom>
            <a:avLst/>
            <a:gdLst/>
            <a:ahLst/>
            <a:cxnLst/>
            <a:rect r="r" b="b" t="t" l="l"/>
            <a:pathLst>
              <a:path h="6719927" w="7312406">
                <a:moveTo>
                  <a:pt x="0" y="0"/>
                </a:moveTo>
                <a:lnTo>
                  <a:pt x="7312406" y="0"/>
                </a:lnTo>
                <a:lnTo>
                  <a:pt x="7312406" y="6719927"/>
                </a:lnTo>
                <a:lnTo>
                  <a:pt x="0" y="6719927"/>
                </a:lnTo>
                <a:lnTo>
                  <a:pt x="0" y="0"/>
                </a:lnTo>
                <a:close/>
              </a:path>
            </a:pathLst>
          </a:custGeom>
          <a:blipFill>
            <a:blip r:embed="rId2"/>
            <a:stretch>
              <a:fillRect l="0" t="-20079" r="0" b="-2015"/>
            </a:stretch>
          </a:blipFill>
        </p:spPr>
      </p:sp>
      <p:grpSp>
        <p:nvGrpSpPr>
          <p:cNvPr name="Group 15" id="15"/>
          <p:cNvGrpSpPr/>
          <p:nvPr/>
        </p:nvGrpSpPr>
        <p:grpSpPr>
          <a:xfrm rot="-5400000">
            <a:off x="240449" y="-1200150"/>
            <a:ext cx="11215802" cy="12687300"/>
            <a:chOff x="0" y="0"/>
            <a:chExt cx="2953956" cy="3341511"/>
          </a:xfrm>
        </p:grpSpPr>
        <p:sp>
          <p:nvSpPr>
            <p:cNvPr name="Freeform 16" id="16"/>
            <p:cNvSpPr/>
            <p:nvPr/>
          </p:nvSpPr>
          <p:spPr>
            <a:xfrm flipH="false" flipV="false" rot="0">
              <a:off x="0" y="0"/>
              <a:ext cx="2953956" cy="3341511"/>
            </a:xfrm>
            <a:custGeom>
              <a:avLst/>
              <a:gdLst/>
              <a:ahLst/>
              <a:cxnLst/>
              <a:rect r="r" b="b" t="t" l="l"/>
              <a:pathLst>
                <a:path h="3341511" w="2953956">
                  <a:moveTo>
                    <a:pt x="0" y="0"/>
                  </a:moveTo>
                  <a:lnTo>
                    <a:pt x="2953956" y="0"/>
                  </a:lnTo>
                  <a:lnTo>
                    <a:pt x="2953956" y="3341511"/>
                  </a:lnTo>
                  <a:lnTo>
                    <a:pt x="0" y="3341511"/>
                  </a:lnTo>
                  <a:close/>
                </a:path>
              </a:pathLst>
            </a:custGeom>
            <a:solidFill>
              <a:srgbClr val="0B1541"/>
            </a:solidFill>
          </p:spPr>
        </p:sp>
        <p:sp>
          <p:nvSpPr>
            <p:cNvPr name="TextBox 17" id="17"/>
            <p:cNvSpPr txBox="true"/>
            <p:nvPr/>
          </p:nvSpPr>
          <p:spPr>
            <a:xfrm>
              <a:off x="0" y="-123825"/>
              <a:ext cx="2953956" cy="3465336"/>
            </a:xfrm>
            <a:prstGeom prst="rect">
              <a:avLst/>
            </a:prstGeom>
          </p:spPr>
          <p:txBody>
            <a:bodyPr anchor="ctr" rtlCol="false" tIns="50800" lIns="50800" bIns="50800" rIns="50800"/>
            <a:lstStyle/>
            <a:p>
              <a:pPr algn="ctr">
                <a:lnSpc>
                  <a:spcPts val="4420"/>
                </a:lnSpc>
              </a:pPr>
            </a:p>
          </p:txBody>
        </p:sp>
      </p:grpSp>
      <p:sp>
        <p:nvSpPr>
          <p:cNvPr name="Freeform 18" id="18"/>
          <p:cNvSpPr/>
          <p:nvPr/>
        </p:nvSpPr>
        <p:spPr>
          <a:xfrm flipH="false" flipV="false" rot="0">
            <a:off x="9698271" y="3787213"/>
            <a:ext cx="16301121" cy="6164788"/>
          </a:xfrm>
          <a:custGeom>
            <a:avLst/>
            <a:gdLst/>
            <a:ahLst/>
            <a:cxnLst/>
            <a:rect r="r" b="b" t="t" l="l"/>
            <a:pathLst>
              <a:path h="6164788" w="16301121">
                <a:moveTo>
                  <a:pt x="0" y="0"/>
                </a:moveTo>
                <a:lnTo>
                  <a:pt x="16301121" y="0"/>
                </a:lnTo>
                <a:lnTo>
                  <a:pt x="16301121" y="6164788"/>
                </a:lnTo>
                <a:lnTo>
                  <a:pt x="0" y="61647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9" id="19"/>
          <p:cNvGrpSpPr/>
          <p:nvPr/>
        </p:nvGrpSpPr>
        <p:grpSpPr>
          <a:xfrm rot="0">
            <a:off x="1052559" y="3280460"/>
            <a:ext cx="9254120" cy="4730080"/>
            <a:chOff x="0" y="0"/>
            <a:chExt cx="12338827" cy="6306773"/>
          </a:xfrm>
        </p:grpSpPr>
        <p:sp>
          <p:nvSpPr>
            <p:cNvPr name="TextBox 20" id="20"/>
            <p:cNvSpPr txBox="true"/>
            <p:nvPr/>
          </p:nvSpPr>
          <p:spPr>
            <a:xfrm rot="0">
              <a:off x="0" y="5471537"/>
              <a:ext cx="12338827" cy="835237"/>
            </a:xfrm>
            <a:prstGeom prst="rect">
              <a:avLst/>
            </a:prstGeom>
          </p:spPr>
          <p:txBody>
            <a:bodyPr anchor="t" rtlCol="false" tIns="0" lIns="0" bIns="0" rIns="0">
              <a:spAutoFit/>
            </a:bodyPr>
            <a:lstStyle/>
            <a:p>
              <a:pPr algn="l" marL="0" indent="0" lvl="0">
                <a:lnSpc>
                  <a:spcPts val="4599"/>
                </a:lnSpc>
              </a:pPr>
            </a:p>
          </p:txBody>
        </p:sp>
        <p:sp>
          <p:nvSpPr>
            <p:cNvPr name="TextBox 21" id="21"/>
            <p:cNvSpPr txBox="true"/>
            <p:nvPr/>
          </p:nvSpPr>
          <p:spPr>
            <a:xfrm rot="0">
              <a:off x="0" y="180975"/>
              <a:ext cx="12338827" cy="5103919"/>
            </a:xfrm>
            <a:prstGeom prst="rect">
              <a:avLst/>
            </a:prstGeom>
          </p:spPr>
          <p:txBody>
            <a:bodyPr anchor="t" rtlCol="false" tIns="0" lIns="0" bIns="0" rIns="0">
              <a:spAutoFit/>
            </a:bodyPr>
            <a:lstStyle/>
            <a:p>
              <a:pPr algn="l" marL="0" indent="0" lvl="0">
                <a:lnSpc>
                  <a:spcPts val="9800"/>
                </a:lnSpc>
              </a:pPr>
              <a:r>
                <a:rPr lang="en-US" b="true" sz="9800" spc="196">
                  <a:solidFill>
                    <a:srgbClr val="F6BD33"/>
                  </a:solidFill>
                  <a:latin typeface="Montserrat Ultra-Bold"/>
                  <a:ea typeface="Montserrat Ultra-Bold"/>
                  <a:cs typeface="Montserrat Ultra-Bold"/>
                  <a:sym typeface="Montserrat Ultra-Bold"/>
                </a:rPr>
                <a:t>CAR CRASH PREDICTION SYSTEM.</a:t>
              </a:r>
            </a:p>
          </p:txBody>
        </p:sp>
      </p:grpSp>
      <p:sp>
        <p:nvSpPr>
          <p:cNvPr name="Freeform 22" id="22"/>
          <p:cNvSpPr/>
          <p:nvPr/>
        </p:nvSpPr>
        <p:spPr>
          <a:xfrm flipH="false" flipV="false" rot="0">
            <a:off x="1028700" y="1475172"/>
            <a:ext cx="937546" cy="953143"/>
          </a:xfrm>
          <a:custGeom>
            <a:avLst/>
            <a:gdLst/>
            <a:ahLst/>
            <a:cxnLst/>
            <a:rect r="r" b="b" t="t" l="l"/>
            <a:pathLst>
              <a:path h="953143" w="937546">
                <a:moveTo>
                  <a:pt x="0" y="0"/>
                </a:moveTo>
                <a:lnTo>
                  <a:pt x="937546" y="0"/>
                </a:lnTo>
                <a:lnTo>
                  <a:pt x="937546" y="953143"/>
                </a:lnTo>
                <a:lnTo>
                  <a:pt x="0" y="95314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3" id="23"/>
          <p:cNvSpPr txBox="true"/>
          <p:nvPr/>
        </p:nvSpPr>
        <p:spPr>
          <a:xfrm rot="0">
            <a:off x="2165354" y="1678694"/>
            <a:ext cx="5616410" cy="650874"/>
          </a:xfrm>
          <a:prstGeom prst="rect">
            <a:avLst/>
          </a:prstGeom>
        </p:spPr>
        <p:txBody>
          <a:bodyPr anchor="t" rtlCol="false" tIns="0" lIns="0" bIns="0" rIns="0">
            <a:spAutoFit/>
          </a:bodyPr>
          <a:lstStyle/>
          <a:p>
            <a:pPr algn="l" marL="0" indent="0" lvl="0">
              <a:lnSpc>
                <a:spcPts val="4999"/>
              </a:lnSpc>
              <a:spcBef>
                <a:spcPct val="0"/>
              </a:spcBef>
            </a:pPr>
            <a:r>
              <a:rPr lang="en-US" b="true" sz="4999" spc="99">
                <a:solidFill>
                  <a:srgbClr val="F88219"/>
                </a:solidFill>
                <a:latin typeface="Montserrat Bold"/>
                <a:ea typeface="Montserrat Bold"/>
                <a:cs typeface="Montserrat Bold"/>
                <a:sym typeface="Montserrat Bold"/>
              </a:rPr>
              <a:t>OUR SOLUTION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AD00"/>
        </a:solidFill>
      </p:bgPr>
    </p:bg>
    <p:spTree>
      <p:nvGrpSpPr>
        <p:cNvPr id="1" name=""/>
        <p:cNvGrpSpPr/>
        <p:nvPr/>
      </p:nvGrpSpPr>
      <p:grpSpPr>
        <a:xfrm>
          <a:off x="0" y="0"/>
          <a:ext cx="0" cy="0"/>
          <a:chOff x="0" y="0"/>
          <a:chExt cx="0" cy="0"/>
        </a:xfrm>
      </p:grpSpPr>
      <p:grpSp>
        <p:nvGrpSpPr>
          <p:cNvPr name="Group 2" id="2"/>
          <p:cNvGrpSpPr/>
          <p:nvPr/>
        </p:nvGrpSpPr>
        <p:grpSpPr>
          <a:xfrm rot="-5400000">
            <a:off x="-1791551" y="748449"/>
            <a:ext cx="11215802" cy="8623300"/>
            <a:chOff x="0" y="0"/>
            <a:chExt cx="2953956" cy="2271157"/>
          </a:xfrm>
        </p:grpSpPr>
        <p:sp>
          <p:nvSpPr>
            <p:cNvPr name="Freeform 3" id="3"/>
            <p:cNvSpPr/>
            <p:nvPr/>
          </p:nvSpPr>
          <p:spPr>
            <a:xfrm flipH="false" flipV="false" rot="0">
              <a:off x="0" y="0"/>
              <a:ext cx="2953956" cy="2271157"/>
            </a:xfrm>
            <a:custGeom>
              <a:avLst/>
              <a:gdLst/>
              <a:ahLst/>
              <a:cxnLst/>
              <a:rect r="r" b="b" t="t" l="l"/>
              <a:pathLst>
                <a:path h="2271157" w="2953956">
                  <a:moveTo>
                    <a:pt x="0" y="0"/>
                  </a:moveTo>
                  <a:lnTo>
                    <a:pt x="2953956" y="0"/>
                  </a:lnTo>
                  <a:lnTo>
                    <a:pt x="2953956" y="2271157"/>
                  </a:lnTo>
                  <a:lnTo>
                    <a:pt x="0" y="2271157"/>
                  </a:lnTo>
                  <a:close/>
                </a:path>
              </a:pathLst>
            </a:custGeom>
            <a:solidFill>
              <a:srgbClr val="0B1541"/>
            </a:solidFill>
          </p:spPr>
        </p:sp>
        <p:sp>
          <p:nvSpPr>
            <p:cNvPr name="TextBox 4" id="4"/>
            <p:cNvSpPr txBox="true"/>
            <p:nvPr/>
          </p:nvSpPr>
          <p:spPr>
            <a:xfrm>
              <a:off x="0" y="-123825"/>
              <a:ext cx="2953956" cy="2394982"/>
            </a:xfrm>
            <a:prstGeom prst="rect">
              <a:avLst/>
            </a:prstGeom>
          </p:spPr>
          <p:txBody>
            <a:bodyPr anchor="t" rtlCol="false" tIns="50800" lIns="50800" bIns="50800" rIns="50800"/>
            <a:lstStyle/>
            <a:p>
              <a:pPr algn="ctr">
                <a:lnSpc>
                  <a:spcPts val="4420"/>
                </a:lnSpc>
              </a:pPr>
            </a:p>
          </p:txBody>
        </p:sp>
      </p:grpSp>
      <p:sp>
        <p:nvSpPr>
          <p:cNvPr name="Freeform 5" id="5"/>
          <p:cNvSpPr/>
          <p:nvPr/>
        </p:nvSpPr>
        <p:spPr>
          <a:xfrm flipH="false" flipV="false" rot="0">
            <a:off x="1030669" y="1475172"/>
            <a:ext cx="937546" cy="953143"/>
          </a:xfrm>
          <a:custGeom>
            <a:avLst/>
            <a:gdLst/>
            <a:ahLst/>
            <a:cxnLst/>
            <a:rect r="r" b="b" t="t" l="l"/>
            <a:pathLst>
              <a:path h="953143" w="937546">
                <a:moveTo>
                  <a:pt x="0" y="0"/>
                </a:moveTo>
                <a:lnTo>
                  <a:pt x="937546" y="0"/>
                </a:lnTo>
                <a:lnTo>
                  <a:pt x="937546" y="953143"/>
                </a:lnTo>
                <a:lnTo>
                  <a:pt x="0" y="9531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5400000">
            <a:off x="7020302" y="344533"/>
            <a:ext cx="13664400" cy="9597934"/>
            <a:chOff x="0" y="0"/>
            <a:chExt cx="18219200" cy="12797245"/>
          </a:xfrm>
        </p:grpSpPr>
        <p:grpSp>
          <p:nvGrpSpPr>
            <p:cNvPr name="Group 7" id="7"/>
            <p:cNvGrpSpPr/>
            <p:nvPr/>
          </p:nvGrpSpPr>
          <p:grpSpPr>
            <a:xfrm rot="0">
              <a:off x="1095900" y="855961"/>
              <a:ext cx="16027400" cy="218831"/>
              <a:chOff x="0" y="0"/>
              <a:chExt cx="3165906" cy="43226"/>
            </a:xfrm>
          </p:grpSpPr>
          <p:sp>
            <p:nvSpPr>
              <p:cNvPr name="Freeform 8" id="8"/>
              <p:cNvSpPr/>
              <p:nvPr/>
            </p:nvSpPr>
            <p:spPr>
              <a:xfrm flipH="false" flipV="false" rot="0">
                <a:off x="0" y="0"/>
                <a:ext cx="3165906" cy="43226"/>
              </a:xfrm>
              <a:custGeom>
                <a:avLst/>
                <a:gdLst/>
                <a:ahLst/>
                <a:cxnLst/>
                <a:rect r="r" b="b" t="t" l="l"/>
                <a:pathLst>
                  <a:path h="43226" w="3165906">
                    <a:moveTo>
                      <a:pt x="0" y="0"/>
                    </a:moveTo>
                    <a:lnTo>
                      <a:pt x="3165906" y="0"/>
                    </a:lnTo>
                    <a:lnTo>
                      <a:pt x="3165906" y="43226"/>
                    </a:lnTo>
                    <a:lnTo>
                      <a:pt x="0" y="43226"/>
                    </a:lnTo>
                    <a:close/>
                  </a:path>
                </a:pathLst>
              </a:custGeom>
              <a:solidFill>
                <a:srgbClr val="FFDD8C"/>
              </a:solidFill>
            </p:spPr>
          </p:sp>
          <p:sp>
            <p:nvSpPr>
              <p:cNvPr name="TextBox 9" id="9"/>
              <p:cNvSpPr txBox="true"/>
              <p:nvPr/>
            </p:nvSpPr>
            <p:spPr>
              <a:xfrm>
                <a:off x="0" y="-123825"/>
                <a:ext cx="3165906" cy="167051"/>
              </a:xfrm>
              <a:prstGeom prst="rect">
                <a:avLst/>
              </a:prstGeom>
            </p:spPr>
            <p:txBody>
              <a:bodyPr anchor="ctr" rtlCol="false" tIns="50800" lIns="50800" bIns="50800" rIns="50800"/>
              <a:lstStyle/>
              <a:p>
                <a:pPr algn="ctr">
                  <a:lnSpc>
                    <a:spcPts val="4420"/>
                  </a:lnSpc>
                </a:pPr>
              </a:p>
            </p:txBody>
          </p:sp>
        </p:grpSp>
        <p:grpSp>
          <p:nvGrpSpPr>
            <p:cNvPr name="Group 10" id="10"/>
            <p:cNvGrpSpPr/>
            <p:nvPr/>
          </p:nvGrpSpPr>
          <p:grpSpPr>
            <a:xfrm rot="0">
              <a:off x="0" y="3285507"/>
              <a:ext cx="2788000" cy="93675"/>
              <a:chOff x="0" y="0"/>
              <a:chExt cx="547795" cy="18406"/>
            </a:xfrm>
          </p:grpSpPr>
          <p:sp>
            <p:nvSpPr>
              <p:cNvPr name="Freeform 11" id="11"/>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2" id="12"/>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3" id="13"/>
            <p:cNvGrpSpPr/>
            <p:nvPr/>
          </p:nvGrpSpPr>
          <p:grpSpPr>
            <a:xfrm rot="0">
              <a:off x="11570400" y="3285507"/>
              <a:ext cx="2788000" cy="93675"/>
              <a:chOff x="0" y="0"/>
              <a:chExt cx="547795" cy="18406"/>
            </a:xfrm>
          </p:grpSpPr>
          <p:sp>
            <p:nvSpPr>
              <p:cNvPr name="Freeform 14" id="14"/>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5" id="15"/>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6" id="16"/>
            <p:cNvGrpSpPr/>
            <p:nvPr/>
          </p:nvGrpSpPr>
          <p:grpSpPr>
            <a:xfrm rot="0">
              <a:off x="3860800" y="3285507"/>
              <a:ext cx="2788000" cy="93675"/>
              <a:chOff x="0" y="0"/>
              <a:chExt cx="547795" cy="18406"/>
            </a:xfrm>
          </p:grpSpPr>
          <p:sp>
            <p:nvSpPr>
              <p:cNvPr name="Freeform 17" id="17"/>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8" id="18"/>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9" id="19"/>
            <p:cNvGrpSpPr/>
            <p:nvPr/>
          </p:nvGrpSpPr>
          <p:grpSpPr>
            <a:xfrm rot="0">
              <a:off x="15431200" y="3285507"/>
              <a:ext cx="2788000" cy="93675"/>
              <a:chOff x="0" y="0"/>
              <a:chExt cx="547795" cy="18406"/>
            </a:xfrm>
          </p:grpSpPr>
          <p:sp>
            <p:nvSpPr>
              <p:cNvPr name="Freeform 20" id="20"/>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21" id="21"/>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22" id="22"/>
            <p:cNvGrpSpPr/>
            <p:nvPr/>
          </p:nvGrpSpPr>
          <p:grpSpPr>
            <a:xfrm rot="0">
              <a:off x="7715600" y="3285507"/>
              <a:ext cx="2788000" cy="93675"/>
              <a:chOff x="0" y="0"/>
              <a:chExt cx="547795" cy="18406"/>
            </a:xfrm>
          </p:grpSpPr>
          <p:sp>
            <p:nvSpPr>
              <p:cNvPr name="Freeform 23" id="23"/>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24" id="24"/>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25" id="25"/>
            <p:cNvGrpSpPr/>
            <p:nvPr/>
          </p:nvGrpSpPr>
          <p:grpSpPr>
            <a:xfrm rot="0">
              <a:off x="0" y="8069329"/>
              <a:ext cx="2788000" cy="93675"/>
              <a:chOff x="0" y="0"/>
              <a:chExt cx="547795" cy="18406"/>
            </a:xfrm>
          </p:grpSpPr>
          <p:sp>
            <p:nvSpPr>
              <p:cNvPr name="Freeform 26" id="26"/>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27" id="27"/>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28" id="28"/>
            <p:cNvGrpSpPr/>
            <p:nvPr/>
          </p:nvGrpSpPr>
          <p:grpSpPr>
            <a:xfrm rot="0">
              <a:off x="11570400" y="8069329"/>
              <a:ext cx="2788000" cy="93675"/>
              <a:chOff x="0" y="0"/>
              <a:chExt cx="547795" cy="18406"/>
            </a:xfrm>
          </p:grpSpPr>
          <p:sp>
            <p:nvSpPr>
              <p:cNvPr name="Freeform 29" id="29"/>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30" id="30"/>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31" id="31"/>
            <p:cNvGrpSpPr/>
            <p:nvPr/>
          </p:nvGrpSpPr>
          <p:grpSpPr>
            <a:xfrm rot="0">
              <a:off x="3860800" y="8069329"/>
              <a:ext cx="2788000" cy="93675"/>
              <a:chOff x="0" y="0"/>
              <a:chExt cx="547795" cy="18406"/>
            </a:xfrm>
          </p:grpSpPr>
          <p:sp>
            <p:nvSpPr>
              <p:cNvPr name="Freeform 32" id="32"/>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33" id="33"/>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34" id="34"/>
            <p:cNvGrpSpPr/>
            <p:nvPr/>
          </p:nvGrpSpPr>
          <p:grpSpPr>
            <a:xfrm rot="0">
              <a:off x="15431200" y="8069329"/>
              <a:ext cx="2788000" cy="93675"/>
              <a:chOff x="0" y="0"/>
              <a:chExt cx="547795" cy="18406"/>
            </a:xfrm>
          </p:grpSpPr>
          <p:sp>
            <p:nvSpPr>
              <p:cNvPr name="Freeform 35" id="35"/>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36" id="36"/>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37" id="37"/>
            <p:cNvGrpSpPr/>
            <p:nvPr/>
          </p:nvGrpSpPr>
          <p:grpSpPr>
            <a:xfrm rot="0">
              <a:off x="7715600" y="8069329"/>
              <a:ext cx="2788000" cy="93675"/>
              <a:chOff x="0" y="0"/>
              <a:chExt cx="547795" cy="18406"/>
            </a:xfrm>
          </p:grpSpPr>
          <p:sp>
            <p:nvSpPr>
              <p:cNvPr name="Freeform 38" id="38"/>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39" id="39"/>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40" id="40"/>
            <p:cNvGrpSpPr/>
            <p:nvPr/>
          </p:nvGrpSpPr>
          <p:grpSpPr>
            <a:xfrm rot="0">
              <a:off x="1095900" y="5589898"/>
              <a:ext cx="16027400" cy="218831"/>
              <a:chOff x="0" y="0"/>
              <a:chExt cx="3165906" cy="43226"/>
            </a:xfrm>
          </p:grpSpPr>
          <p:sp>
            <p:nvSpPr>
              <p:cNvPr name="Freeform 41" id="41"/>
              <p:cNvSpPr/>
              <p:nvPr/>
            </p:nvSpPr>
            <p:spPr>
              <a:xfrm flipH="false" flipV="false" rot="0">
                <a:off x="0" y="0"/>
                <a:ext cx="3165906" cy="43226"/>
              </a:xfrm>
              <a:custGeom>
                <a:avLst/>
                <a:gdLst/>
                <a:ahLst/>
                <a:cxnLst/>
                <a:rect r="r" b="b" t="t" l="l"/>
                <a:pathLst>
                  <a:path h="43226" w="3165906">
                    <a:moveTo>
                      <a:pt x="0" y="0"/>
                    </a:moveTo>
                    <a:lnTo>
                      <a:pt x="3165906" y="0"/>
                    </a:lnTo>
                    <a:lnTo>
                      <a:pt x="3165906" y="43226"/>
                    </a:lnTo>
                    <a:lnTo>
                      <a:pt x="0" y="43226"/>
                    </a:lnTo>
                    <a:close/>
                  </a:path>
                </a:pathLst>
              </a:custGeom>
              <a:solidFill>
                <a:srgbClr val="FFDD8C"/>
              </a:solidFill>
            </p:spPr>
          </p:sp>
          <p:sp>
            <p:nvSpPr>
              <p:cNvPr name="TextBox 42" id="42"/>
              <p:cNvSpPr txBox="true"/>
              <p:nvPr/>
            </p:nvSpPr>
            <p:spPr>
              <a:xfrm>
                <a:off x="0" y="-123825"/>
                <a:ext cx="3165906" cy="167051"/>
              </a:xfrm>
              <a:prstGeom prst="rect">
                <a:avLst/>
              </a:prstGeom>
            </p:spPr>
            <p:txBody>
              <a:bodyPr anchor="ctr" rtlCol="false" tIns="50800" lIns="50800" bIns="50800" rIns="50800"/>
              <a:lstStyle/>
              <a:p>
                <a:pPr algn="ctr">
                  <a:lnSpc>
                    <a:spcPts val="4420"/>
                  </a:lnSpc>
                </a:pPr>
              </a:p>
            </p:txBody>
          </p:sp>
        </p:grpSp>
        <p:grpSp>
          <p:nvGrpSpPr>
            <p:cNvPr name="Group 43" id="43"/>
            <p:cNvGrpSpPr/>
            <p:nvPr/>
          </p:nvGrpSpPr>
          <p:grpSpPr>
            <a:xfrm rot="0">
              <a:off x="1095900" y="10433252"/>
              <a:ext cx="16027400" cy="218831"/>
              <a:chOff x="0" y="0"/>
              <a:chExt cx="3165906" cy="43226"/>
            </a:xfrm>
          </p:grpSpPr>
          <p:sp>
            <p:nvSpPr>
              <p:cNvPr name="Freeform 44" id="44"/>
              <p:cNvSpPr/>
              <p:nvPr/>
            </p:nvSpPr>
            <p:spPr>
              <a:xfrm flipH="false" flipV="false" rot="0">
                <a:off x="0" y="0"/>
                <a:ext cx="3165906" cy="43226"/>
              </a:xfrm>
              <a:custGeom>
                <a:avLst/>
                <a:gdLst/>
                <a:ahLst/>
                <a:cxnLst/>
                <a:rect r="r" b="b" t="t" l="l"/>
                <a:pathLst>
                  <a:path h="43226" w="3165906">
                    <a:moveTo>
                      <a:pt x="0" y="0"/>
                    </a:moveTo>
                    <a:lnTo>
                      <a:pt x="3165906" y="0"/>
                    </a:lnTo>
                    <a:lnTo>
                      <a:pt x="3165906" y="43226"/>
                    </a:lnTo>
                    <a:lnTo>
                      <a:pt x="0" y="43226"/>
                    </a:lnTo>
                    <a:close/>
                  </a:path>
                </a:pathLst>
              </a:custGeom>
              <a:solidFill>
                <a:srgbClr val="FFDD8C"/>
              </a:solidFill>
            </p:spPr>
          </p:sp>
          <p:sp>
            <p:nvSpPr>
              <p:cNvPr name="TextBox 45" id="45"/>
              <p:cNvSpPr txBox="true"/>
              <p:nvPr/>
            </p:nvSpPr>
            <p:spPr>
              <a:xfrm>
                <a:off x="0" y="-123825"/>
                <a:ext cx="3165906" cy="167051"/>
              </a:xfrm>
              <a:prstGeom prst="rect">
                <a:avLst/>
              </a:prstGeom>
            </p:spPr>
            <p:txBody>
              <a:bodyPr anchor="ctr" rtlCol="false" tIns="50800" lIns="50800" bIns="50800" rIns="50800"/>
              <a:lstStyle/>
              <a:p>
                <a:pPr algn="ctr">
                  <a:lnSpc>
                    <a:spcPts val="4420"/>
                  </a:lnSpc>
                </a:pPr>
              </a:p>
            </p:txBody>
          </p:sp>
        </p:grpSp>
        <p:grpSp>
          <p:nvGrpSpPr>
            <p:cNvPr name="Group 46" id="46"/>
            <p:cNvGrpSpPr/>
            <p:nvPr/>
          </p:nvGrpSpPr>
          <p:grpSpPr>
            <a:xfrm rot="0">
              <a:off x="1743600" y="10542667"/>
              <a:ext cx="14954403" cy="2254578"/>
              <a:chOff x="0" y="0"/>
              <a:chExt cx="2953956" cy="445349"/>
            </a:xfrm>
          </p:grpSpPr>
          <p:sp>
            <p:nvSpPr>
              <p:cNvPr name="Freeform 47" id="47"/>
              <p:cNvSpPr/>
              <p:nvPr/>
            </p:nvSpPr>
            <p:spPr>
              <a:xfrm flipH="false" flipV="false" rot="0">
                <a:off x="0" y="0"/>
                <a:ext cx="2953956" cy="445349"/>
              </a:xfrm>
              <a:custGeom>
                <a:avLst/>
                <a:gdLst/>
                <a:ahLst/>
                <a:cxnLst/>
                <a:rect r="r" b="b" t="t" l="l"/>
                <a:pathLst>
                  <a:path h="445349" w="2953956">
                    <a:moveTo>
                      <a:pt x="0" y="0"/>
                    </a:moveTo>
                    <a:lnTo>
                      <a:pt x="2953956" y="0"/>
                    </a:lnTo>
                    <a:lnTo>
                      <a:pt x="2953956" y="445349"/>
                    </a:lnTo>
                    <a:lnTo>
                      <a:pt x="0" y="445349"/>
                    </a:lnTo>
                    <a:close/>
                  </a:path>
                </a:pathLst>
              </a:custGeom>
              <a:solidFill>
                <a:srgbClr val="F5F1DC"/>
              </a:solidFill>
            </p:spPr>
          </p:sp>
          <p:sp>
            <p:nvSpPr>
              <p:cNvPr name="TextBox 48" id="48"/>
              <p:cNvSpPr txBox="true"/>
              <p:nvPr/>
            </p:nvSpPr>
            <p:spPr>
              <a:xfrm>
                <a:off x="0" y="-123825"/>
                <a:ext cx="2953956" cy="569174"/>
              </a:xfrm>
              <a:prstGeom prst="rect">
                <a:avLst/>
              </a:prstGeom>
            </p:spPr>
            <p:txBody>
              <a:bodyPr anchor="ctr" rtlCol="false" tIns="50800" lIns="50800" bIns="50800" rIns="50800"/>
              <a:lstStyle/>
              <a:p>
                <a:pPr algn="ctr">
                  <a:lnSpc>
                    <a:spcPts val="4420"/>
                  </a:lnSpc>
                </a:pPr>
              </a:p>
            </p:txBody>
          </p:sp>
        </p:grpSp>
        <p:grpSp>
          <p:nvGrpSpPr>
            <p:cNvPr name="Group 49" id="49"/>
            <p:cNvGrpSpPr/>
            <p:nvPr/>
          </p:nvGrpSpPr>
          <p:grpSpPr>
            <a:xfrm rot="5400000">
              <a:off x="3517479" y="593662"/>
              <a:ext cx="1930752" cy="743429"/>
              <a:chOff x="0" y="0"/>
              <a:chExt cx="812800" cy="312966"/>
            </a:xfrm>
          </p:grpSpPr>
          <p:sp>
            <p:nvSpPr>
              <p:cNvPr name="Freeform 50" id="50"/>
              <p:cNvSpPr/>
              <p:nvPr/>
            </p:nvSpPr>
            <p:spPr>
              <a:xfrm flipH="false" flipV="false" rot="0">
                <a:off x="0" y="0"/>
                <a:ext cx="812800" cy="312966"/>
              </a:xfrm>
              <a:custGeom>
                <a:avLst/>
                <a:gdLst/>
                <a:ahLst/>
                <a:cxnLst/>
                <a:rect r="r" b="b" t="t" l="l"/>
                <a:pathLst>
                  <a:path h="312966" w="812800">
                    <a:moveTo>
                      <a:pt x="406400" y="0"/>
                    </a:moveTo>
                    <a:cubicBezTo>
                      <a:pt x="181951" y="0"/>
                      <a:pt x="0" y="70060"/>
                      <a:pt x="0" y="156483"/>
                    </a:cubicBezTo>
                    <a:cubicBezTo>
                      <a:pt x="0" y="242906"/>
                      <a:pt x="181951" y="312966"/>
                      <a:pt x="406400" y="312966"/>
                    </a:cubicBezTo>
                    <a:cubicBezTo>
                      <a:pt x="630849" y="312966"/>
                      <a:pt x="812800" y="242906"/>
                      <a:pt x="812800" y="156483"/>
                    </a:cubicBezTo>
                    <a:cubicBezTo>
                      <a:pt x="812800" y="70060"/>
                      <a:pt x="630849" y="0"/>
                      <a:pt x="406400" y="0"/>
                    </a:cubicBezTo>
                    <a:close/>
                  </a:path>
                </a:pathLst>
              </a:custGeom>
              <a:solidFill>
                <a:srgbClr val="1F3B9B"/>
              </a:solidFill>
            </p:spPr>
          </p:sp>
          <p:sp>
            <p:nvSpPr>
              <p:cNvPr name="TextBox 51" id="51"/>
              <p:cNvSpPr txBox="true"/>
              <p:nvPr/>
            </p:nvSpPr>
            <p:spPr>
              <a:xfrm>
                <a:off x="76200" y="-94484"/>
                <a:ext cx="660400" cy="378110"/>
              </a:xfrm>
              <a:prstGeom prst="rect">
                <a:avLst/>
              </a:prstGeom>
            </p:spPr>
            <p:txBody>
              <a:bodyPr anchor="ctr" rtlCol="false" tIns="50800" lIns="50800" bIns="50800" rIns="50800"/>
              <a:lstStyle/>
              <a:p>
                <a:pPr algn="ctr">
                  <a:lnSpc>
                    <a:spcPts val="4420"/>
                  </a:lnSpc>
                </a:pPr>
              </a:p>
            </p:txBody>
          </p:sp>
        </p:grpSp>
        <p:grpSp>
          <p:nvGrpSpPr>
            <p:cNvPr name="Group 52" id="52"/>
            <p:cNvGrpSpPr/>
            <p:nvPr/>
          </p:nvGrpSpPr>
          <p:grpSpPr>
            <a:xfrm rot="5400000">
              <a:off x="4153285" y="635806"/>
              <a:ext cx="659140" cy="659140"/>
              <a:chOff x="0" y="0"/>
              <a:chExt cx="812800" cy="812800"/>
            </a:xfrm>
          </p:grpSpPr>
          <p:sp>
            <p:nvSpPr>
              <p:cNvPr name="Freeform 53" id="5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54" id="54"/>
              <p:cNvSpPr txBox="true"/>
              <p:nvPr/>
            </p:nvSpPr>
            <p:spPr>
              <a:xfrm>
                <a:off x="76200" y="-47625"/>
                <a:ext cx="660400" cy="784225"/>
              </a:xfrm>
              <a:prstGeom prst="rect">
                <a:avLst/>
              </a:prstGeom>
            </p:spPr>
            <p:txBody>
              <a:bodyPr anchor="ctr" rtlCol="false" tIns="50800" lIns="50800" bIns="50800" rIns="50800"/>
              <a:lstStyle/>
              <a:p>
                <a:pPr algn="ctr">
                  <a:lnSpc>
                    <a:spcPts val="4420"/>
                  </a:lnSpc>
                </a:pPr>
              </a:p>
            </p:txBody>
          </p:sp>
        </p:grpSp>
        <p:grpSp>
          <p:nvGrpSpPr>
            <p:cNvPr name="Group 55" id="55"/>
            <p:cNvGrpSpPr/>
            <p:nvPr/>
          </p:nvGrpSpPr>
          <p:grpSpPr>
            <a:xfrm rot="7531530">
              <a:off x="8627140" y="1449622"/>
              <a:ext cx="1930752" cy="743429"/>
              <a:chOff x="0" y="0"/>
              <a:chExt cx="812800" cy="312966"/>
            </a:xfrm>
          </p:grpSpPr>
          <p:sp>
            <p:nvSpPr>
              <p:cNvPr name="Freeform 56" id="56"/>
              <p:cNvSpPr/>
              <p:nvPr/>
            </p:nvSpPr>
            <p:spPr>
              <a:xfrm flipH="false" flipV="false" rot="0">
                <a:off x="0" y="0"/>
                <a:ext cx="812800" cy="312966"/>
              </a:xfrm>
              <a:custGeom>
                <a:avLst/>
                <a:gdLst/>
                <a:ahLst/>
                <a:cxnLst/>
                <a:rect r="r" b="b" t="t" l="l"/>
                <a:pathLst>
                  <a:path h="312966" w="812800">
                    <a:moveTo>
                      <a:pt x="406400" y="0"/>
                    </a:moveTo>
                    <a:cubicBezTo>
                      <a:pt x="181951" y="0"/>
                      <a:pt x="0" y="70060"/>
                      <a:pt x="0" y="156483"/>
                    </a:cubicBezTo>
                    <a:cubicBezTo>
                      <a:pt x="0" y="242906"/>
                      <a:pt x="181951" y="312966"/>
                      <a:pt x="406400" y="312966"/>
                    </a:cubicBezTo>
                    <a:cubicBezTo>
                      <a:pt x="630849" y="312966"/>
                      <a:pt x="812800" y="242906"/>
                      <a:pt x="812800" y="156483"/>
                    </a:cubicBezTo>
                    <a:cubicBezTo>
                      <a:pt x="812800" y="70060"/>
                      <a:pt x="630849" y="0"/>
                      <a:pt x="406400" y="0"/>
                    </a:cubicBezTo>
                    <a:close/>
                  </a:path>
                </a:pathLst>
              </a:custGeom>
              <a:solidFill>
                <a:srgbClr val="22BF7E"/>
              </a:solidFill>
            </p:spPr>
          </p:sp>
          <p:sp>
            <p:nvSpPr>
              <p:cNvPr name="TextBox 57" id="57"/>
              <p:cNvSpPr txBox="true"/>
              <p:nvPr/>
            </p:nvSpPr>
            <p:spPr>
              <a:xfrm>
                <a:off x="76200" y="-94484"/>
                <a:ext cx="660400" cy="378110"/>
              </a:xfrm>
              <a:prstGeom prst="rect">
                <a:avLst/>
              </a:prstGeom>
            </p:spPr>
            <p:txBody>
              <a:bodyPr anchor="ctr" rtlCol="false" tIns="50800" lIns="50800" bIns="50800" rIns="50800"/>
              <a:lstStyle/>
              <a:p>
                <a:pPr algn="ctr">
                  <a:lnSpc>
                    <a:spcPts val="4420"/>
                  </a:lnSpc>
                </a:pPr>
              </a:p>
            </p:txBody>
          </p:sp>
        </p:grpSp>
        <p:grpSp>
          <p:nvGrpSpPr>
            <p:cNvPr name="Group 58" id="58"/>
            <p:cNvGrpSpPr/>
            <p:nvPr/>
          </p:nvGrpSpPr>
          <p:grpSpPr>
            <a:xfrm rot="7531530">
              <a:off x="9262946" y="1491767"/>
              <a:ext cx="659140" cy="659140"/>
              <a:chOff x="0" y="0"/>
              <a:chExt cx="812800" cy="812800"/>
            </a:xfrm>
          </p:grpSpPr>
          <p:sp>
            <p:nvSpPr>
              <p:cNvPr name="Freeform 59" id="5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60" id="60"/>
              <p:cNvSpPr txBox="true"/>
              <p:nvPr/>
            </p:nvSpPr>
            <p:spPr>
              <a:xfrm>
                <a:off x="76200" y="-47625"/>
                <a:ext cx="660400" cy="784225"/>
              </a:xfrm>
              <a:prstGeom prst="rect">
                <a:avLst/>
              </a:prstGeom>
            </p:spPr>
            <p:txBody>
              <a:bodyPr anchor="ctr" rtlCol="false" tIns="50800" lIns="50800" bIns="50800" rIns="50800"/>
              <a:lstStyle/>
              <a:p>
                <a:pPr algn="ctr">
                  <a:lnSpc>
                    <a:spcPts val="4420"/>
                  </a:lnSpc>
                </a:pPr>
              </a:p>
            </p:txBody>
          </p:sp>
        </p:grpSp>
        <p:grpSp>
          <p:nvGrpSpPr>
            <p:cNvPr name="Group 61" id="61"/>
            <p:cNvGrpSpPr/>
            <p:nvPr/>
          </p:nvGrpSpPr>
          <p:grpSpPr>
            <a:xfrm rot="4098149">
              <a:off x="3889194" y="10719935"/>
              <a:ext cx="1930752" cy="743429"/>
              <a:chOff x="0" y="0"/>
              <a:chExt cx="812800" cy="312966"/>
            </a:xfrm>
          </p:grpSpPr>
          <p:sp>
            <p:nvSpPr>
              <p:cNvPr name="Freeform 62" id="62"/>
              <p:cNvSpPr/>
              <p:nvPr/>
            </p:nvSpPr>
            <p:spPr>
              <a:xfrm flipH="false" flipV="false" rot="0">
                <a:off x="0" y="0"/>
                <a:ext cx="812800" cy="312966"/>
              </a:xfrm>
              <a:custGeom>
                <a:avLst/>
                <a:gdLst/>
                <a:ahLst/>
                <a:cxnLst/>
                <a:rect r="r" b="b" t="t" l="l"/>
                <a:pathLst>
                  <a:path h="312966" w="812800">
                    <a:moveTo>
                      <a:pt x="406400" y="0"/>
                    </a:moveTo>
                    <a:cubicBezTo>
                      <a:pt x="181951" y="0"/>
                      <a:pt x="0" y="70060"/>
                      <a:pt x="0" y="156483"/>
                    </a:cubicBezTo>
                    <a:cubicBezTo>
                      <a:pt x="0" y="242906"/>
                      <a:pt x="181951" y="312966"/>
                      <a:pt x="406400" y="312966"/>
                    </a:cubicBezTo>
                    <a:cubicBezTo>
                      <a:pt x="630849" y="312966"/>
                      <a:pt x="812800" y="242906"/>
                      <a:pt x="812800" y="156483"/>
                    </a:cubicBezTo>
                    <a:cubicBezTo>
                      <a:pt x="812800" y="70060"/>
                      <a:pt x="630849" y="0"/>
                      <a:pt x="406400" y="0"/>
                    </a:cubicBezTo>
                    <a:close/>
                  </a:path>
                </a:pathLst>
              </a:custGeom>
              <a:solidFill>
                <a:srgbClr val="FF4B4B"/>
              </a:solidFill>
            </p:spPr>
          </p:sp>
          <p:sp>
            <p:nvSpPr>
              <p:cNvPr name="TextBox 63" id="63"/>
              <p:cNvSpPr txBox="true"/>
              <p:nvPr/>
            </p:nvSpPr>
            <p:spPr>
              <a:xfrm>
                <a:off x="76200" y="-94484"/>
                <a:ext cx="660400" cy="378110"/>
              </a:xfrm>
              <a:prstGeom prst="rect">
                <a:avLst/>
              </a:prstGeom>
            </p:spPr>
            <p:txBody>
              <a:bodyPr anchor="ctr" rtlCol="false" tIns="50800" lIns="50800" bIns="50800" rIns="50800"/>
              <a:lstStyle/>
              <a:p>
                <a:pPr algn="ctr">
                  <a:lnSpc>
                    <a:spcPts val="4420"/>
                  </a:lnSpc>
                </a:pPr>
              </a:p>
            </p:txBody>
          </p:sp>
        </p:grpSp>
        <p:grpSp>
          <p:nvGrpSpPr>
            <p:cNvPr name="Group 64" id="64"/>
            <p:cNvGrpSpPr/>
            <p:nvPr/>
          </p:nvGrpSpPr>
          <p:grpSpPr>
            <a:xfrm rot="4098149">
              <a:off x="4524999" y="10762080"/>
              <a:ext cx="659140" cy="659140"/>
              <a:chOff x="0" y="0"/>
              <a:chExt cx="812800" cy="812800"/>
            </a:xfrm>
          </p:grpSpPr>
          <p:sp>
            <p:nvSpPr>
              <p:cNvPr name="Freeform 65" id="6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66" id="66"/>
              <p:cNvSpPr txBox="true"/>
              <p:nvPr/>
            </p:nvSpPr>
            <p:spPr>
              <a:xfrm>
                <a:off x="76200" y="-47625"/>
                <a:ext cx="660400" cy="784225"/>
              </a:xfrm>
              <a:prstGeom prst="rect">
                <a:avLst/>
              </a:prstGeom>
            </p:spPr>
            <p:txBody>
              <a:bodyPr anchor="ctr" rtlCol="false" tIns="50800" lIns="50800" bIns="50800" rIns="50800"/>
              <a:lstStyle/>
              <a:p>
                <a:pPr algn="ctr">
                  <a:lnSpc>
                    <a:spcPts val="4420"/>
                  </a:lnSpc>
                </a:pPr>
              </a:p>
            </p:txBody>
          </p:sp>
        </p:grpSp>
        <p:grpSp>
          <p:nvGrpSpPr>
            <p:cNvPr name="Group 67" id="67"/>
            <p:cNvGrpSpPr/>
            <p:nvPr/>
          </p:nvGrpSpPr>
          <p:grpSpPr>
            <a:xfrm rot="0">
              <a:off x="9220802" y="10926527"/>
              <a:ext cx="1930752" cy="743429"/>
              <a:chOff x="0" y="0"/>
              <a:chExt cx="812800" cy="312966"/>
            </a:xfrm>
          </p:grpSpPr>
          <p:sp>
            <p:nvSpPr>
              <p:cNvPr name="Freeform 68" id="68"/>
              <p:cNvSpPr/>
              <p:nvPr/>
            </p:nvSpPr>
            <p:spPr>
              <a:xfrm flipH="false" flipV="false" rot="0">
                <a:off x="0" y="0"/>
                <a:ext cx="812800" cy="312966"/>
              </a:xfrm>
              <a:custGeom>
                <a:avLst/>
                <a:gdLst/>
                <a:ahLst/>
                <a:cxnLst/>
                <a:rect r="r" b="b" t="t" l="l"/>
                <a:pathLst>
                  <a:path h="312966" w="812800">
                    <a:moveTo>
                      <a:pt x="406400" y="0"/>
                    </a:moveTo>
                    <a:cubicBezTo>
                      <a:pt x="181951" y="0"/>
                      <a:pt x="0" y="70060"/>
                      <a:pt x="0" y="156483"/>
                    </a:cubicBezTo>
                    <a:cubicBezTo>
                      <a:pt x="0" y="242906"/>
                      <a:pt x="181951" y="312966"/>
                      <a:pt x="406400" y="312966"/>
                    </a:cubicBezTo>
                    <a:cubicBezTo>
                      <a:pt x="630849" y="312966"/>
                      <a:pt x="812800" y="242906"/>
                      <a:pt x="812800" y="156483"/>
                    </a:cubicBezTo>
                    <a:cubicBezTo>
                      <a:pt x="812800" y="70060"/>
                      <a:pt x="630849" y="0"/>
                      <a:pt x="406400" y="0"/>
                    </a:cubicBezTo>
                    <a:close/>
                  </a:path>
                </a:pathLst>
              </a:custGeom>
              <a:solidFill>
                <a:srgbClr val="1F3B9B"/>
              </a:solidFill>
            </p:spPr>
          </p:sp>
          <p:sp>
            <p:nvSpPr>
              <p:cNvPr name="TextBox 69" id="69"/>
              <p:cNvSpPr txBox="true"/>
              <p:nvPr/>
            </p:nvSpPr>
            <p:spPr>
              <a:xfrm>
                <a:off x="76200" y="-94484"/>
                <a:ext cx="660400" cy="378110"/>
              </a:xfrm>
              <a:prstGeom prst="rect">
                <a:avLst/>
              </a:prstGeom>
            </p:spPr>
            <p:txBody>
              <a:bodyPr anchor="ctr" rtlCol="false" tIns="50800" lIns="50800" bIns="50800" rIns="50800"/>
              <a:lstStyle/>
              <a:p>
                <a:pPr algn="ctr">
                  <a:lnSpc>
                    <a:spcPts val="4420"/>
                  </a:lnSpc>
                </a:pPr>
              </a:p>
            </p:txBody>
          </p:sp>
        </p:grpSp>
        <p:grpSp>
          <p:nvGrpSpPr>
            <p:cNvPr name="Group 70" id="70"/>
            <p:cNvGrpSpPr/>
            <p:nvPr/>
          </p:nvGrpSpPr>
          <p:grpSpPr>
            <a:xfrm rot="0">
              <a:off x="9856607" y="10968671"/>
              <a:ext cx="659140" cy="659140"/>
              <a:chOff x="0" y="0"/>
              <a:chExt cx="812800" cy="812800"/>
            </a:xfrm>
          </p:grpSpPr>
          <p:sp>
            <p:nvSpPr>
              <p:cNvPr name="Freeform 71" id="7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72" id="72"/>
              <p:cNvSpPr txBox="true"/>
              <p:nvPr/>
            </p:nvSpPr>
            <p:spPr>
              <a:xfrm>
                <a:off x="76200" y="-47625"/>
                <a:ext cx="660400" cy="784225"/>
              </a:xfrm>
              <a:prstGeom prst="rect">
                <a:avLst/>
              </a:prstGeom>
            </p:spPr>
            <p:txBody>
              <a:bodyPr anchor="ctr" rtlCol="false" tIns="50800" lIns="50800" bIns="50800" rIns="50800"/>
              <a:lstStyle/>
              <a:p>
                <a:pPr algn="ctr">
                  <a:lnSpc>
                    <a:spcPts val="4420"/>
                  </a:lnSpc>
                </a:pPr>
              </a:p>
            </p:txBody>
          </p:sp>
        </p:grpSp>
        <p:grpSp>
          <p:nvGrpSpPr>
            <p:cNvPr name="Group 73" id="73"/>
            <p:cNvGrpSpPr/>
            <p:nvPr/>
          </p:nvGrpSpPr>
          <p:grpSpPr>
            <a:xfrm rot="-5620548">
              <a:off x="12840443" y="4230963"/>
              <a:ext cx="1930752" cy="743429"/>
              <a:chOff x="0" y="0"/>
              <a:chExt cx="812800" cy="312966"/>
            </a:xfrm>
          </p:grpSpPr>
          <p:sp>
            <p:nvSpPr>
              <p:cNvPr name="Freeform 74" id="74"/>
              <p:cNvSpPr/>
              <p:nvPr/>
            </p:nvSpPr>
            <p:spPr>
              <a:xfrm flipH="false" flipV="false" rot="0">
                <a:off x="0" y="0"/>
                <a:ext cx="812800" cy="312966"/>
              </a:xfrm>
              <a:custGeom>
                <a:avLst/>
                <a:gdLst/>
                <a:ahLst/>
                <a:cxnLst/>
                <a:rect r="r" b="b" t="t" l="l"/>
                <a:pathLst>
                  <a:path h="312966" w="812800">
                    <a:moveTo>
                      <a:pt x="406400" y="0"/>
                    </a:moveTo>
                    <a:cubicBezTo>
                      <a:pt x="181951" y="0"/>
                      <a:pt x="0" y="70060"/>
                      <a:pt x="0" y="156483"/>
                    </a:cubicBezTo>
                    <a:cubicBezTo>
                      <a:pt x="0" y="242906"/>
                      <a:pt x="181951" y="312966"/>
                      <a:pt x="406400" y="312966"/>
                    </a:cubicBezTo>
                    <a:cubicBezTo>
                      <a:pt x="630849" y="312966"/>
                      <a:pt x="812800" y="242906"/>
                      <a:pt x="812800" y="156483"/>
                    </a:cubicBezTo>
                    <a:cubicBezTo>
                      <a:pt x="812800" y="70060"/>
                      <a:pt x="630849" y="0"/>
                      <a:pt x="406400" y="0"/>
                    </a:cubicBezTo>
                    <a:close/>
                  </a:path>
                </a:pathLst>
              </a:custGeom>
              <a:solidFill>
                <a:srgbClr val="A87CDF"/>
              </a:solidFill>
            </p:spPr>
          </p:sp>
          <p:sp>
            <p:nvSpPr>
              <p:cNvPr name="TextBox 75" id="75"/>
              <p:cNvSpPr txBox="true"/>
              <p:nvPr/>
            </p:nvSpPr>
            <p:spPr>
              <a:xfrm>
                <a:off x="76200" y="-94484"/>
                <a:ext cx="660400" cy="378110"/>
              </a:xfrm>
              <a:prstGeom prst="rect">
                <a:avLst/>
              </a:prstGeom>
            </p:spPr>
            <p:txBody>
              <a:bodyPr anchor="ctr" rtlCol="false" tIns="50800" lIns="50800" bIns="50800" rIns="50800"/>
              <a:lstStyle/>
              <a:p>
                <a:pPr algn="ctr">
                  <a:lnSpc>
                    <a:spcPts val="4420"/>
                  </a:lnSpc>
                </a:pPr>
              </a:p>
            </p:txBody>
          </p:sp>
        </p:grpSp>
        <p:grpSp>
          <p:nvGrpSpPr>
            <p:cNvPr name="Group 76" id="76"/>
            <p:cNvGrpSpPr/>
            <p:nvPr/>
          </p:nvGrpSpPr>
          <p:grpSpPr>
            <a:xfrm rot="-5620548">
              <a:off x="13476249" y="4273107"/>
              <a:ext cx="659140" cy="659140"/>
              <a:chOff x="0" y="0"/>
              <a:chExt cx="812800" cy="812800"/>
            </a:xfrm>
          </p:grpSpPr>
          <p:sp>
            <p:nvSpPr>
              <p:cNvPr name="Freeform 77" id="7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78" id="78"/>
              <p:cNvSpPr txBox="true"/>
              <p:nvPr/>
            </p:nvSpPr>
            <p:spPr>
              <a:xfrm>
                <a:off x="76200" y="-47625"/>
                <a:ext cx="660400" cy="784225"/>
              </a:xfrm>
              <a:prstGeom prst="rect">
                <a:avLst/>
              </a:prstGeom>
            </p:spPr>
            <p:txBody>
              <a:bodyPr anchor="ctr" rtlCol="false" tIns="50800" lIns="50800" bIns="50800" rIns="50800"/>
              <a:lstStyle/>
              <a:p>
                <a:pPr algn="ctr">
                  <a:lnSpc>
                    <a:spcPts val="4420"/>
                  </a:lnSpc>
                </a:pPr>
              </a:p>
            </p:txBody>
          </p:sp>
        </p:grpSp>
      </p:grpSp>
      <p:grpSp>
        <p:nvGrpSpPr>
          <p:cNvPr name="Group 79" id="79"/>
          <p:cNvGrpSpPr/>
          <p:nvPr/>
        </p:nvGrpSpPr>
        <p:grpSpPr>
          <a:xfrm rot="0">
            <a:off x="10879955" y="-192360"/>
            <a:ext cx="5716514" cy="8524014"/>
            <a:chOff x="0" y="0"/>
            <a:chExt cx="7622019" cy="11365351"/>
          </a:xfrm>
        </p:grpSpPr>
        <p:grpSp>
          <p:nvGrpSpPr>
            <p:cNvPr name="Group 80" id="80"/>
            <p:cNvGrpSpPr/>
            <p:nvPr/>
          </p:nvGrpSpPr>
          <p:grpSpPr>
            <a:xfrm rot="0">
              <a:off x="4062685" y="3907822"/>
              <a:ext cx="259157" cy="922763"/>
              <a:chOff x="0" y="0"/>
              <a:chExt cx="39938" cy="142206"/>
            </a:xfrm>
          </p:grpSpPr>
          <p:sp>
            <p:nvSpPr>
              <p:cNvPr name="Freeform 81" id="81"/>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82" id="82"/>
              <p:cNvSpPr txBox="true"/>
              <p:nvPr/>
            </p:nvSpPr>
            <p:spPr>
              <a:xfrm>
                <a:off x="0" y="-123825"/>
                <a:ext cx="39938" cy="266031"/>
              </a:xfrm>
              <a:prstGeom prst="rect">
                <a:avLst/>
              </a:prstGeom>
            </p:spPr>
            <p:txBody>
              <a:bodyPr anchor="ctr" rtlCol="false" tIns="50800" lIns="50800" bIns="50800" rIns="50800"/>
              <a:lstStyle/>
              <a:p>
                <a:pPr algn="ctr" marL="0" indent="0" lvl="0">
                  <a:lnSpc>
                    <a:spcPts val="4419"/>
                  </a:lnSpc>
                  <a:spcBef>
                    <a:spcPct val="0"/>
                  </a:spcBef>
                </a:pPr>
              </a:p>
            </p:txBody>
          </p:sp>
        </p:grpSp>
        <p:grpSp>
          <p:nvGrpSpPr>
            <p:cNvPr name="Group 83" id="83"/>
            <p:cNvGrpSpPr/>
            <p:nvPr/>
          </p:nvGrpSpPr>
          <p:grpSpPr>
            <a:xfrm rot="0">
              <a:off x="6732983" y="3907822"/>
              <a:ext cx="259157" cy="922763"/>
              <a:chOff x="0" y="0"/>
              <a:chExt cx="39938" cy="142206"/>
            </a:xfrm>
          </p:grpSpPr>
          <p:sp>
            <p:nvSpPr>
              <p:cNvPr name="Freeform 84" id="84"/>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85" id="85"/>
              <p:cNvSpPr txBox="true"/>
              <p:nvPr/>
            </p:nvSpPr>
            <p:spPr>
              <a:xfrm>
                <a:off x="0" y="-123825"/>
                <a:ext cx="39938" cy="266031"/>
              </a:xfrm>
              <a:prstGeom prst="rect">
                <a:avLst/>
              </a:prstGeom>
            </p:spPr>
            <p:txBody>
              <a:bodyPr anchor="ctr" rtlCol="false" tIns="50800" lIns="50800" bIns="50800" rIns="50800"/>
              <a:lstStyle/>
              <a:p>
                <a:pPr algn="ctr" marL="0" indent="0" lvl="0">
                  <a:lnSpc>
                    <a:spcPts val="4419"/>
                  </a:lnSpc>
                  <a:spcBef>
                    <a:spcPct val="0"/>
                  </a:spcBef>
                </a:pPr>
              </a:p>
            </p:txBody>
          </p:sp>
        </p:grpSp>
        <p:grpSp>
          <p:nvGrpSpPr>
            <p:cNvPr name="Group 86" id="86"/>
            <p:cNvGrpSpPr/>
            <p:nvPr/>
          </p:nvGrpSpPr>
          <p:grpSpPr>
            <a:xfrm rot="0">
              <a:off x="4062685" y="7167221"/>
              <a:ext cx="259157" cy="922763"/>
              <a:chOff x="0" y="0"/>
              <a:chExt cx="39938" cy="142206"/>
            </a:xfrm>
          </p:grpSpPr>
          <p:sp>
            <p:nvSpPr>
              <p:cNvPr name="Freeform 87" id="87"/>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88" id="88"/>
              <p:cNvSpPr txBox="true"/>
              <p:nvPr/>
            </p:nvSpPr>
            <p:spPr>
              <a:xfrm>
                <a:off x="0" y="-123825"/>
                <a:ext cx="39938" cy="266031"/>
              </a:xfrm>
              <a:prstGeom prst="rect">
                <a:avLst/>
              </a:prstGeom>
            </p:spPr>
            <p:txBody>
              <a:bodyPr anchor="ctr" rtlCol="false" tIns="50800" lIns="50800" bIns="50800" rIns="50800"/>
              <a:lstStyle/>
              <a:p>
                <a:pPr algn="ctr" marL="0" indent="0" lvl="0">
                  <a:lnSpc>
                    <a:spcPts val="4419"/>
                  </a:lnSpc>
                  <a:spcBef>
                    <a:spcPct val="0"/>
                  </a:spcBef>
                </a:pPr>
              </a:p>
            </p:txBody>
          </p:sp>
        </p:grpSp>
        <p:grpSp>
          <p:nvGrpSpPr>
            <p:cNvPr name="Group 89" id="89"/>
            <p:cNvGrpSpPr/>
            <p:nvPr/>
          </p:nvGrpSpPr>
          <p:grpSpPr>
            <a:xfrm rot="0">
              <a:off x="6732983" y="7167221"/>
              <a:ext cx="259157" cy="922763"/>
              <a:chOff x="0" y="0"/>
              <a:chExt cx="39938" cy="142206"/>
            </a:xfrm>
          </p:grpSpPr>
          <p:sp>
            <p:nvSpPr>
              <p:cNvPr name="Freeform 90" id="90"/>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91" id="91"/>
              <p:cNvSpPr txBox="true"/>
              <p:nvPr/>
            </p:nvSpPr>
            <p:spPr>
              <a:xfrm>
                <a:off x="0" y="-123825"/>
                <a:ext cx="39938" cy="266031"/>
              </a:xfrm>
              <a:prstGeom prst="rect">
                <a:avLst/>
              </a:prstGeom>
            </p:spPr>
            <p:txBody>
              <a:bodyPr anchor="ctr" rtlCol="false" tIns="50800" lIns="50800" bIns="50800" rIns="50800"/>
              <a:lstStyle/>
              <a:p>
                <a:pPr algn="ctr" marL="0" indent="0" lvl="0">
                  <a:lnSpc>
                    <a:spcPts val="4419"/>
                  </a:lnSpc>
                  <a:spcBef>
                    <a:spcPct val="0"/>
                  </a:spcBef>
                </a:pPr>
              </a:p>
            </p:txBody>
          </p:sp>
        </p:grpSp>
        <p:grpSp>
          <p:nvGrpSpPr>
            <p:cNvPr name="Group 92" id="92"/>
            <p:cNvGrpSpPr/>
            <p:nvPr/>
          </p:nvGrpSpPr>
          <p:grpSpPr>
            <a:xfrm rot="1071862">
              <a:off x="1181574" y="6064359"/>
              <a:ext cx="259157" cy="922763"/>
              <a:chOff x="0" y="0"/>
              <a:chExt cx="39938" cy="142206"/>
            </a:xfrm>
          </p:grpSpPr>
          <p:sp>
            <p:nvSpPr>
              <p:cNvPr name="Freeform 93" id="93"/>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94" id="94"/>
              <p:cNvSpPr txBox="true"/>
              <p:nvPr/>
            </p:nvSpPr>
            <p:spPr>
              <a:xfrm>
                <a:off x="0" y="-123825"/>
                <a:ext cx="39938" cy="266031"/>
              </a:xfrm>
              <a:prstGeom prst="rect">
                <a:avLst/>
              </a:prstGeom>
            </p:spPr>
            <p:txBody>
              <a:bodyPr anchor="ctr" rtlCol="false" tIns="50800" lIns="50800" bIns="50800" rIns="50800"/>
              <a:lstStyle/>
              <a:p>
                <a:pPr algn="ctr" marL="0" indent="0" lvl="0">
                  <a:lnSpc>
                    <a:spcPts val="4419"/>
                  </a:lnSpc>
                  <a:spcBef>
                    <a:spcPct val="0"/>
                  </a:spcBef>
                </a:pPr>
              </a:p>
            </p:txBody>
          </p:sp>
        </p:grpSp>
        <p:grpSp>
          <p:nvGrpSpPr>
            <p:cNvPr name="Group 95" id="95"/>
            <p:cNvGrpSpPr/>
            <p:nvPr/>
          </p:nvGrpSpPr>
          <p:grpSpPr>
            <a:xfrm rot="1071862">
              <a:off x="3723125" y="6883513"/>
              <a:ext cx="259157" cy="922763"/>
              <a:chOff x="0" y="0"/>
              <a:chExt cx="39938" cy="142206"/>
            </a:xfrm>
          </p:grpSpPr>
          <p:sp>
            <p:nvSpPr>
              <p:cNvPr name="Freeform 96" id="96"/>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97" id="97"/>
              <p:cNvSpPr txBox="true"/>
              <p:nvPr/>
            </p:nvSpPr>
            <p:spPr>
              <a:xfrm>
                <a:off x="0" y="-123825"/>
                <a:ext cx="39938" cy="266031"/>
              </a:xfrm>
              <a:prstGeom prst="rect">
                <a:avLst/>
              </a:prstGeom>
            </p:spPr>
            <p:txBody>
              <a:bodyPr anchor="ctr" rtlCol="false" tIns="50800" lIns="50800" bIns="50800" rIns="50800"/>
              <a:lstStyle/>
              <a:p>
                <a:pPr algn="ctr" marL="0" indent="0" lvl="0">
                  <a:lnSpc>
                    <a:spcPts val="4419"/>
                  </a:lnSpc>
                  <a:spcBef>
                    <a:spcPct val="0"/>
                  </a:spcBef>
                </a:pPr>
              </a:p>
            </p:txBody>
          </p:sp>
        </p:grpSp>
        <p:grpSp>
          <p:nvGrpSpPr>
            <p:cNvPr name="Group 98" id="98"/>
            <p:cNvGrpSpPr/>
            <p:nvPr/>
          </p:nvGrpSpPr>
          <p:grpSpPr>
            <a:xfrm rot="1071862">
              <a:off x="181705" y="9166608"/>
              <a:ext cx="259157" cy="922763"/>
              <a:chOff x="0" y="0"/>
              <a:chExt cx="39938" cy="142206"/>
            </a:xfrm>
          </p:grpSpPr>
          <p:sp>
            <p:nvSpPr>
              <p:cNvPr name="Freeform 99" id="99"/>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100" id="100"/>
              <p:cNvSpPr txBox="true"/>
              <p:nvPr/>
            </p:nvSpPr>
            <p:spPr>
              <a:xfrm>
                <a:off x="0" y="-123825"/>
                <a:ext cx="39938" cy="266031"/>
              </a:xfrm>
              <a:prstGeom prst="rect">
                <a:avLst/>
              </a:prstGeom>
            </p:spPr>
            <p:txBody>
              <a:bodyPr anchor="ctr" rtlCol="false" tIns="50800" lIns="50800" bIns="50800" rIns="50800"/>
              <a:lstStyle/>
              <a:p>
                <a:pPr algn="ctr" marL="0" indent="0" lvl="0">
                  <a:lnSpc>
                    <a:spcPts val="4419"/>
                  </a:lnSpc>
                  <a:spcBef>
                    <a:spcPct val="0"/>
                  </a:spcBef>
                </a:pPr>
              </a:p>
            </p:txBody>
          </p:sp>
        </p:grpSp>
        <p:grpSp>
          <p:nvGrpSpPr>
            <p:cNvPr name="Group 101" id="101"/>
            <p:cNvGrpSpPr/>
            <p:nvPr/>
          </p:nvGrpSpPr>
          <p:grpSpPr>
            <a:xfrm rot="1071862">
              <a:off x="2723256" y="9985762"/>
              <a:ext cx="259157" cy="922763"/>
              <a:chOff x="0" y="0"/>
              <a:chExt cx="39938" cy="142206"/>
            </a:xfrm>
          </p:grpSpPr>
          <p:sp>
            <p:nvSpPr>
              <p:cNvPr name="Freeform 102" id="102"/>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103" id="103"/>
              <p:cNvSpPr txBox="true"/>
              <p:nvPr/>
            </p:nvSpPr>
            <p:spPr>
              <a:xfrm>
                <a:off x="0" y="-123825"/>
                <a:ext cx="39938" cy="266031"/>
              </a:xfrm>
              <a:prstGeom prst="rect">
                <a:avLst/>
              </a:prstGeom>
            </p:spPr>
            <p:txBody>
              <a:bodyPr anchor="ctr" rtlCol="false" tIns="50800" lIns="50800" bIns="50800" rIns="50800"/>
              <a:lstStyle/>
              <a:p>
                <a:pPr algn="ctr" marL="0" indent="0" lvl="0">
                  <a:lnSpc>
                    <a:spcPts val="4419"/>
                  </a:lnSpc>
                  <a:spcBef>
                    <a:spcPct val="0"/>
                  </a:spcBef>
                </a:pPr>
              </a:p>
            </p:txBody>
          </p:sp>
        </p:grpSp>
        <p:sp>
          <p:nvSpPr>
            <p:cNvPr name="Freeform 104" id="104"/>
            <p:cNvSpPr/>
            <p:nvPr/>
          </p:nvSpPr>
          <p:spPr>
            <a:xfrm flipH="false" flipV="false" rot="-9721201">
              <a:off x="1226583" y="2546320"/>
              <a:ext cx="4252364" cy="3907822"/>
            </a:xfrm>
            <a:custGeom>
              <a:avLst/>
              <a:gdLst/>
              <a:ahLst/>
              <a:cxnLst/>
              <a:rect r="r" b="b" t="t" l="l"/>
              <a:pathLst>
                <a:path h="3907822" w="4252364">
                  <a:moveTo>
                    <a:pt x="0" y="0"/>
                  </a:moveTo>
                  <a:lnTo>
                    <a:pt x="4252364" y="0"/>
                  </a:lnTo>
                  <a:lnTo>
                    <a:pt x="4252364" y="3907821"/>
                  </a:lnTo>
                  <a:lnTo>
                    <a:pt x="0" y="3907821"/>
                  </a:lnTo>
                  <a:lnTo>
                    <a:pt x="0" y="0"/>
                  </a:lnTo>
                  <a:close/>
                </a:path>
              </a:pathLst>
            </a:custGeom>
            <a:blipFill>
              <a:blip r:embed="rId4"/>
              <a:stretch>
                <a:fillRect l="0" t="-20079" r="0" b="-2015"/>
              </a:stretch>
            </a:blipFill>
          </p:spPr>
        </p:sp>
        <p:grpSp>
          <p:nvGrpSpPr>
            <p:cNvPr name="Group 105" id="105"/>
            <p:cNvGrpSpPr/>
            <p:nvPr/>
          </p:nvGrpSpPr>
          <p:grpSpPr>
            <a:xfrm rot="-9721201">
              <a:off x="764629" y="5697725"/>
              <a:ext cx="2703356" cy="5381796"/>
              <a:chOff x="0" y="0"/>
              <a:chExt cx="544375" cy="1083733"/>
            </a:xfrm>
          </p:grpSpPr>
          <p:sp>
            <p:nvSpPr>
              <p:cNvPr name="Freeform 106" id="106"/>
              <p:cNvSpPr/>
              <p:nvPr/>
            </p:nvSpPr>
            <p:spPr>
              <a:xfrm flipH="false" flipV="false" rot="0">
                <a:off x="0" y="0"/>
                <a:ext cx="544375" cy="1083733"/>
              </a:xfrm>
              <a:custGeom>
                <a:avLst/>
                <a:gdLst/>
                <a:ahLst/>
                <a:cxnLst/>
                <a:rect r="r" b="b" t="t" l="l"/>
                <a:pathLst>
                  <a:path h="1083733" w="544375">
                    <a:moveTo>
                      <a:pt x="195773" y="0"/>
                    </a:moveTo>
                    <a:lnTo>
                      <a:pt x="348603" y="0"/>
                    </a:lnTo>
                    <a:cubicBezTo>
                      <a:pt x="400525" y="0"/>
                      <a:pt x="450320" y="20626"/>
                      <a:pt x="487035" y="57341"/>
                    </a:cubicBezTo>
                    <a:cubicBezTo>
                      <a:pt x="523749" y="94055"/>
                      <a:pt x="544375" y="143851"/>
                      <a:pt x="544375" y="195773"/>
                    </a:cubicBezTo>
                    <a:lnTo>
                      <a:pt x="544375" y="887961"/>
                    </a:lnTo>
                    <a:cubicBezTo>
                      <a:pt x="544375" y="939883"/>
                      <a:pt x="523749" y="989678"/>
                      <a:pt x="487035" y="1026393"/>
                    </a:cubicBezTo>
                    <a:cubicBezTo>
                      <a:pt x="450320" y="1063107"/>
                      <a:pt x="400525" y="1083733"/>
                      <a:pt x="348603" y="1083733"/>
                    </a:cubicBezTo>
                    <a:lnTo>
                      <a:pt x="195773" y="1083733"/>
                    </a:lnTo>
                    <a:cubicBezTo>
                      <a:pt x="143851" y="1083733"/>
                      <a:pt x="94055" y="1063107"/>
                      <a:pt x="57341" y="1026393"/>
                    </a:cubicBezTo>
                    <a:cubicBezTo>
                      <a:pt x="20626" y="989678"/>
                      <a:pt x="0" y="939883"/>
                      <a:pt x="0" y="887961"/>
                    </a:cubicBezTo>
                    <a:lnTo>
                      <a:pt x="0" y="195773"/>
                    </a:lnTo>
                    <a:cubicBezTo>
                      <a:pt x="0" y="143851"/>
                      <a:pt x="20626" y="94055"/>
                      <a:pt x="57341" y="57341"/>
                    </a:cubicBezTo>
                    <a:cubicBezTo>
                      <a:pt x="94055" y="20626"/>
                      <a:pt x="143851" y="0"/>
                      <a:pt x="195773" y="0"/>
                    </a:cubicBezTo>
                    <a:close/>
                  </a:path>
                </a:pathLst>
              </a:custGeom>
              <a:solidFill>
                <a:srgbClr val="1F3B9B"/>
              </a:solidFill>
              <a:ln cap="rnd">
                <a:noFill/>
                <a:prstDash val="solid"/>
                <a:round/>
              </a:ln>
            </p:spPr>
          </p:sp>
          <p:sp>
            <p:nvSpPr>
              <p:cNvPr name="TextBox 107" id="107"/>
              <p:cNvSpPr txBox="true"/>
              <p:nvPr/>
            </p:nvSpPr>
            <p:spPr>
              <a:xfrm>
                <a:off x="0" y="-123825"/>
                <a:ext cx="544375" cy="1207558"/>
              </a:xfrm>
              <a:prstGeom prst="rect">
                <a:avLst/>
              </a:prstGeom>
            </p:spPr>
            <p:txBody>
              <a:bodyPr anchor="ctr" rtlCol="false" tIns="38877" lIns="38877" bIns="38877" rIns="38877"/>
              <a:lstStyle/>
              <a:p>
                <a:pPr algn="ctr" marL="0" indent="0" lvl="0">
                  <a:lnSpc>
                    <a:spcPts val="4335"/>
                  </a:lnSpc>
                  <a:spcBef>
                    <a:spcPct val="0"/>
                  </a:spcBef>
                </a:pPr>
              </a:p>
            </p:txBody>
          </p:sp>
        </p:grpSp>
        <p:grpSp>
          <p:nvGrpSpPr>
            <p:cNvPr name="Group 108" id="108"/>
            <p:cNvGrpSpPr/>
            <p:nvPr/>
          </p:nvGrpSpPr>
          <p:grpSpPr>
            <a:xfrm rot="-9721201">
              <a:off x="1002528" y="8203842"/>
              <a:ext cx="1781474" cy="1744101"/>
              <a:chOff x="0" y="0"/>
              <a:chExt cx="358736" cy="351210"/>
            </a:xfrm>
          </p:grpSpPr>
          <p:sp>
            <p:nvSpPr>
              <p:cNvPr name="Freeform 109" id="109"/>
              <p:cNvSpPr/>
              <p:nvPr/>
            </p:nvSpPr>
            <p:spPr>
              <a:xfrm flipH="false" flipV="false" rot="0">
                <a:off x="0" y="0"/>
                <a:ext cx="358736" cy="351210"/>
              </a:xfrm>
              <a:custGeom>
                <a:avLst/>
                <a:gdLst/>
                <a:ahLst/>
                <a:cxnLst/>
                <a:rect r="r" b="b" t="t" l="l"/>
                <a:pathLst>
                  <a:path h="351210" w="358736">
                    <a:moveTo>
                      <a:pt x="175605" y="0"/>
                    </a:moveTo>
                    <a:lnTo>
                      <a:pt x="183131" y="0"/>
                    </a:lnTo>
                    <a:cubicBezTo>
                      <a:pt x="280115" y="0"/>
                      <a:pt x="358736" y="78621"/>
                      <a:pt x="358736" y="175605"/>
                    </a:cubicBezTo>
                    <a:lnTo>
                      <a:pt x="358736" y="175605"/>
                    </a:lnTo>
                    <a:cubicBezTo>
                      <a:pt x="358736" y="272589"/>
                      <a:pt x="280115" y="351210"/>
                      <a:pt x="183131" y="351210"/>
                    </a:cubicBezTo>
                    <a:lnTo>
                      <a:pt x="175605" y="351210"/>
                    </a:lnTo>
                    <a:cubicBezTo>
                      <a:pt x="78621" y="351210"/>
                      <a:pt x="0" y="272589"/>
                      <a:pt x="0" y="175605"/>
                    </a:cubicBezTo>
                    <a:lnTo>
                      <a:pt x="0" y="175605"/>
                    </a:lnTo>
                    <a:cubicBezTo>
                      <a:pt x="0" y="78621"/>
                      <a:pt x="78621" y="0"/>
                      <a:pt x="175605" y="0"/>
                    </a:cubicBezTo>
                    <a:close/>
                  </a:path>
                </a:pathLst>
              </a:custGeom>
              <a:solidFill>
                <a:srgbClr val="4C62AF"/>
              </a:solidFill>
              <a:ln cap="rnd">
                <a:noFill/>
                <a:prstDash val="solid"/>
                <a:round/>
              </a:ln>
            </p:spPr>
          </p:sp>
          <p:sp>
            <p:nvSpPr>
              <p:cNvPr name="TextBox 110" id="110"/>
              <p:cNvSpPr txBox="true"/>
              <p:nvPr/>
            </p:nvSpPr>
            <p:spPr>
              <a:xfrm>
                <a:off x="0" y="-123825"/>
                <a:ext cx="358736" cy="475035"/>
              </a:xfrm>
              <a:prstGeom prst="rect">
                <a:avLst/>
              </a:prstGeom>
            </p:spPr>
            <p:txBody>
              <a:bodyPr anchor="ctr" rtlCol="false" tIns="38877" lIns="38877" bIns="38877" rIns="38877"/>
              <a:lstStyle/>
              <a:p>
                <a:pPr algn="ctr" marL="0" indent="0" lvl="0">
                  <a:lnSpc>
                    <a:spcPts val="4335"/>
                  </a:lnSpc>
                  <a:spcBef>
                    <a:spcPct val="0"/>
                  </a:spcBef>
                </a:pPr>
              </a:p>
            </p:txBody>
          </p:sp>
        </p:grpSp>
        <p:grpSp>
          <p:nvGrpSpPr>
            <p:cNvPr name="Group 111" id="111"/>
            <p:cNvGrpSpPr/>
            <p:nvPr/>
          </p:nvGrpSpPr>
          <p:grpSpPr>
            <a:xfrm rot="-9721201">
              <a:off x="1438200" y="6010790"/>
              <a:ext cx="2479114" cy="1295618"/>
              <a:chOff x="0" y="0"/>
              <a:chExt cx="499220" cy="260899"/>
            </a:xfrm>
          </p:grpSpPr>
          <p:sp>
            <p:nvSpPr>
              <p:cNvPr name="Freeform 112" id="112"/>
              <p:cNvSpPr/>
              <p:nvPr/>
            </p:nvSpPr>
            <p:spPr>
              <a:xfrm flipH="false" flipV="false" rot="0">
                <a:off x="0" y="0"/>
                <a:ext cx="499220" cy="260899"/>
              </a:xfrm>
              <a:custGeom>
                <a:avLst/>
                <a:gdLst/>
                <a:ahLst/>
                <a:cxnLst/>
                <a:rect r="r" b="b" t="t" l="l"/>
                <a:pathLst>
                  <a:path h="260899" w="499220">
                    <a:moveTo>
                      <a:pt x="130449" y="0"/>
                    </a:moveTo>
                    <a:lnTo>
                      <a:pt x="368770" y="0"/>
                    </a:lnTo>
                    <a:cubicBezTo>
                      <a:pt x="440816" y="0"/>
                      <a:pt x="499220" y="58404"/>
                      <a:pt x="499220" y="130449"/>
                    </a:cubicBezTo>
                    <a:lnTo>
                      <a:pt x="499220" y="130449"/>
                    </a:lnTo>
                    <a:cubicBezTo>
                      <a:pt x="499220" y="165047"/>
                      <a:pt x="485476" y="198227"/>
                      <a:pt x="461012" y="222691"/>
                    </a:cubicBezTo>
                    <a:cubicBezTo>
                      <a:pt x="436548" y="247155"/>
                      <a:pt x="403368" y="260899"/>
                      <a:pt x="368770" y="260899"/>
                    </a:cubicBezTo>
                    <a:lnTo>
                      <a:pt x="130449" y="260899"/>
                    </a:lnTo>
                    <a:cubicBezTo>
                      <a:pt x="58404" y="260899"/>
                      <a:pt x="0" y="202495"/>
                      <a:pt x="0" y="130449"/>
                    </a:cubicBezTo>
                    <a:lnTo>
                      <a:pt x="0" y="130449"/>
                    </a:lnTo>
                    <a:cubicBezTo>
                      <a:pt x="0" y="58404"/>
                      <a:pt x="58404" y="0"/>
                      <a:pt x="130449" y="0"/>
                    </a:cubicBezTo>
                    <a:close/>
                  </a:path>
                </a:pathLst>
              </a:custGeom>
              <a:solidFill>
                <a:srgbClr val="4C62AF"/>
              </a:solidFill>
              <a:ln cap="rnd">
                <a:noFill/>
                <a:prstDash val="solid"/>
                <a:round/>
              </a:ln>
            </p:spPr>
          </p:sp>
          <p:sp>
            <p:nvSpPr>
              <p:cNvPr name="TextBox 113" id="113"/>
              <p:cNvSpPr txBox="true"/>
              <p:nvPr/>
            </p:nvSpPr>
            <p:spPr>
              <a:xfrm>
                <a:off x="0" y="-123825"/>
                <a:ext cx="499220" cy="384724"/>
              </a:xfrm>
              <a:prstGeom prst="rect">
                <a:avLst/>
              </a:prstGeom>
            </p:spPr>
            <p:txBody>
              <a:bodyPr anchor="ctr" rtlCol="false" tIns="38877" lIns="38877" bIns="38877" rIns="38877"/>
              <a:lstStyle/>
              <a:p>
                <a:pPr algn="ctr" marL="0" indent="0" lvl="0">
                  <a:lnSpc>
                    <a:spcPts val="4335"/>
                  </a:lnSpc>
                  <a:spcBef>
                    <a:spcPct val="0"/>
                  </a:spcBef>
                </a:pPr>
              </a:p>
            </p:txBody>
          </p:sp>
        </p:grpSp>
        <p:grpSp>
          <p:nvGrpSpPr>
            <p:cNvPr name="Group 114" id="114"/>
            <p:cNvGrpSpPr/>
            <p:nvPr/>
          </p:nvGrpSpPr>
          <p:grpSpPr>
            <a:xfrm rot="-9721201">
              <a:off x="3104813" y="6096645"/>
              <a:ext cx="824710" cy="99663"/>
              <a:chOff x="0" y="0"/>
              <a:chExt cx="166072" cy="20069"/>
            </a:xfrm>
          </p:grpSpPr>
          <p:sp>
            <p:nvSpPr>
              <p:cNvPr name="Freeform 115" id="115"/>
              <p:cNvSpPr/>
              <p:nvPr/>
            </p:nvSpPr>
            <p:spPr>
              <a:xfrm flipH="false" flipV="false" rot="0">
                <a:off x="0" y="0"/>
                <a:ext cx="166072" cy="20069"/>
              </a:xfrm>
              <a:custGeom>
                <a:avLst/>
                <a:gdLst/>
                <a:ahLst/>
                <a:cxnLst/>
                <a:rect r="r" b="b" t="t" l="l"/>
                <a:pathLst>
                  <a:path h="20069" w="166072">
                    <a:moveTo>
                      <a:pt x="10035" y="0"/>
                    </a:moveTo>
                    <a:lnTo>
                      <a:pt x="156038" y="0"/>
                    </a:lnTo>
                    <a:cubicBezTo>
                      <a:pt x="161579" y="0"/>
                      <a:pt x="166072" y="4493"/>
                      <a:pt x="166072" y="10035"/>
                    </a:cubicBezTo>
                    <a:lnTo>
                      <a:pt x="166072" y="10035"/>
                    </a:lnTo>
                    <a:cubicBezTo>
                      <a:pt x="166072" y="12696"/>
                      <a:pt x="165015" y="15248"/>
                      <a:pt x="163133" y="17130"/>
                    </a:cubicBezTo>
                    <a:cubicBezTo>
                      <a:pt x="161251" y="19012"/>
                      <a:pt x="158699" y="20069"/>
                      <a:pt x="156038" y="20069"/>
                    </a:cubicBezTo>
                    <a:lnTo>
                      <a:pt x="10035" y="20069"/>
                    </a:lnTo>
                    <a:cubicBezTo>
                      <a:pt x="7373" y="20069"/>
                      <a:pt x="4821" y="19012"/>
                      <a:pt x="2939" y="17130"/>
                    </a:cubicBezTo>
                    <a:cubicBezTo>
                      <a:pt x="1057" y="15248"/>
                      <a:pt x="0" y="12696"/>
                      <a:pt x="0" y="10035"/>
                    </a:cubicBezTo>
                    <a:lnTo>
                      <a:pt x="0" y="10035"/>
                    </a:lnTo>
                    <a:cubicBezTo>
                      <a:pt x="0" y="7373"/>
                      <a:pt x="1057" y="4821"/>
                      <a:pt x="2939" y="2939"/>
                    </a:cubicBezTo>
                    <a:cubicBezTo>
                      <a:pt x="4821" y="1057"/>
                      <a:pt x="7373" y="0"/>
                      <a:pt x="10035" y="0"/>
                    </a:cubicBezTo>
                    <a:close/>
                  </a:path>
                </a:pathLst>
              </a:custGeom>
              <a:solidFill>
                <a:srgbClr val="EAEA28"/>
              </a:solidFill>
            </p:spPr>
          </p:sp>
          <p:sp>
            <p:nvSpPr>
              <p:cNvPr name="TextBox 116" id="116"/>
              <p:cNvSpPr txBox="true"/>
              <p:nvPr/>
            </p:nvSpPr>
            <p:spPr>
              <a:xfrm>
                <a:off x="0" y="-123825"/>
                <a:ext cx="166072" cy="143894"/>
              </a:xfrm>
              <a:prstGeom prst="rect">
                <a:avLst/>
              </a:prstGeom>
            </p:spPr>
            <p:txBody>
              <a:bodyPr anchor="ctr" rtlCol="false" tIns="38877" lIns="38877" bIns="38877" rIns="38877"/>
              <a:lstStyle/>
              <a:p>
                <a:pPr algn="ctr">
                  <a:lnSpc>
                    <a:spcPts val="4419"/>
                  </a:lnSpc>
                </a:pPr>
              </a:p>
            </p:txBody>
          </p:sp>
        </p:grpSp>
        <p:grpSp>
          <p:nvGrpSpPr>
            <p:cNvPr name="Group 117" id="117"/>
            <p:cNvGrpSpPr/>
            <p:nvPr/>
          </p:nvGrpSpPr>
          <p:grpSpPr>
            <a:xfrm rot="-9721201">
              <a:off x="1886687" y="5701323"/>
              <a:ext cx="824710" cy="99663"/>
              <a:chOff x="0" y="0"/>
              <a:chExt cx="166072" cy="20069"/>
            </a:xfrm>
          </p:grpSpPr>
          <p:sp>
            <p:nvSpPr>
              <p:cNvPr name="Freeform 118" id="118"/>
              <p:cNvSpPr/>
              <p:nvPr/>
            </p:nvSpPr>
            <p:spPr>
              <a:xfrm flipH="false" flipV="false" rot="0">
                <a:off x="0" y="0"/>
                <a:ext cx="166072" cy="20069"/>
              </a:xfrm>
              <a:custGeom>
                <a:avLst/>
                <a:gdLst/>
                <a:ahLst/>
                <a:cxnLst/>
                <a:rect r="r" b="b" t="t" l="l"/>
                <a:pathLst>
                  <a:path h="20069" w="166072">
                    <a:moveTo>
                      <a:pt x="10035" y="0"/>
                    </a:moveTo>
                    <a:lnTo>
                      <a:pt x="156038" y="0"/>
                    </a:lnTo>
                    <a:cubicBezTo>
                      <a:pt x="161579" y="0"/>
                      <a:pt x="166072" y="4493"/>
                      <a:pt x="166072" y="10035"/>
                    </a:cubicBezTo>
                    <a:lnTo>
                      <a:pt x="166072" y="10035"/>
                    </a:lnTo>
                    <a:cubicBezTo>
                      <a:pt x="166072" y="12696"/>
                      <a:pt x="165015" y="15248"/>
                      <a:pt x="163133" y="17130"/>
                    </a:cubicBezTo>
                    <a:cubicBezTo>
                      <a:pt x="161251" y="19012"/>
                      <a:pt x="158699" y="20069"/>
                      <a:pt x="156038" y="20069"/>
                    </a:cubicBezTo>
                    <a:lnTo>
                      <a:pt x="10035" y="20069"/>
                    </a:lnTo>
                    <a:cubicBezTo>
                      <a:pt x="7373" y="20069"/>
                      <a:pt x="4821" y="19012"/>
                      <a:pt x="2939" y="17130"/>
                    </a:cubicBezTo>
                    <a:cubicBezTo>
                      <a:pt x="1057" y="15248"/>
                      <a:pt x="0" y="12696"/>
                      <a:pt x="0" y="10035"/>
                    </a:cubicBezTo>
                    <a:lnTo>
                      <a:pt x="0" y="10035"/>
                    </a:lnTo>
                    <a:cubicBezTo>
                      <a:pt x="0" y="7373"/>
                      <a:pt x="1057" y="4821"/>
                      <a:pt x="2939" y="2939"/>
                    </a:cubicBezTo>
                    <a:cubicBezTo>
                      <a:pt x="4821" y="1057"/>
                      <a:pt x="7373" y="0"/>
                      <a:pt x="10035" y="0"/>
                    </a:cubicBezTo>
                    <a:close/>
                  </a:path>
                </a:pathLst>
              </a:custGeom>
              <a:solidFill>
                <a:srgbClr val="EAEA28"/>
              </a:solidFill>
            </p:spPr>
          </p:sp>
          <p:sp>
            <p:nvSpPr>
              <p:cNvPr name="TextBox 119" id="119"/>
              <p:cNvSpPr txBox="true"/>
              <p:nvPr/>
            </p:nvSpPr>
            <p:spPr>
              <a:xfrm>
                <a:off x="0" y="-123825"/>
                <a:ext cx="166072" cy="143894"/>
              </a:xfrm>
              <a:prstGeom prst="rect">
                <a:avLst/>
              </a:prstGeom>
            </p:spPr>
            <p:txBody>
              <a:bodyPr anchor="ctr" rtlCol="false" tIns="38877" lIns="38877" bIns="38877" rIns="38877"/>
              <a:lstStyle/>
              <a:p>
                <a:pPr algn="ctr">
                  <a:lnSpc>
                    <a:spcPts val="4419"/>
                  </a:lnSpc>
                </a:pPr>
              </a:p>
            </p:txBody>
          </p:sp>
        </p:grpSp>
        <p:grpSp>
          <p:nvGrpSpPr>
            <p:cNvPr name="Group 120" id="120"/>
            <p:cNvGrpSpPr/>
            <p:nvPr/>
          </p:nvGrpSpPr>
          <p:grpSpPr>
            <a:xfrm rot="-8791664">
              <a:off x="3458499" y="8109008"/>
              <a:ext cx="450227" cy="166499"/>
              <a:chOff x="0" y="0"/>
              <a:chExt cx="90662" cy="33528"/>
            </a:xfrm>
          </p:grpSpPr>
          <p:sp>
            <p:nvSpPr>
              <p:cNvPr name="Freeform 121" id="121"/>
              <p:cNvSpPr/>
              <p:nvPr/>
            </p:nvSpPr>
            <p:spPr>
              <a:xfrm flipH="false" flipV="false" rot="0">
                <a:off x="0" y="0"/>
                <a:ext cx="90662" cy="33528"/>
              </a:xfrm>
              <a:custGeom>
                <a:avLst/>
                <a:gdLst/>
                <a:ahLst/>
                <a:cxnLst/>
                <a:rect r="r" b="b" t="t" l="l"/>
                <a:pathLst>
                  <a:path h="33528" w="90662">
                    <a:moveTo>
                      <a:pt x="45331" y="0"/>
                    </a:moveTo>
                    <a:cubicBezTo>
                      <a:pt x="20295" y="0"/>
                      <a:pt x="0" y="7506"/>
                      <a:pt x="0" y="16764"/>
                    </a:cubicBezTo>
                    <a:cubicBezTo>
                      <a:pt x="0" y="26023"/>
                      <a:pt x="20295" y="33528"/>
                      <a:pt x="45331" y="33528"/>
                    </a:cubicBezTo>
                    <a:cubicBezTo>
                      <a:pt x="70367" y="33528"/>
                      <a:pt x="90662" y="26023"/>
                      <a:pt x="90662" y="16764"/>
                    </a:cubicBezTo>
                    <a:cubicBezTo>
                      <a:pt x="90662" y="7506"/>
                      <a:pt x="70367" y="0"/>
                      <a:pt x="45331" y="0"/>
                    </a:cubicBezTo>
                    <a:close/>
                  </a:path>
                </a:pathLst>
              </a:custGeom>
              <a:solidFill>
                <a:srgbClr val="275CE4"/>
              </a:solidFill>
              <a:ln cap="sq">
                <a:noFill/>
                <a:prstDash val="solid"/>
                <a:miter/>
              </a:ln>
            </p:spPr>
          </p:sp>
          <p:sp>
            <p:nvSpPr>
              <p:cNvPr name="TextBox 122" id="122"/>
              <p:cNvSpPr txBox="true"/>
              <p:nvPr/>
            </p:nvSpPr>
            <p:spPr>
              <a:xfrm>
                <a:off x="8500" y="-120682"/>
                <a:ext cx="73663" cy="151067"/>
              </a:xfrm>
              <a:prstGeom prst="rect">
                <a:avLst/>
              </a:prstGeom>
            </p:spPr>
            <p:txBody>
              <a:bodyPr anchor="ctr" rtlCol="false" tIns="38877" lIns="38877" bIns="38877" rIns="38877"/>
              <a:lstStyle/>
              <a:p>
                <a:pPr algn="ctr" marL="0" indent="0" lvl="0">
                  <a:lnSpc>
                    <a:spcPts val="4335"/>
                  </a:lnSpc>
                  <a:spcBef>
                    <a:spcPct val="0"/>
                  </a:spcBef>
                </a:pPr>
              </a:p>
            </p:txBody>
          </p:sp>
        </p:grpSp>
        <p:grpSp>
          <p:nvGrpSpPr>
            <p:cNvPr name="Group 123" id="123"/>
            <p:cNvGrpSpPr/>
            <p:nvPr/>
          </p:nvGrpSpPr>
          <p:grpSpPr>
            <a:xfrm rot="1095631">
              <a:off x="1131804" y="7416897"/>
              <a:ext cx="2365175" cy="725067"/>
              <a:chOff x="0" y="0"/>
              <a:chExt cx="597833" cy="183271"/>
            </a:xfrm>
          </p:grpSpPr>
          <p:sp>
            <p:nvSpPr>
              <p:cNvPr name="Freeform 124" id="124"/>
              <p:cNvSpPr/>
              <p:nvPr/>
            </p:nvSpPr>
            <p:spPr>
              <a:xfrm flipH="false" flipV="false" rot="0">
                <a:off x="0" y="0"/>
                <a:ext cx="597833" cy="183271"/>
              </a:xfrm>
              <a:custGeom>
                <a:avLst/>
                <a:gdLst/>
                <a:ahLst/>
                <a:cxnLst/>
                <a:rect r="r" b="b" t="t" l="l"/>
                <a:pathLst>
                  <a:path h="183271" w="597833">
                    <a:moveTo>
                      <a:pt x="203200" y="183271"/>
                    </a:moveTo>
                    <a:lnTo>
                      <a:pt x="394633" y="183271"/>
                    </a:lnTo>
                    <a:lnTo>
                      <a:pt x="597833" y="0"/>
                    </a:lnTo>
                    <a:lnTo>
                      <a:pt x="0" y="0"/>
                    </a:lnTo>
                    <a:lnTo>
                      <a:pt x="203200" y="183271"/>
                    </a:lnTo>
                    <a:close/>
                  </a:path>
                </a:pathLst>
              </a:custGeom>
              <a:solidFill>
                <a:srgbClr val="0B1541"/>
              </a:solidFill>
            </p:spPr>
          </p:sp>
          <p:sp>
            <p:nvSpPr>
              <p:cNvPr name="TextBox 125" id="125"/>
              <p:cNvSpPr txBox="true"/>
              <p:nvPr/>
            </p:nvSpPr>
            <p:spPr>
              <a:xfrm>
                <a:off x="127000" y="-123825"/>
                <a:ext cx="343833" cy="307096"/>
              </a:xfrm>
              <a:prstGeom prst="rect">
                <a:avLst/>
              </a:prstGeom>
            </p:spPr>
            <p:txBody>
              <a:bodyPr anchor="ctr" rtlCol="false" tIns="52217" lIns="52217" bIns="52217" rIns="52217"/>
              <a:lstStyle/>
              <a:p>
                <a:pPr algn="ctr">
                  <a:lnSpc>
                    <a:spcPts val="4420"/>
                  </a:lnSpc>
                </a:pPr>
              </a:p>
            </p:txBody>
          </p:sp>
        </p:grpSp>
        <p:grpSp>
          <p:nvGrpSpPr>
            <p:cNvPr name="Group 126" id="126"/>
            <p:cNvGrpSpPr/>
            <p:nvPr/>
          </p:nvGrpSpPr>
          <p:grpSpPr>
            <a:xfrm rot="1095631">
              <a:off x="2779504" y="8242882"/>
              <a:ext cx="266384" cy="2452549"/>
              <a:chOff x="0" y="0"/>
              <a:chExt cx="39938" cy="367705"/>
            </a:xfrm>
          </p:grpSpPr>
          <p:sp>
            <p:nvSpPr>
              <p:cNvPr name="Freeform 127" id="127"/>
              <p:cNvSpPr/>
              <p:nvPr/>
            </p:nvSpPr>
            <p:spPr>
              <a:xfrm flipH="false" flipV="false" rot="0">
                <a:off x="0" y="0"/>
                <a:ext cx="39938" cy="367705"/>
              </a:xfrm>
              <a:custGeom>
                <a:avLst/>
                <a:gdLst/>
                <a:ahLst/>
                <a:cxnLst/>
                <a:rect r="r" b="b" t="t" l="l"/>
                <a:pathLst>
                  <a:path h="367705" w="39938">
                    <a:moveTo>
                      <a:pt x="0" y="0"/>
                    </a:moveTo>
                    <a:lnTo>
                      <a:pt x="39938" y="0"/>
                    </a:lnTo>
                    <a:lnTo>
                      <a:pt x="39938" y="367705"/>
                    </a:lnTo>
                    <a:lnTo>
                      <a:pt x="0" y="367705"/>
                    </a:lnTo>
                    <a:close/>
                  </a:path>
                </a:pathLst>
              </a:custGeom>
              <a:solidFill>
                <a:srgbClr val="0B1541"/>
              </a:solidFill>
              <a:ln cap="sq">
                <a:noFill/>
                <a:prstDash val="solid"/>
                <a:miter/>
              </a:ln>
            </p:spPr>
          </p:sp>
          <p:sp>
            <p:nvSpPr>
              <p:cNvPr name="TextBox 128" id="128"/>
              <p:cNvSpPr txBox="true"/>
              <p:nvPr/>
            </p:nvSpPr>
            <p:spPr>
              <a:xfrm>
                <a:off x="0" y="-123825"/>
                <a:ext cx="39938" cy="491530"/>
              </a:xfrm>
              <a:prstGeom prst="rect">
                <a:avLst/>
              </a:prstGeom>
            </p:spPr>
            <p:txBody>
              <a:bodyPr anchor="ctr" rtlCol="false" tIns="52217" lIns="52217" bIns="52217" rIns="52217"/>
              <a:lstStyle/>
              <a:p>
                <a:pPr algn="ctr" marL="0" indent="0" lvl="0">
                  <a:lnSpc>
                    <a:spcPts val="4420"/>
                  </a:lnSpc>
                  <a:spcBef>
                    <a:spcPct val="0"/>
                  </a:spcBef>
                </a:pPr>
              </a:p>
            </p:txBody>
          </p:sp>
        </p:grpSp>
        <p:grpSp>
          <p:nvGrpSpPr>
            <p:cNvPr name="Group 129" id="129"/>
            <p:cNvGrpSpPr/>
            <p:nvPr/>
          </p:nvGrpSpPr>
          <p:grpSpPr>
            <a:xfrm rot="-9704368">
              <a:off x="272742" y="10020475"/>
              <a:ext cx="2365175" cy="725067"/>
              <a:chOff x="0" y="0"/>
              <a:chExt cx="597833" cy="183271"/>
            </a:xfrm>
          </p:grpSpPr>
          <p:sp>
            <p:nvSpPr>
              <p:cNvPr name="Freeform 130" id="130"/>
              <p:cNvSpPr/>
              <p:nvPr/>
            </p:nvSpPr>
            <p:spPr>
              <a:xfrm flipH="false" flipV="false" rot="0">
                <a:off x="0" y="0"/>
                <a:ext cx="597833" cy="183271"/>
              </a:xfrm>
              <a:custGeom>
                <a:avLst/>
                <a:gdLst/>
                <a:ahLst/>
                <a:cxnLst/>
                <a:rect r="r" b="b" t="t" l="l"/>
                <a:pathLst>
                  <a:path h="183271" w="597833">
                    <a:moveTo>
                      <a:pt x="203200" y="183271"/>
                    </a:moveTo>
                    <a:lnTo>
                      <a:pt x="394633" y="183271"/>
                    </a:lnTo>
                    <a:lnTo>
                      <a:pt x="597833" y="0"/>
                    </a:lnTo>
                    <a:lnTo>
                      <a:pt x="0" y="0"/>
                    </a:lnTo>
                    <a:lnTo>
                      <a:pt x="203200" y="183271"/>
                    </a:lnTo>
                    <a:close/>
                  </a:path>
                </a:pathLst>
              </a:custGeom>
              <a:solidFill>
                <a:srgbClr val="0B1541"/>
              </a:solidFill>
            </p:spPr>
          </p:sp>
          <p:sp>
            <p:nvSpPr>
              <p:cNvPr name="TextBox 131" id="131"/>
              <p:cNvSpPr txBox="true"/>
              <p:nvPr/>
            </p:nvSpPr>
            <p:spPr>
              <a:xfrm>
                <a:off x="127000" y="-123825"/>
                <a:ext cx="343833" cy="307096"/>
              </a:xfrm>
              <a:prstGeom prst="rect">
                <a:avLst/>
              </a:prstGeom>
            </p:spPr>
            <p:txBody>
              <a:bodyPr anchor="ctr" rtlCol="false" tIns="52217" lIns="52217" bIns="52217" rIns="52217"/>
              <a:lstStyle/>
              <a:p>
                <a:pPr algn="ctr">
                  <a:lnSpc>
                    <a:spcPts val="4420"/>
                  </a:lnSpc>
                </a:pPr>
              </a:p>
            </p:txBody>
          </p:sp>
        </p:grpSp>
        <p:sp>
          <p:nvSpPr>
            <p:cNvPr name="Freeform 132" id="132"/>
            <p:cNvSpPr/>
            <p:nvPr/>
          </p:nvSpPr>
          <p:spPr>
            <a:xfrm flipH="false" flipV="false" rot="-10800000">
              <a:off x="3369655" y="0"/>
              <a:ext cx="4252364" cy="3907822"/>
            </a:xfrm>
            <a:custGeom>
              <a:avLst/>
              <a:gdLst/>
              <a:ahLst/>
              <a:cxnLst/>
              <a:rect r="r" b="b" t="t" l="l"/>
              <a:pathLst>
                <a:path h="3907822" w="4252364">
                  <a:moveTo>
                    <a:pt x="0" y="0"/>
                  </a:moveTo>
                  <a:lnTo>
                    <a:pt x="4252364" y="0"/>
                  </a:lnTo>
                  <a:lnTo>
                    <a:pt x="4252364" y="3907822"/>
                  </a:lnTo>
                  <a:lnTo>
                    <a:pt x="0" y="3907822"/>
                  </a:lnTo>
                  <a:lnTo>
                    <a:pt x="0" y="0"/>
                  </a:lnTo>
                  <a:close/>
                </a:path>
              </a:pathLst>
            </a:custGeom>
            <a:blipFill>
              <a:blip r:embed="rId4"/>
              <a:stretch>
                <a:fillRect l="0" t="-20079" r="0" b="-2015"/>
              </a:stretch>
            </a:blipFill>
          </p:spPr>
        </p:sp>
        <p:grpSp>
          <p:nvGrpSpPr>
            <p:cNvPr name="Group 133" id="133"/>
            <p:cNvGrpSpPr/>
            <p:nvPr/>
          </p:nvGrpSpPr>
          <p:grpSpPr>
            <a:xfrm rot="-10800000">
              <a:off x="4168370" y="3343189"/>
              <a:ext cx="2703356" cy="5381796"/>
              <a:chOff x="0" y="0"/>
              <a:chExt cx="544375" cy="1083733"/>
            </a:xfrm>
          </p:grpSpPr>
          <p:sp>
            <p:nvSpPr>
              <p:cNvPr name="Freeform 134" id="134"/>
              <p:cNvSpPr/>
              <p:nvPr/>
            </p:nvSpPr>
            <p:spPr>
              <a:xfrm flipH="false" flipV="false" rot="0">
                <a:off x="0" y="0"/>
                <a:ext cx="544375" cy="1083733"/>
              </a:xfrm>
              <a:custGeom>
                <a:avLst/>
                <a:gdLst/>
                <a:ahLst/>
                <a:cxnLst/>
                <a:rect r="r" b="b" t="t" l="l"/>
                <a:pathLst>
                  <a:path h="1083733" w="544375">
                    <a:moveTo>
                      <a:pt x="195773" y="0"/>
                    </a:moveTo>
                    <a:lnTo>
                      <a:pt x="348603" y="0"/>
                    </a:lnTo>
                    <a:cubicBezTo>
                      <a:pt x="400525" y="0"/>
                      <a:pt x="450320" y="20626"/>
                      <a:pt x="487035" y="57341"/>
                    </a:cubicBezTo>
                    <a:cubicBezTo>
                      <a:pt x="523749" y="94055"/>
                      <a:pt x="544375" y="143851"/>
                      <a:pt x="544375" y="195773"/>
                    </a:cubicBezTo>
                    <a:lnTo>
                      <a:pt x="544375" y="887961"/>
                    </a:lnTo>
                    <a:cubicBezTo>
                      <a:pt x="544375" y="939883"/>
                      <a:pt x="523749" y="989678"/>
                      <a:pt x="487035" y="1026393"/>
                    </a:cubicBezTo>
                    <a:cubicBezTo>
                      <a:pt x="450320" y="1063107"/>
                      <a:pt x="400525" y="1083733"/>
                      <a:pt x="348603" y="1083733"/>
                    </a:cubicBezTo>
                    <a:lnTo>
                      <a:pt x="195773" y="1083733"/>
                    </a:lnTo>
                    <a:cubicBezTo>
                      <a:pt x="143851" y="1083733"/>
                      <a:pt x="94055" y="1063107"/>
                      <a:pt x="57341" y="1026393"/>
                    </a:cubicBezTo>
                    <a:cubicBezTo>
                      <a:pt x="20626" y="989678"/>
                      <a:pt x="0" y="939883"/>
                      <a:pt x="0" y="887961"/>
                    </a:cubicBezTo>
                    <a:lnTo>
                      <a:pt x="0" y="195773"/>
                    </a:lnTo>
                    <a:cubicBezTo>
                      <a:pt x="0" y="143851"/>
                      <a:pt x="20626" y="94055"/>
                      <a:pt x="57341" y="57341"/>
                    </a:cubicBezTo>
                    <a:cubicBezTo>
                      <a:pt x="94055" y="20626"/>
                      <a:pt x="143851" y="0"/>
                      <a:pt x="195773" y="0"/>
                    </a:cubicBezTo>
                    <a:close/>
                  </a:path>
                </a:pathLst>
              </a:custGeom>
              <a:solidFill>
                <a:srgbClr val="F88219"/>
              </a:solidFill>
            </p:spPr>
          </p:sp>
          <p:sp>
            <p:nvSpPr>
              <p:cNvPr name="TextBox 135" id="135"/>
              <p:cNvSpPr txBox="true"/>
              <p:nvPr/>
            </p:nvSpPr>
            <p:spPr>
              <a:xfrm>
                <a:off x="0" y="-123825"/>
                <a:ext cx="544375" cy="1207558"/>
              </a:xfrm>
              <a:prstGeom prst="rect">
                <a:avLst/>
              </a:prstGeom>
            </p:spPr>
            <p:txBody>
              <a:bodyPr anchor="ctr" rtlCol="false" tIns="38877" lIns="38877" bIns="38877" rIns="38877"/>
              <a:lstStyle/>
              <a:p>
                <a:pPr algn="ctr">
                  <a:lnSpc>
                    <a:spcPts val="4419"/>
                  </a:lnSpc>
                </a:pPr>
              </a:p>
            </p:txBody>
          </p:sp>
        </p:grpSp>
        <p:grpSp>
          <p:nvGrpSpPr>
            <p:cNvPr name="Group 136" id="136"/>
            <p:cNvGrpSpPr/>
            <p:nvPr/>
          </p:nvGrpSpPr>
          <p:grpSpPr>
            <a:xfrm rot="-10800000">
              <a:off x="4629311" y="5884593"/>
              <a:ext cx="1781474" cy="1744101"/>
              <a:chOff x="0" y="0"/>
              <a:chExt cx="358736" cy="351210"/>
            </a:xfrm>
          </p:grpSpPr>
          <p:sp>
            <p:nvSpPr>
              <p:cNvPr name="Freeform 137" id="137"/>
              <p:cNvSpPr/>
              <p:nvPr/>
            </p:nvSpPr>
            <p:spPr>
              <a:xfrm flipH="false" flipV="false" rot="0">
                <a:off x="0" y="0"/>
                <a:ext cx="358736" cy="351210"/>
              </a:xfrm>
              <a:custGeom>
                <a:avLst/>
                <a:gdLst/>
                <a:ahLst/>
                <a:cxnLst/>
                <a:rect r="r" b="b" t="t" l="l"/>
                <a:pathLst>
                  <a:path h="351210" w="358736">
                    <a:moveTo>
                      <a:pt x="148541" y="0"/>
                    </a:moveTo>
                    <a:lnTo>
                      <a:pt x="210195" y="0"/>
                    </a:lnTo>
                    <a:cubicBezTo>
                      <a:pt x="249590" y="0"/>
                      <a:pt x="287372" y="15650"/>
                      <a:pt x="315229" y="43507"/>
                    </a:cubicBezTo>
                    <a:cubicBezTo>
                      <a:pt x="343086" y="71363"/>
                      <a:pt x="358736" y="109145"/>
                      <a:pt x="358736" y="148541"/>
                    </a:cubicBezTo>
                    <a:lnTo>
                      <a:pt x="358736" y="202669"/>
                    </a:lnTo>
                    <a:cubicBezTo>
                      <a:pt x="358736" y="242064"/>
                      <a:pt x="343086" y="279846"/>
                      <a:pt x="315229" y="307703"/>
                    </a:cubicBezTo>
                    <a:cubicBezTo>
                      <a:pt x="287372" y="335560"/>
                      <a:pt x="249590" y="351210"/>
                      <a:pt x="210195" y="351210"/>
                    </a:cubicBezTo>
                    <a:lnTo>
                      <a:pt x="148541" y="351210"/>
                    </a:lnTo>
                    <a:cubicBezTo>
                      <a:pt x="109145" y="351210"/>
                      <a:pt x="71363" y="335560"/>
                      <a:pt x="43507" y="307703"/>
                    </a:cubicBezTo>
                    <a:cubicBezTo>
                      <a:pt x="15650" y="279846"/>
                      <a:pt x="0" y="242064"/>
                      <a:pt x="0" y="202669"/>
                    </a:cubicBezTo>
                    <a:lnTo>
                      <a:pt x="0" y="148541"/>
                    </a:lnTo>
                    <a:cubicBezTo>
                      <a:pt x="0" y="109145"/>
                      <a:pt x="15650" y="71363"/>
                      <a:pt x="43507" y="43507"/>
                    </a:cubicBezTo>
                    <a:cubicBezTo>
                      <a:pt x="71363" y="15650"/>
                      <a:pt x="109145" y="0"/>
                      <a:pt x="148541" y="0"/>
                    </a:cubicBezTo>
                    <a:close/>
                  </a:path>
                </a:pathLst>
              </a:custGeom>
              <a:solidFill>
                <a:srgbClr val="F99B47"/>
              </a:solidFill>
            </p:spPr>
          </p:sp>
          <p:sp>
            <p:nvSpPr>
              <p:cNvPr name="TextBox 138" id="138"/>
              <p:cNvSpPr txBox="true"/>
              <p:nvPr/>
            </p:nvSpPr>
            <p:spPr>
              <a:xfrm>
                <a:off x="0" y="-123825"/>
                <a:ext cx="358736" cy="475035"/>
              </a:xfrm>
              <a:prstGeom prst="rect">
                <a:avLst/>
              </a:prstGeom>
            </p:spPr>
            <p:txBody>
              <a:bodyPr anchor="ctr" rtlCol="false" tIns="38877" lIns="38877" bIns="38877" rIns="38877"/>
              <a:lstStyle/>
              <a:p>
                <a:pPr algn="ctr">
                  <a:lnSpc>
                    <a:spcPts val="4419"/>
                  </a:lnSpc>
                </a:pPr>
              </a:p>
            </p:txBody>
          </p:sp>
        </p:grpSp>
        <p:grpSp>
          <p:nvGrpSpPr>
            <p:cNvPr name="Group 139" id="139"/>
            <p:cNvGrpSpPr/>
            <p:nvPr/>
          </p:nvGrpSpPr>
          <p:grpSpPr>
            <a:xfrm rot="-10800000">
              <a:off x="4280491" y="3567430"/>
              <a:ext cx="2479114" cy="1295618"/>
              <a:chOff x="0" y="0"/>
              <a:chExt cx="499220" cy="260899"/>
            </a:xfrm>
          </p:grpSpPr>
          <p:sp>
            <p:nvSpPr>
              <p:cNvPr name="Freeform 140" id="140"/>
              <p:cNvSpPr/>
              <p:nvPr/>
            </p:nvSpPr>
            <p:spPr>
              <a:xfrm flipH="false" flipV="false" rot="0">
                <a:off x="0" y="0"/>
                <a:ext cx="499220" cy="260899"/>
              </a:xfrm>
              <a:custGeom>
                <a:avLst/>
                <a:gdLst/>
                <a:ahLst/>
                <a:cxnLst/>
                <a:rect r="r" b="b" t="t" l="l"/>
                <a:pathLst>
                  <a:path h="260899" w="499220">
                    <a:moveTo>
                      <a:pt x="130449" y="0"/>
                    </a:moveTo>
                    <a:lnTo>
                      <a:pt x="368770" y="0"/>
                    </a:lnTo>
                    <a:cubicBezTo>
                      <a:pt x="440816" y="0"/>
                      <a:pt x="499220" y="58404"/>
                      <a:pt x="499220" y="130449"/>
                    </a:cubicBezTo>
                    <a:lnTo>
                      <a:pt x="499220" y="130449"/>
                    </a:lnTo>
                    <a:cubicBezTo>
                      <a:pt x="499220" y="165047"/>
                      <a:pt x="485476" y="198227"/>
                      <a:pt x="461012" y="222691"/>
                    </a:cubicBezTo>
                    <a:cubicBezTo>
                      <a:pt x="436548" y="247155"/>
                      <a:pt x="403368" y="260899"/>
                      <a:pt x="368770" y="260899"/>
                    </a:cubicBezTo>
                    <a:lnTo>
                      <a:pt x="130449" y="260899"/>
                    </a:lnTo>
                    <a:cubicBezTo>
                      <a:pt x="58404" y="260899"/>
                      <a:pt x="0" y="202495"/>
                      <a:pt x="0" y="130449"/>
                    </a:cubicBezTo>
                    <a:lnTo>
                      <a:pt x="0" y="130449"/>
                    </a:lnTo>
                    <a:cubicBezTo>
                      <a:pt x="0" y="58404"/>
                      <a:pt x="58404" y="0"/>
                      <a:pt x="130449" y="0"/>
                    </a:cubicBezTo>
                    <a:close/>
                  </a:path>
                </a:pathLst>
              </a:custGeom>
              <a:solidFill>
                <a:srgbClr val="F99B47"/>
              </a:solidFill>
            </p:spPr>
          </p:sp>
          <p:sp>
            <p:nvSpPr>
              <p:cNvPr name="TextBox 141" id="141"/>
              <p:cNvSpPr txBox="true"/>
              <p:nvPr/>
            </p:nvSpPr>
            <p:spPr>
              <a:xfrm>
                <a:off x="0" y="-123825"/>
                <a:ext cx="499220" cy="384724"/>
              </a:xfrm>
              <a:prstGeom prst="rect">
                <a:avLst/>
              </a:prstGeom>
            </p:spPr>
            <p:txBody>
              <a:bodyPr anchor="ctr" rtlCol="false" tIns="38877" lIns="38877" bIns="38877" rIns="38877"/>
              <a:lstStyle/>
              <a:p>
                <a:pPr algn="ctr">
                  <a:lnSpc>
                    <a:spcPts val="4419"/>
                  </a:lnSpc>
                </a:pPr>
              </a:p>
            </p:txBody>
          </p:sp>
        </p:grpSp>
        <p:grpSp>
          <p:nvGrpSpPr>
            <p:cNvPr name="Group 142" id="142"/>
            <p:cNvGrpSpPr/>
            <p:nvPr/>
          </p:nvGrpSpPr>
          <p:grpSpPr>
            <a:xfrm rot="-10800000">
              <a:off x="5748027" y="3419182"/>
              <a:ext cx="824710" cy="99663"/>
              <a:chOff x="0" y="0"/>
              <a:chExt cx="166072" cy="20069"/>
            </a:xfrm>
          </p:grpSpPr>
          <p:sp>
            <p:nvSpPr>
              <p:cNvPr name="Freeform 143" id="143"/>
              <p:cNvSpPr/>
              <p:nvPr/>
            </p:nvSpPr>
            <p:spPr>
              <a:xfrm flipH="false" flipV="false" rot="0">
                <a:off x="0" y="0"/>
                <a:ext cx="166072" cy="20069"/>
              </a:xfrm>
              <a:custGeom>
                <a:avLst/>
                <a:gdLst/>
                <a:ahLst/>
                <a:cxnLst/>
                <a:rect r="r" b="b" t="t" l="l"/>
                <a:pathLst>
                  <a:path h="20069" w="166072">
                    <a:moveTo>
                      <a:pt x="10035" y="0"/>
                    </a:moveTo>
                    <a:lnTo>
                      <a:pt x="156038" y="0"/>
                    </a:lnTo>
                    <a:cubicBezTo>
                      <a:pt x="161579" y="0"/>
                      <a:pt x="166072" y="4493"/>
                      <a:pt x="166072" y="10035"/>
                    </a:cubicBezTo>
                    <a:lnTo>
                      <a:pt x="166072" y="10035"/>
                    </a:lnTo>
                    <a:cubicBezTo>
                      <a:pt x="166072" y="12696"/>
                      <a:pt x="165015" y="15248"/>
                      <a:pt x="163133" y="17130"/>
                    </a:cubicBezTo>
                    <a:cubicBezTo>
                      <a:pt x="161251" y="19012"/>
                      <a:pt x="158699" y="20069"/>
                      <a:pt x="156038" y="20069"/>
                    </a:cubicBezTo>
                    <a:lnTo>
                      <a:pt x="10035" y="20069"/>
                    </a:lnTo>
                    <a:cubicBezTo>
                      <a:pt x="7373" y="20069"/>
                      <a:pt x="4821" y="19012"/>
                      <a:pt x="2939" y="17130"/>
                    </a:cubicBezTo>
                    <a:cubicBezTo>
                      <a:pt x="1057" y="15248"/>
                      <a:pt x="0" y="12696"/>
                      <a:pt x="0" y="10035"/>
                    </a:cubicBezTo>
                    <a:lnTo>
                      <a:pt x="0" y="10035"/>
                    </a:lnTo>
                    <a:cubicBezTo>
                      <a:pt x="0" y="7373"/>
                      <a:pt x="1057" y="4821"/>
                      <a:pt x="2939" y="2939"/>
                    </a:cubicBezTo>
                    <a:cubicBezTo>
                      <a:pt x="4821" y="1057"/>
                      <a:pt x="7373" y="0"/>
                      <a:pt x="10035" y="0"/>
                    </a:cubicBezTo>
                    <a:close/>
                  </a:path>
                </a:pathLst>
              </a:custGeom>
              <a:solidFill>
                <a:srgbClr val="EAEA28"/>
              </a:solidFill>
            </p:spPr>
          </p:sp>
          <p:sp>
            <p:nvSpPr>
              <p:cNvPr name="TextBox 144" id="144"/>
              <p:cNvSpPr txBox="true"/>
              <p:nvPr/>
            </p:nvSpPr>
            <p:spPr>
              <a:xfrm>
                <a:off x="0" y="-123825"/>
                <a:ext cx="166072" cy="143894"/>
              </a:xfrm>
              <a:prstGeom prst="rect">
                <a:avLst/>
              </a:prstGeom>
            </p:spPr>
            <p:txBody>
              <a:bodyPr anchor="ctr" rtlCol="false" tIns="38877" lIns="38877" bIns="38877" rIns="38877"/>
              <a:lstStyle/>
              <a:p>
                <a:pPr algn="ctr">
                  <a:lnSpc>
                    <a:spcPts val="4419"/>
                  </a:lnSpc>
                </a:pPr>
              </a:p>
            </p:txBody>
          </p:sp>
        </p:grpSp>
        <p:grpSp>
          <p:nvGrpSpPr>
            <p:cNvPr name="Group 145" id="145"/>
            <p:cNvGrpSpPr/>
            <p:nvPr/>
          </p:nvGrpSpPr>
          <p:grpSpPr>
            <a:xfrm rot="-10800000">
              <a:off x="4467359" y="3419182"/>
              <a:ext cx="824710" cy="99663"/>
              <a:chOff x="0" y="0"/>
              <a:chExt cx="166072" cy="20069"/>
            </a:xfrm>
          </p:grpSpPr>
          <p:sp>
            <p:nvSpPr>
              <p:cNvPr name="Freeform 146" id="146"/>
              <p:cNvSpPr/>
              <p:nvPr/>
            </p:nvSpPr>
            <p:spPr>
              <a:xfrm flipH="false" flipV="false" rot="0">
                <a:off x="0" y="0"/>
                <a:ext cx="166072" cy="20069"/>
              </a:xfrm>
              <a:custGeom>
                <a:avLst/>
                <a:gdLst/>
                <a:ahLst/>
                <a:cxnLst/>
                <a:rect r="r" b="b" t="t" l="l"/>
                <a:pathLst>
                  <a:path h="20069" w="166072">
                    <a:moveTo>
                      <a:pt x="10035" y="0"/>
                    </a:moveTo>
                    <a:lnTo>
                      <a:pt x="156038" y="0"/>
                    </a:lnTo>
                    <a:cubicBezTo>
                      <a:pt x="161579" y="0"/>
                      <a:pt x="166072" y="4493"/>
                      <a:pt x="166072" y="10035"/>
                    </a:cubicBezTo>
                    <a:lnTo>
                      <a:pt x="166072" y="10035"/>
                    </a:lnTo>
                    <a:cubicBezTo>
                      <a:pt x="166072" y="12696"/>
                      <a:pt x="165015" y="15248"/>
                      <a:pt x="163133" y="17130"/>
                    </a:cubicBezTo>
                    <a:cubicBezTo>
                      <a:pt x="161251" y="19012"/>
                      <a:pt x="158699" y="20069"/>
                      <a:pt x="156038" y="20069"/>
                    </a:cubicBezTo>
                    <a:lnTo>
                      <a:pt x="10035" y="20069"/>
                    </a:lnTo>
                    <a:cubicBezTo>
                      <a:pt x="7373" y="20069"/>
                      <a:pt x="4821" y="19012"/>
                      <a:pt x="2939" y="17130"/>
                    </a:cubicBezTo>
                    <a:cubicBezTo>
                      <a:pt x="1057" y="15248"/>
                      <a:pt x="0" y="12696"/>
                      <a:pt x="0" y="10035"/>
                    </a:cubicBezTo>
                    <a:lnTo>
                      <a:pt x="0" y="10035"/>
                    </a:lnTo>
                    <a:cubicBezTo>
                      <a:pt x="0" y="7373"/>
                      <a:pt x="1057" y="4821"/>
                      <a:pt x="2939" y="2939"/>
                    </a:cubicBezTo>
                    <a:cubicBezTo>
                      <a:pt x="4821" y="1057"/>
                      <a:pt x="7373" y="0"/>
                      <a:pt x="10035" y="0"/>
                    </a:cubicBezTo>
                    <a:close/>
                  </a:path>
                </a:pathLst>
              </a:custGeom>
              <a:solidFill>
                <a:srgbClr val="EAEA28"/>
              </a:solidFill>
            </p:spPr>
          </p:sp>
          <p:sp>
            <p:nvSpPr>
              <p:cNvPr name="TextBox 147" id="147"/>
              <p:cNvSpPr txBox="true"/>
              <p:nvPr/>
            </p:nvSpPr>
            <p:spPr>
              <a:xfrm>
                <a:off x="0" y="-123825"/>
                <a:ext cx="166072" cy="143894"/>
              </a:xfrm>
              <a:prstGeom prst="rect">
                <a:avLst/>
              </a:prstGeom>
            </p:spPr>
            <p:txBody>
              <a:bodyPr anchor="ctr" rtlCol="false" tIns="38877" lIns="38877" bIns="38877" rIns="38877"/>
              <a:lstStyle/>
              <a:p>
                <a:pPr algn="ctr">
                  <a:lnSpc>
                    <a:spcPts val="4419"/>
                  </a:lnSpc>
                </a:pPr>
              </a:p>
            </p:txBody>
          </p:sp>
        </p:grpSp>
        <p:grpSp>
          <p:nvGrpSpPr>
            <p:cNvPr name="Group 148" id="148"/>
            <p:cNvGrpSpPr/>
            <p:nvPr/>
          </p:nvGrpSpPr>
          <p:grpSpPr>
            <a:xfrm rot="-9870462">
              <a:off x="6725086" y="5280259"/>
              <a:ext cx="450227" cy="166499"/>
              <a:chOff x="0" y="0"/>
              <a:chExt cx="90662" cy="33528"/>
            </a:xfrm>
          </p:grpSpPr>
          <p:sp>
            <p:nvSpPr>
              <p:cNvPr name="Freeform 149" id="149"/>
              <p:cNvSpPr/>
              <p:nvPr/>
            </p:nvSpPr>
            <p:spPr>
              <a:xfrm flipH="false" flipV="false" rot="0">
                <a:off x="0" y="0"/>
                <a:ext cx="90662" cy="33528"/>
              </a:xfrm>
              <a:custGeom>
                <a:avLst/>
                <a:gdLst/>
                <a:ahLst/>
                <a:cxnLst/>
                <a:rect r="r" b="b" t="t" l="l"/>
                <a:pathLst>
                  <a:path h="33528" w="90662">
                    <a:moveTo>
                      <a:pt x="45331" y="0"/>
                    </a:moveTo>
                    <a:cubicBezTo>
                      <a:pt x="20295" y="0"/>
                      <a:pt x="0" y="7506"/>
                      <a:pt x="0" y="16764"/>
                    </a:cubicBezTo>
                    <a:cubicBezTo>
                      <a:pt x="0" y="26023"/>
                      <a:pt x="20295" y="33528"/>
                      <a:pt x="45331" y="33528"/>
                    </a:cubicBezTo>
                    <a:cubicBezTo>
                      <a:pt x="70367" y="33528"/>
                      <a:pt x="90662" y="26023"/>
                      <a:pt x="90662" y="16764"/>
                    </a:cubicBezTo>
                    <a:cubicBezTo>
                      <a:pt x="90662" y="7506"/>
                      <a:pt x="70367" y="0"/>
                      <a:pt x="45331" y="0"/>
                    </a:cubicBezTo>
                    <a:close/>
                  </a:path>
                </a:pathLst>
              </a:custGeom>
              <a:solidFill>
                <a:srgbClr val="CC5E00"/>
              </a:solidFill>
            </p:spPr>
          </p:sp>
          <p:sp>
            <p:nvSpPr>
              <p:cNvPr name="TextBox 150" id="150"/>
              <p:cNvSpPr txBox="true"/>
              <p:nvPr/>
            </p:nvSpPr>
            <p:spPr>
              <a:xfrm>
                <a:off x="8500" y="-120682"/>
                <a:ext cx="73663" cy="151067"/>
              </a:xfrm>
              <a:prstGeom prst="rect">
                <a:avLst/>
              </a:prstGeom>
            </p:spPr>
            <p:txBody>
              <a:bodyPr anchor="ctr" rtlCol="false" tIns="38877" lIns="38877" bIns="38877" rIns="38877"/>
              <a:lstStyle/>
              <a:p>
                <a:pPr algn="ctr">
                  <a:lnSpc>
                    <a:spcPts val="4419"/>
                  </a:lnSpc>
                </a:pPr>
              </a:p>
            </p:txBody>
          </p:sp>
        </p:grpSp>
        <p:grpSp>
          <p:nvGrpSpPr>
            <p:cNvPr name="Group 151" id="151"/>
            <p:cNvGrpSpPr/>
            <p:nvPr/>
          </p:nvGrpSpPr>
          <p:grpSpPr>
            <a:xfrm rot="9883450">
              <a:off x="3816284" y="5279523"/>
              <a:ext cx="450227" cy="166499"/>
              <a:chOff x="0" y="0"/>
              <a:chExt cx="90662" cy="33528"/>
            </a:xfrm>
          </p:grpSpPr>
          <p:sp>
            <p:nvSpPr>
              <p:cNvPr name="Freeform 152" id="152"/>
              <p:cNvSpPr/>
              <p:nvPr/>
            </p:nvSpPr>
            <p:spPr>
              <a:xfrm flipH="false" flipV="false" rot="0">
                <a:off x="0" y="0"/>
                <a:ext cx="90662" cy="33528"/>
              </a:xfrm>
              <a:custGeom>
                <a:avLst/>
                <a:gdLst/>
                <a:ahLst/>
                <a:cxnLst/>
                <a:rect r="r" b="b" t="t" l="l"/>
                <a:pathLst>
                  <a:path h="33528" w="90662">
                    <a:moveTo>
                      <a:pt x="45331" y="0"/>
                    </a:moveTo>
                    <a:cubicBezTo>
                      <a:pt x="20295" y="0"/>
                      <a:pt x="0" y="7506"/>
                      <a:pt x="0" y="16764"/>
                    </a:cubicBezTo>
                    <a:cubicBezTo>
                      <a:pt x="0" y="26023"/>
                      <a:pt x="20295" y="33528"/>
                      <a:pt x="45331" y="33528"/>
                    </a:cubicBezTo>
                    <a:cubicBezTo>
                      <a:pt x="70367" y="33528"/>
                      <a:pt x="90662" y="26023"/>
                      <a:pt x="90662" y="16764"/>
                    </a:cubicBezTo>
                    <a:cubicBezTo>
                      <a:pt x="90662" y="7506"/>
                      <a:pt x="70367" y="0"/>
                      <a:pt x="45331" y="0"/>
                    </a:cubicBezTo>
                    <a:close/>
                  </a:path>
                </a:pathLst>
              </a:custGeom>
              <a:solidFill>
                <a:srgbClr val="CC5E00"/>
              </a:solidFill>
            </p:spPr>
          </p:sp>
          <p:sp>
            <p:nvSpPr>
              <p:cNvPr name="TextBox 153" id="153"/>
              <p:cNvSpPr txBox="true"/>
              <p:nvPr/>
            </p:nvSpPr>
            <p:spPr>
              <a:xfrm>
                <a:off x="8500" y="-120682"/>
                <a:ext cx="73663" cy="151067"/>
              </a:xfrm>
              <a:prstGeom prst="rect">
                <a:avLst/>
              </a:prstGeom>
            </p:spPr>
            <p:txBody>
              <a:bodyPr anchor="ctr" rtlCol="false" tIns="38877" lIns="38877" bIns="38877" rIns="38877"/>
              <a:lstStyle/>
              <a:p>
                <a:pPr algn="ctr">
                  <a:lnSpc>
                    <a:spcPts val="4419"/>
                  </a:lnSpc>
                </a:pPr>
              </a:p>
            </p:txBody>
          </p:sp>
        </p:grpSp>
        <p:grpSp>
          <p:nvGrpSpPr>
            <p:cNvPr name="Group 154" id="154"/>
            <p:cNvGrpSpPr/>
            <p:nvPr/>
          </p:nvGrpSpPr>
          <p:grpSpPr>
            <a:xfrm rot="0">
              <a:off x="4344825" y="5019733"/>
              <a:ext cx="2365175" cy="725067"/>
              <a:chOff x="0" y="0"/>
              <a:chExt cx="597833" cy="183271"/>
            </a:xfrm>
          </p:grpSpPr>
          <p:sp>
            <p:nvSpPr>
              <p:cNvPr name="Freeform 155" id="155"/>
              <p:cNvSpPr/>
              <p:nvPr/>
            </p:nvSpPr>
            <p:spPr>
              <a:xfrm flipH="false" flipV="false" rot="0">
                <a:off x="0" y="0"/>
                <a:ext cx="597833" cy="183271"/>
              </a:xfrm>
              <a:custGeom>
                <a:avLst/>
                <a:gdLst/>
                <a:ahLst/>
                <a:cxnLst/>
                <a:rect r="r" b="b" t="t" l="l"/>
                <a:pathLst>
                  <a:path h="183271" w="597833">
                    <a:moveTo>
                      <a:pt x="203200" y="183271"/>
                    </a:moveTo>
                    <a:lnTo>
                      <a:pt x="394633" y="183271"/>
                    </a:lnTo>
                    <a:lnTo>
                      <a:pt x="597833" y="0"/>
                    </a:lnTo>
                    <a:lnTo>
                      <a:pt x="0" y="0"/>
                    </a:lnTo>
                    <a:lnTo>
                      <a:pt x="203200" y="183271"/>
                    </a:lnTo>
                    <a:close/>
                  </a:path>
                </a:pathLst>
              </a:custGeom>
              <a:solidFill>
                <a:srgbClr val="893F00"/>
              </a:solidFill>
            </p:spPr>
          </p:sp>
          <p:sp>
            <p:nvSpPr>
              <p:cNvPr name="TextBox 156" id="156"/>
              <p:cNvSpPr txBox="true"/>
              <p:nvPr/>
            </p:nvSpPr>
            <p:spPr>
              <a:xfrm>
                <a:off x="127000" y="-123825"/>
                <a:ext cx="343833" cy="307096"/>
              </a:xfrm>
              <a:prstGeom prst="rect">
                <a:avLst/>
              </a:prstGeom>
            </p:spPr>
            <p:txBody>
              <a:bodyPr anchor="ctr" rtlCol="false" tIns="52217" lIns="52217" bIns="52217" rIns="52217"/>
              <a:lstStyle/>
              <a:p>
                <a:pPr algn="ctr">
                  <a:lnSpc>
                    <a:spcPts val="4420"/>
                  </a:lnSpc>
                </a:pPr>
              </a:p>
            </p:txBody>
          </p:sp>
        </p:grpSp>
        <p:grpSp>
          <p:nvGrpSpPr>
            <p:cNvPr name="Group 157" id="157"/>
            <p:cNvGrpSpPr/>
            <p:nvPr/>
          </p:nvGrpSpPr>
          <p:grpSpPr>
            <a:xfrm rot="0">
              <a:off x="4309639" y="5573155"/>
              <a:ext cx="266384" cy="2452549"/>
              <a:chOff x="0" y="0"/>
              <a:chExt cx="39938" cy="367705"/>
            </a:xfrm>
          </p:grpSpPr>
          <p:sp>
            <p:nvSpPr>
              <p:cNvPr name="Freeform 158" id="158"/>
              <p:cNvSpPr/>
              <p:nvPr/>
            </p:nvSpPr>
            <p:spPr>
              <a:xfrm flipH="false" flipV="false" rot="0">
                <a:off x="0" y="0"/>
                <a:ext cx="39938" cy="367705"/>
              </a:xfrm>
              <a:custGeom>
                <a:avLst/>
                <a:gdLst/>
                <a:ahLst/>
                <a:cxnLst/>
                <a:rect r="r" b="b" t="t" l="l"/>
                <a:pathLst>
                  <a:path h="367705" w="39938">
                    <a:moveTo>
                      <a:pt x="0" y="0"/>
                    </a:moveTo>
                    <a:lnTo>
                      <a:pt x="39938" y="0"/>
                    </a:lnTo>
                    <a:lnTo>
                      <a:pt x="39938" y="367705"/>
                    </a:lnTo>
                    <a:lnTo>
                      <a:pt x="0" y="367705"/>
                    </a:lnTo>
                    <a:close/>
                  </a:path>
                </a:pathLst>
              </a:custGeom>
              <a:solidFill>
                <a:srgbClr val="893F00"/>
              </a:solidFill>
              <a:ln cap="sq">
                <a:noFill/>
                <a:prstDash val="solid"/>
                <a:miter/>
              </a:ln>
            </p:spPr>
          </p:sp>
          <p:sp>
            <p:nvSpPr>
              <p:cNvPr name="TextBox 159" id="159"/>
              <p:cNvSpPr txBox="true"/>
              <p:nvPr/>
            </p:nvSpPr>
            <p:spPr>
              <a:xfrm>
                <a:off x="0" y="-123825"/>
                <a:ext cx="39938" cy="491530"/>
              </a:xfrm>
              <a:prstGeom prst="rect">
                <a:avLst/>
              </a:prstGeom>
            </p:spPr>
            <p:txBody>
              <a:bodyPr anchor="ctr" rtlCol="false" tIns="52217" lIns="52217" bIns="52217" rIns="52217"/>
              <a:lstStyle/>
              <a:p>
                <a:pPr algn="ctr" marL="0" indent="0" lvl="0">
                  <a:lnSpc>
                    <a:spcPts val="4420"/>
                  </a:lnSpc>
                  <a:spcBef>
                    <a:spcPct val="0"/>
                  </a:spcBef>
                </a:pPr>
              </a:p>
            </p:txBody>
          </p:sp>
        </p:grpSp>
        <p:grpSp>
          <p:nvGrpSpPr>
            <p:cNvPr name="Group 160" id="160"/>
            <p:cNvGrpSpPr/>
            <p:nvPr/>
          </p:nvGrpSpPr>
          <p:grpSpPr>
            <a:xfrm rot="0">
              <a:off x="6491852" y="5573155"/>
              <a:ext cx="266384" cy="2452549"/>
              <a:chOff x="0" y="0"/>
              <a:chExt cx="39938" cy="367705"/>
            </a:xfrm>
          </p:grpSpPr>
          <p:sp>
            <p:nvSpPr>
              <p:cNvPr name="Freeform 161" id="161"/>
              <p:cNvSpPr/>
              <p:nvPr/>
            </p:nvSpPr>
            <p:spPr>
              <a:xfrm flipH="false" flipV="false" rot="0">
                <a:off x="0" y="0"/>
                <a:ext cx="39938" cy="367705"/>
              </a:xfrm>
              <a:custGeom>
                <a:avLst/>
                <a:gdLst/>
                <a:ahLst/>
                <a:cxnLst/>
                <a:rect r="r" b="b" t="t" l="l"/>
                <a:pathLst>
                  <a:path h="367705" w="39938">
                    <a:moveTo>
                      <a:pt x="0" y="0"/>
                    </a:moveTo>
                    <a:lnTo>
                      <a:pt x="39938" y="0"/>
                    </a:lnTo>
                    <a:lnTo>
                      <a:pt x="39938" y="367705"/>
                    </a:lnTo>
                    <a:lnTo>
                      <a:pt x="0" y="367705"/>
                    </a:lnTo>
                    <a:close/>
                  </a:path>
                </a:pathLst>
              </a:custGeom>
              <a:solidFill>
                <a:srgbClr val="893F00"/>
              </a:solidFill>
              <a:ln cap="sq">
                <a:noFill/>
                <a:prstDash val="solid"/>
                <a:miter/>
              </a:ln>
            </p:spPr>
          </p:sp>
          <p:sp>
            <p:nvSpPr>
              <p:cNvPr name="TextBox 162" id="162"/>
              <p:cNvSpPr txBox="true"/>
              <p:nvPr/>
            </p:nvSpPr>
            <p:spPr>
              <a:xfrm>
                <a:off x="0" y="-123825"/>
                <a:ext cx="39938" cy="491530"/>
              </a:xfrm>
              <a:prstGeom prst="rect">
                <a:avLst/>
              </a:prstGeom>
            </p:spPr>
            <p:txBody>
              <a:bodyPr anchor="ctr" rtlCol="false" tIns="52217" lIns="52217" bIns="52217" rIns="52217"/>
              <a:lstStyle/>
              <a:p>
                <a:pPr algn="ctr" marL="0" indent="0" lvl="0">
                  <a:lnSpc>
                    <a:spcPts val="4420"/>
                  </a:lnSpc>
                  <a:spcBef>
                    <a:spcPct val="0"/>
                  </a:spcBef>
                </a:pPr>
              </a:p>
            </p:txBody>
          </p:sp>
        </p:grpSp>
        <p:grpSp>
          <p:nvGrpSpPr>
            <p:cNvPr name="Group 163" id="163"/>
            <p:cNvGrpSpPr/>
            <p:nvPr/>
          </p:nvGrpSpPr>
          <p:grpSpPr>
            <a:xfrm rot="-10800000">
              <a:off x="4344825" y="7761376"/>
              <a:ext cx="2365175" cy="725067"/>
              <a:chOff x="0" y="0"/>
              <a:chExt cx="597833" cy="183271"/>
            </a:xfrm>
          </p:grpSpPr>
          <p:sp>
            <p:nvSpPr>
              <p:cNvPr name="Freeform 164" id="164"/>
              <p:cNvSpPr/>
              <p:nvPr/>
            </p:nvSpPr>
            <p:spPr>
              <a:xfrm flipH="false" flipV="false" rot="0">
                <a:off x="0" y="0"/>
                <a:ext cx="597833" cy="183271"/>
              </a:xfrm>
              <a:custGeom>
                <a:avLst/>
                <a:gdLst/>
                <a:ahLst/>
                <a:cxnLst/>
                <a:rect r="r" b="b" t="t" l="l"/>
                <a:pathLst>
                  <a:path h="183271" w="597833">
                    <a:moveTo>
                      <a:pt x="203200" y="183271"/>
                    </a:moveTo>
                    <a:lnTo>
                      <a:pt x="394633" y="183271"/>
                    </a:lnTo>
                    <a:lnTo>
                      <a:pt x="597833" y="0"/>
                    </a:lnTo>
                    <a:lnTo>
                      <a:pt x="0" y="0"/>
                    </a:lnTo>
                    <a:lnTo>
                      <a:pt x="203200" y="183271"/>
                    </a:lnTo>
                    <a:close/>
                  </a:path>
                </a:pathLst>
              </a:custGeom>
              <a:solidFill>
                <a:srgbClr val="893F00"/>
              </a:solidFill>
            </p:spPr>
          </p:sp>
          <p:sp>
            <p:nvSpPr>
              <p:cNvPr name="TextBox 165" id="165"/>
              <p:cNvSpPr txBox="true"/>
              <p:nvPr/>
            </p:nvSpPr>
            <p:spPr>
              <a:xfrm>
                <a:off x="127000" y="-123825"/>
                <a:ext cx="343833" cy="307096"/>
              </a:xfrm>
              <a:prstGeom prst="rect">
                <a:avLst/>
              </a:prstGeom>
            </p:spPr>
            <p:txBody>
              <a:bodyPr anchor="ctr" rtlCol="false" tIns="52217" lIns="52217" bIns="52217" rIns="52217"/>
              <a:lstStyle/>
              <a:p>
                <a:pPr algn="ctr">
                  <a:lnSpc>
                    <a:spcPts val="4420"/>
                  </a:lnSpc>
                </a:pPr>
              </a:p>
            </p:txBody>
          </p:sp>
        </p:grpSp>
      </p:grpSp>
      <p:sp>
        <p:nvSpPr>
          <p:cNvPr name="TextBox 166" id="166"/>
          <p:cNvSpPr txBox="true"/>
          <p:nvPr/>
        </p:nvSpPr>
        <p:spPr>
          <a:xfrm rot="0">
            <a:off x="2179308" y="1364369"/>
            <a:ext cx="4562746" cy="1279524"/>
          </a:xfrm>
          <a:prstGeom prst="rect">
            <a:avLst/>
          </a:prstGeom>
        </p:spPr>
        <p:txBody>
          <a:bodyPr anchor="t" rtlCol="false" tIns="0" lIns="0" bIns="0" rIns="0">
            <a:spAutoFit/>
          </a:bodyPr>
          <a:lstStyle/>
          <a:p>
            <a:pPr algn="l">
              <a:lnSpc>
                <a:spcPts val="4999"/>
              </a:lnSpc>
              <a:spcBef>
                <a:spcPct val="0"/>
              </a:spcBef>
            </a:pPr>
            <a:r>
              <a:rPr lang="en-US" b="true" sz="4999" spc="99">
                <a:solidFill>
                  <a:srgbClr val="F88219"/>
                </a:solidFill>
                <a:latin typeface="Montserrat Bold"/>
                <a:ea typeface="Montserrat Bold"/>
                <a:cs typeface="Montserrat Bold"/>
                <a:sym typeface="Montserrat Bold"/>
              </a:rPr>
              <a:t>SOLUTION FEATURES</a:t>
            </a:r>
          </a:p>
        </p:txBody>
      </p:sp>
      <p:grpSp>
        <p:nvGrpSpPr>
          <p:cNvPr name="Group 167" id="167"/>
          <p:cNvGrpSpPr/>
          <p:nvPr/>
        </p:nvGrpSpPr>
        <p:grpSpPr>
          <a:xfrm rot="0">
            <a:off x="903820" y="3515086"/>
            <a:ext cx="7113722" cy="5332924"/>
            <a:chOff x="0" y="0"/>
            <a:chExt cx="9484963" cy="7110566"/>
          </a:xfrm>
        </p:grpSpPr>
        <p:sp>
          <p:nvSpPr>
            <p:cNvPr name="TextBox 168" id="168"/>
            <p:cNvSpPr txBox="true"/>
            <p:nvPr/>
          </p:nvSpPr>
          <p:spPr>
            <a:xfrm rot="0">
              <a:off x="0" y="57150"/>
              <a:ext cx="9484963" cy="1006264"/>
            </a:xfrm>
            <a:prstGeom prst="rect">
              <a:avLst/>
            </a:prstGeom>
          </p:spPr>
          <p:txBody>
            <a:bodyPr anchor="t" rtlCol="false" tIns="0" lIns="0" bIns="0" rIns="0">
              <a:spAutoFit/>
            </a:bodyPr>
            <a:lstStyle/>
            <a:p>
              <a:pPr algn="l" marL="0" indent="0" lvl="0">
                <a:lnSpc>
                  <a:spcPts val="2900"/>
                </a:lnSpc>
                <a:spcBef>
                  <a:spcPct val="0"/>
                </a:spcBef>
              </a:pPr>
              <a:r>
                <a:rPr lang="en-US" b="true" sz="2900" spc="58">
                  <a:solidFill>
                    <a:srgbClr val="F88219"/>
                  </a:solidFill>
                  <a:latin typeface="Montserrat Bold"/>
                  <a:ea typeface="Montserrat Bold"/>
                  <a:cs typeface="Montserrat Bold"/>
                  <a:sym typeface="Montserrat Bold"/>
                </a:rPr>
                <a:t>THE SYSTEM OFFERS SEVERAL KEY FEATURES:</a:t>
              </a:r>
            </a:p>
          </p:txBody>
        </p:sp>
        <p:sp>
          <p:nvSpPr>
            <p:cNvPr name="TextBox 169" id="169"/>
            <p:cNvSpPr txBox="true"/>
            <p:nvPr/>
          </p:nvSpPr>
          <p:spPr>
            <a:xfrm rot="0">
              <a:off x="0" y="1383923"/>
              <a:ext cx="9484963" cy="5726643"/>
            </a:xfrm>
            <a:prstGeom prst="rect">
              <a:avLst/>
            </a:prstGeom>
          </p:spPr>
          <p:txBody>
            <a:bodyPr anchor="t" rtlCol="false" tIns="0" lIns="0" bIns="0" rIns="0">
              <a:spAutoFit/>
            </a:bodyPr>
            <a:lstStyle/>
            <a:p>
              <a:pPr algn="l">
                <a:lnSpc>
                  <a:spcPts val="4899"/>
                </a:lnSpc>
                <a:spcBef>
                  <a:spcPct val="0"/>
                </a:spcBef>
              </a:pPr>
            </a:p>
            <a:p>
              <a:pPr algn="l" marL="1511285" indent="-503762" lvl="2">
                <a:lnSpc>
                  <a:spcPts val="4899"/>
                </a:lnSpc>
                <a:spcBef>
                  <a:spcPct val="0"/>
                </a:spcBef>
                <a:buFont typeface="Arial"/>
                <a:buChar char="⚬"/>
              </a:pPr>
              <a:r>
                <a:rPr lang="en-US" sz="3499" u="none">
                  <a:solidFill>
                    <a:srgbClr val="FFFFFF"/>
                  </a:solidFill>
                  <a:latin typeface="PT Sans"/>
                  <a:ea typeface="PT Sans"/>
                  <a:cs typeface="PT Sans"/>
                  <a:sym typeface="PT Sans"/>
                </a:rPr>
                <a:t>Support for Both Im</a:t>
              </a:r>
              <a:r>
                <a:rPr lang="en-US" sz="3499">
                  <a:solidFill>
                    <a:srgbClr val="FFFFFF"/>
                  </a:solidFill>
                  <a:latin typeface="PT Sans"/>
                  <a:ea typeface="PT Sans"/>
                  <a:cs typeface="PT Sans"/>
                  <a:sym typeface="PT Sans"/>
                </a:rPr>
                <a:t>a</a:t>
              </a:r>
              <a:r>
                <a:rPr lang="en-US" sz="3499" u="none">
                  <a:solidFill>
                    <a:srgbClr val="FFFFFF"/>
                  </a:solidFill>
                  <a:latin typeface="PT Sans"/>
                  <a:ea typeface="PT Sans"/>
                  <a:cs typeface="PT Sans"/>
                  <a:sym typeface="PT Sans"/>
                </a:rPr>
                <a:t>ges</a:t>
              </a:r>
              <a:r>
                <a:rPr lang="en-US" sz="3499">
                  <a:solidFill>
                    <a:srgbClr val="FFFFFF"/>
                  </a:solidFill>
                  <a:latin typeface="PT Sans"/>
                  <a:ea typeface="PT Sans"/>
                  <a:cs typeface="PT Sans"/>
                  <a:sym typeface="PT Sans"/>
                </a:rPr>
                <a:t> </a:t>
              </a:r>
              <a:r>
                <a:rPr lang="en-US" sz="3499" u="none">
                  <a:solidFill>
                    <a:srgbClr val="FFFFFF"/>
                  </a:solidFill>
                  <a:latin typeface="PT Sans"/>
                  <a:ea typeface="PT Sans"/>
                  <a:cs typeface="PT Sans"/>
                  <a:sym typeface="PT Sans"/>
                </a:rPr>
                <a:t>and Videos .</a:t>
              </a:r>
            </a:p>
            <a:p>
              <a:pPr algn="l" marL="1511285" indent="-503762" lvl="2">
                <a:lnSpc>
                  <a:spcPts val="4899"/>
                </a:lnSpc>
                <a:spcBef>
                  <a:spcPct val="0"/>
                </a:spcBef>
                <a:buFont typeface="Arial"/>
                <a:buChar char="⚬"/>
              </a:pPr>
              <a:r>
                <a:rPr lang="en-US" sz="3499" u="none">
                  <a:solidFill>
                    <a:srgbClr val="FFFFFF"/>
                  </a:solidFill>
                  <a:latin typeface="PT Sans"/>
                  <a:ea typeface="PT Sans"/>
                  <a:cs typeface="PT Sans"/>
                  <a:sym typeface="PT Sans"/>
                </a:rPr>
                <a:t>Rapid Processing </a:t>
              </a:r>
              <a:r>
                <a:rPr lang="en-US" sz="3499" u="none">
                  <a:solidFill>
                    <a:srgbClr val="FFFFFF"/>
                  </a:solidFill>
                  <a:latin typeface="PT Sans"/>
                  <a:ea typeface="PT Sans"/>
                  <a:cs typeface="PT Sans"/>
                  <a:sym typeface="PT Sans"/>
                </a:rPr>
                <a:t>.</a:t>
              </a:r>
            </a:p>
            <a:p>
              <a:pPr algn="l" marL="1511285" indent="-503762" lvl="2">
                <a:lnSpc>
                  <a:spcPts val="4899"/>
                </a:lnSpc>
                <a:spcBef>
                  <a:spcPct val="0"/>
                </a:spcBef>
                <a:buFont typeface="Arial"/>
                <a:buChar char="⚬"/>
              </a:pPr>
              <a:r>
                <a:rPr lang="en-US" sz="3499" u="none">
                  <a:solidFill>
                    <a:srgbClr val="FFFFFF"/>
                  </a:solidFill>
                  <a:latin typeface="PT Sans"/>
                  <a:ea typeface="PT Sans"/>
                  <a:cs typeface="PT Sans"/>
                  <a:sym typeface="PT Sans"/>
                </a:rPr>
                <a:t>Intuitive User Interf</a:t>
              </a:r>
              <a:r>
                <a:rPr lang="en-US" sz="3499">
                  <a:solidFill>
                    <a:srgbClr val="FFFFFF"/>
                  </a:solidFill>
                  <a:latin typeface="PT Sans"/>
                  <a:ea typeface="PT Sans"/>
                  <a:cs typeface="PT Sans"/>
                  <a:sym typeface="PT Sans"/>
                </a:rPr>
                <a:t>a</a:t>
              </a:r>
              <a:r>
                <a:rPr lang="en-US" sz="3499" u="none">
                  <a:solidFill>
                    <a:srgbClr val="FFFFFF"/>
                  </a:solidFill>
                  <a:latin typeface="PT Sans"/>
                  <a:ea typeface="PT Sans"/>
                  <a:cs typeface="PT Sans"/>
                  <a:sym typeface="PT Sans"/>
                </a:rPr>
                <a:t>ce </a:t>
              </a:r>
              <a:r>
                <a:rPr lang="en-US" sz="3499">
                  <a:solidFill>
                    <a:srgbClr val="FFFFFF"/>
                  </a:solidFill>
                  <a:latin typeface="PT Sans"/>
                  <a:ea typeface="PT Sans"/>
                  <a:cs typeface="PT Sans"/>
                  <a:sym typeface="PT Sans"/>
                </a:rPr>
                <a:t>.</a:t>
              </a:r>
            </a:p>
            <a:p>
              <a:pPr algn="l" marL="1511285" indent="-503762" lvl="2">
                <a:lnSpc>
                  <a:spcPts val="4899"/>
                </a:lnSpc>
                <a:spcBef>
                  <a:spcPct val="0"/>
                </a:spcBef>
                <a:buFont typeface="Arial"/>
                <a:buChar char="⚬"/>
              </a:pPr>
              <a:r>
                <a:rPr lang="en-US" sz="3499" u="none">
                  <a:solidFill>
                    <a:srgbClr val="FFFFFF"/>
                  </a:solidFill>
                  <a:latin typeface="PT Sans"/>
                  <a:ea typeface="PT Sans"/>
                  <a:cs typeface="PT Sans"/>
                  <a:sym typeface="PT Sans"/>
                </a:rPr>
                <a:t>High Accurac</a:t>
              </a:r>
              <a:r>
                <a:rPr lang="en-US" sz="3499">
                  <a:solidFill>
                    <a:srgbClr val="FFFFFF"/>
                  </a:solidFill>
                  <a:latin typeface="PT Sans"/>
                  <a:ea typeface="PT Sans"/>
                  <a:cs typeface="PT Sans"/>
                  <a:sym typeface="PT Sans"/>
                </a:rPr>
                <a:t>y .</a:t>
              </a:r>
            </a:p>
            <a:p>
              <a:pPr algn="l" marL="0" indent="0" lvl="0">
                <a:lnSpc>
                  <a:spcPts val="4899"/>
                </a:lnSpc>
                <a:spcBef>
                  <a:spcPct val="0"/>
                </a:spcBef>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F3B9B"/>
        </a:solidFill>
      </p:bgPr>
    </p:bg>
    <p:spTree>
      <p:nvGrpSpPr>
        <p:cNvPr id="1" name=""/>
        <p:cNvGrpSpPr/>
        <p:nvPr/>
      </p:nvGrpSpPr>
      <p:grpSpPr>
        <a:xfrm>
          <a:off x="0" y="0"/>
          <a:ext cx="0" cy="0"/>
          <a:chOff x="0" y="0"/>
          <a:chExt cx="0" cy="0"/>
        </a:xfrm>
      </p:grpSpPr>
      <p:grpSp>
        <p:nvGrpSpPr>
          <p:cNvPr name="Group 2" id="2"/>
          <p:cNvGrpSpPr/>
          <p:nvPr/>
        </p:nvGrpSpPr>
        <p:grpSpPr>
          <a:xfrm rot="0">
            <a:off x="7447454" y="8748451"/>
            <a:ext cx="11545794" cy="2038350"/>
            <a:chOff x="0" y="0"/>
            <a:chExt cx="15394392" cy="2717800"/>
          </a:xfrm>
        </p:grpSpPr>
        <p:grpSp>
          <p:nvGrpSpPr>
            <p:cNvPr name="Group 3" id="3"/>
            <p:cNvGrpSpPr/>
            <p:nvPr/>
          </p:nvGrpSpPr>
          <p:grpSpPr>
            <a:xfrm rot="0">
              <a:off x="0" y="0"/>
              <a:ext cx="15394392" cy="2717800"/>
              <a:chOff x="0" y="0"/>
              <a:chExt cx="3040868" cy="536849"/>
            </a:xfrm>
          </p:grpSpPr>
          <p:sp>
            <p:nvSpPr>
              <p:cNvPr name="Freeform 4" id="4"/>
              <p:cNvSpPr/>
              <p:nvPr/>
            </p:nvSpPr>
            <p:spPr>
              <a:xfrm flipH="false" flipV="false" rot="0">
                <a:off x="0" y="0"/>
                <a:ext cx="3040867" cy="536849"/>
              </a:xfrm>
              <a:custGeom>
                <a:avLst/>
                <a:gdLst/>
                <a:ahLst/>
                <a:cxnLst/>
                <a:rect r="r" b="b" t="t" l="l"/>
                <a:pathLst>
                  <a:path h="536849" w="3040867">
                    <a:moveTo>
                      <a:pt x="0" y="0"/>
                    </a:moveTo>
                    <a:lnTo>
                      <a:pt x="3040867" y="0"/>
                    </a:lnTo>
                    <a:lnTo>
                      <a:pt x="3040867" y="536849"/>
                    </a:lnTo>
                    <a:lnTo>
                      <a:pt x="0" y="536849"/>
                    </a:lnTo>
                    <a:close/>
                  </a:path>
                </a:pathLst>
              </a:custGeom>
              <a:solidFill>
                <a:srgbClr val="6D738D"/>
              </a:solidFill>
            </p:spPr>
          </p:sp>
          <p:sp>
            <p:nvSpPr>
              <p:cNvPr name="TextBox 5" id="5"/>
              <p:cNvSpPr txBox="true"/>
              <p:nvPr/>
            </p:nvSpPr>
            <p:spPr>
              <a:xfrm>
                <a:off x="0" y="-123825"/>
                <a:ext cx="3040868" cy="660674"/>
              </a:xfrm>
              <a:prstGeom prst="rect">
                <a:avLst/>
              </a:prstGeom>
            </p:spPr>
            <p:txBody>
              <a:bodyPr anchor="ctr" rtlCol="false" tIns="50800" lIns="50800" bIns="50800" rIns="50800"/>
              <a:lstStyle/>
              <a:p>
                <a:pPr algn="ctr">
                  <a:lnSpc>
                    <a:spcPts val="4420"/>
                  </a:lnSpc>
                </a:pPr>
              </a:p>
            </p:txBody>
          </p:sp>
        </p:grpSp>
        <p:grpSp>
          <p:nvGrpSpPr>
            <p:cNvPr name="Group 6" id="6"/>
            <p:cNvGrpSpPr/>
            <p:nvPr/>
          </p:nvGrpSpPr>
          <p:grpSpPr>
            <a:xfrm rot="0">
              <a:off x="8054100" y="858825"/>
              <a:ext cx="2788000" cy="93675"/>
              <a:chOff x="0" y="0"/>
              <a:chExt cx="547795" cy="18406"/>
            </a:xfrm>
          </p:grpSpPr>
          <p:sp>
            <p:nvSpPr>
              <p:cNvPr name="Freeform 7" id="7"/>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8" id="8"/>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9" id="9"/>
            <p:cNvGrpSpPr/>
            <p:nvPr/>
          </p:nvGrpSpPr>
          <p:grpSpPr>
            <a:xfrm rot="0">
              <a:off x="344500" y="858825"/>
              <a:ext cx="2788000" cy="93675"/>
              <a:chOff x="0" y="0"/>
              <a:chExt cx="547795" cy="18406"/>
            </a:xfrm>
          </p:grpSpPr>
          <p:sp>
            <p:nvSpPr>
              <p:cNvPr name="Freeform 10" id="10"/>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1" id="11"/>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2" id="12"/>
            <p:cNvGrpSpPr/>
            <p:nvPr/>
          </p:nvGrpSpPr>
          <p:grpSpPr>
            <a:xfrm rot="0">
              <a:off x="11908900" y="858825"/>
              <a:ext cx="2788000" cy="93675"/>
              <a:chOff x="0" y="0"/>
              <a:chExt cx="547795" cy="18406"/>
            </a:xfrm>
          </p:grpSpPr>
          <p:sp>
            <p:nvSpPr>
              <p:cNvPr name="Freeform 13" id="13"/>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4" id="14"/>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5" id="15"/>
            <p:cNvGrpSpPr/>
            <p:nvPr/>
          </p:nvGrpSpPr>
          <p:grpSpPr>
            <a:xfrm rot="0">
              <a:off x="4199300" y="858825"/>
              <a:ext cx="2788000" cy="93675"/>
              <a:chOff x="0" y="0"/>
              <a:chExt cx="547795" cy="18406"/>
            </a:xfrm>
          </p:grpSpPr>
          <p:sp>
            <p:nvSpPr>
              <p:cNvPr name="Freeform 16" id="16"/>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7" id="17"/>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grpSp>
        <p:nvGrpSpPr>
          <p:cNvPr name="Group 18" id="18"/>
          <p:cNvGrpSpPr/>
          <p:nvPr/>
        </p:nvGrpSpPr>
        <p:grpSpPr>
          <a:xfrm rot="0">
            <a:off x="3001575" y="-4846778"/>
            <a:ext cx="19161165" cy="13025544"/>
            <a:chOff x="0" y="0"/>
            <a:chExt cx="25548220" cy="17367392"/>
          </a:xfrm>
        </p:grpSpPr>
        <p:sp>
          <p:nvSpPr>
            <p:cNvPr name="AutoShape 19" id="19"/>
            <p:cNvSpPr/>
            <p:nvPr/>
          </p:nvSpPr>
          <p:spPr>
            <a:xfrm flipH="true" flipV="true">
              <a:off x="1009437" y="5905873"/>
              <a:ext cx="1601434" cy="1817594"/>
            </a:xfrm>
            <a:prstGeom prst="line">
              <a:avLst/>
            </a:prstGeom>
            <a:ln cap="rnd" w="457200">
              <a:solidFill>
                <a:srgbClr val="4C62AF"/>
              </a:solidFill>
              <a:prstDash val="solid"/>
              <a:headEnd type="none" len="sm" w="sm"/>
              <a:tailEnd type="none" len="sm" w="sm"/>
            </a:ln>
          </p:spPr>
        </p:sp>
        <p:sp>
          <p:nvSpPr>
            <p:cNvPr name="AutoShape 20" id="20"/>
            <p:cNvSpPr/>
            <p:nvPr/>
          </p:nvSpPr>
          <p:spPr>
            <a:xfrm flipH="true" flipV="true">
              <a:off x="5655590" y="11179158"/>
              <a:ext cx="1601434" cy="1817594"/>
            </a:xfrm>
            <a:prstGeom prst="line">
              <a:avLst/>
            </a:prstGeom>
            <a:ln cap="rnd" w="457200">
              <a:solidFill>
                <a:srgbClr val="4C62AF"/>
              </a:solidFill>
              <a:prstDash val="solid"/>
              <a:headEnd type="none" len="sm" w="sm"/>
              <a:tailEnd type="none" len="sm" w="sm"/>
            </a:ln>
          </p:spPr>
        </p:sp>
        <p:sp>
          <p:nvSpPr>
            <p:cNvPr name="AutoShape 21" id="21"/>
            <p:cNvSpPr/>
            <p:nvPr/>
          </p:nvSpPr>
          <p:spPr>
            <a:xfrm flipH="true" flipV="true">
              <a:off x="968066" y="10796240"/>
              <a:ext cx="1601434" cy="1817594"/>
            </a:xfrm>
            <a:prstGeom prst="line">
              <a:avLst/>
            </a:prstGeom>
            <a:ln cap="rnd" w="457200">
              <a:solidFill>
                <a:srgbClr val="4C62AF"/>
              </a:solidFill>
              <a:prstDash val="solid"/>
              <a:headEnd type="none" len="sm" w="sm"/>
              <a:tailEnd type="none" len="sm" w="sm"/>
            </a:ln>
          </p:spPr>
        </p:sp>
        <p:sp>
          <p:nvSpPr>
            <p:cNvPr name="AutoShape 22" id="22"/>
            <p:cNvSpPr/>
            <p:nvPr/>
          </p:nvSpPr>
          <p:spPr>
            <a:xfrm flipH="true" flipV="true">
              <a:off x="1192312" y="8442358"/>
              <a:ext cx="1069568" cy="1213937"/>
            </a:xfrm>
            <a:prstGeom prst="line">
              <a:avLst/>
            </a:prstGeom>
            <a:ln cap="rnd" w="457200">
              <a:solidFill>
                <a:srgbClr val="4C62AF"/>
              </a:solidFill>
              <a:prstDash val="solid"/>
              <a:headEnd type="none" len="sm" w="sm"/>
              <a:tailEnd type="none" len="sm" w="sm"/>
            </a:ln>
          </p:spPr>
        </p:sp>
        <p:sp>
          <p:nvSpPr>
            <p:cNvPr name="AutoShape 23" id="23"/>
            <p:cNvSpPr/>
            <p:nvPr/>
          </p:nvSpPr>
          <p:spPr>
            <a:xfrm flipH="true" flipV="true">
              <a:off x="3683004" y="8940315"/>
              <a:ext cx="1069568" cy="1213937"/>
            </a:xfrm>
            <a:prstGeom prst="line">
              <a:avLst/>
            </a:prstGeom>
            <a:ln cap="rnd" w="457200">
              <a:solidFill>
                <a:srgbClr val="4C62AF"/>
              </a:solidFill>
              <a:prstDash val="solid"/>
              <a:headEnd type="none" len="sm" w="sm"/>
              <a:tailEnd type="none" len="sm" w="sm"/>
            </a:ln>
          </p:spPr>
        </p:sp>
        <p:sp>
          <p:nvSpPr>
            <p:cNvPr name="AutoShape 24" id="24"/>
            <p:cNvSpPr/>
            <p:nvPr/>
          </p:nvSpPr>
          <p:spPr>
            <a:xfrm flipH="true" flipV="true">
              <a:off x="8721963" y="7684267"/>
              <a:ext cx="1069568" cy="1213937"/>
            </a:xfrm>
            <a:prstGeom prst="line">
              <a:avLst/>
            </a:prstGeom>
            <a:ln cap="rnd" w="457200">
              <a:solidFill>
                <a:srgbClr val="4C62AF"/>
              </a:solidFill>
              <a:prstDash val="solid"/>
              <a:headEnd type="none" len="sm" w="sm"/>
              <a:tailEnd type="none" len="sm" w="sm"/>
            </a:ln>
          </p:spPr>
        </p:sp>
        <p:sp>
          <p:nvSpPr>
            <p:cNvPr name="AutoShape 25" id="25"/>
            <p:cNvSpPr/>
            <p:nvPr/>
          </p:nvSpPr>
          <p:spPr>
            <a:xfrm flipH="true" flipV="true">
              <a:off x="171522" y="12469523"/>
              <a:ext cx="637702" cy="723778"/>
            </a:xfrm>
            <a:prstGeom prst="line">
              <a:avLst/>
            </a:prstGeom>
            <a:ln cap="rnd" w="457200">
              <a:solidFill>
                <a:srgbClr val="4C62AF"/>
              </a:solidFill>
              <a:prstDash val="solid"/>
              <a:headEnd type="none" len="sm" w="sm"/>
              <a:tailEnd type="none" len="sm" w="sm"/>
            </a:ln>
          </p:spPr>
        </p:sp>
        <p:sp>
          <p:nvSpPr>
            <p:cNvPr name="AutoShape 26" id="26"/>
            <p:cNvSpPr/>
            <p:nvPr/>
          </p:nvSpPr>
          <p:spPr>
            <a:xfrm flipH="true" flipV="true">
              <a:off x="11652322" y="8427303"/>
              <a:ext cx="637702" cy="723778"/>
            </a:xfrm>
            <a:prstGeom prst="line">
              <a:avLst/>
            </a:prstGeom>
            <a:ln cap="rnd" w="457200">
              <a:solidFill>
                <a:srgbClr val="4C62AF"/>
              </a:solidFill>
              <a:prstDash val="solid"/>
              <a:headEnd type="none" len="sm" w="sm"/>
              <a:tailEnd type="none" len="sm" w="sm"/>
            </a:ln>
          </p:spPr>
        </p:sp>
        <p:sp>
          <p:nvSpPr>
            <p:cNvPr name="AutoShape 27" id="27"/>
            <p:cNvSpPr/>
            <p:nvPr/>
          </p:nvSpPr>
          <p:spPr>
            <a:xfrm flipH="true" flipV="true">
              <a:off x="7626352" y="5901267"/>
              <a:ext cx="637702" cy="723778"/>
            </a:xfrm>
            <a:prstGeom prst="line">
              <a:avLst/>
            </a:prstGeom>
            <a:ln cap="rnd" w="457200">
              <a:solidFill>
                <a:srgbClr val="4C62AF"/>
              </a:solidFill>
              <a:prstDash val="solid"/>
              <a:headEnd type="none" len="sm" w="sm"/>
              <a:tailEnd type="none" len="sm" w="sm"/>
            </a:ln>
          </p:spPr>
        </p:sp>
        <p:sp>
          <p:nvSpPr>
            <p:cNvPr name="AutoShape 28" id="28"/>
            <p:cNvSpPr/>
            <p:nvPr/>
          </p:nvSpPr>
          <p:spPr>
            <a:xfrm flipH="true" flipV="true">
              <a:off x="3965615" y="11589998"/>
              <a:ext cx="1069568" cy="1213937"/>
            </a:xfrm>
            <a:prstGeom prst="line">
              <a:avLst/>
            </a:prstGeom>
            <a:ln cap="rnd" w="457200">
              <a:solidFill>
                <a:srgbClr val="4C62AF"/>
              </a:solidFill>
              <a:prstDash val="solid"/>
              <a:headEnd type="none" len="sm" w="sm"/>
              <a:tailEnd type="none" len="sm" w="sm"/>
            </a:ln>
          </p:spPr>
        </p:sp>
        <p:sp>
          <p:nvSpPr>
            <p:cNvPr name="AutoShape 29" id="29"/>
            <p:cNvSpPr/>
            <p:nvPr/>
          </p:nvSpPr>
          <p:spPr>
            <a:xfrm flipH="true" flipV="true">
              <a:off x="9428268" y="5449610"/>
              <a:ext cx="1069568" cy="1213937"/>
            </a:xfrm>
            <a:prstGeom prst="line">
              <a:avLst/>
            </a:prstGeom>
            <a:ln cap="rnd" w="457200">
              <a:solidFill>
                <a:srgbClr val="4C62AF"/>
              </a:solidFill>
              <a:prstDash val="solid"/>
              <a:headEnd type="none" len="sm" w="sm"/>
              <a:tailEnd type="none" len="sm" w="sm"/>
            </a:ln>
          </p:spPr>
        </p:sp>
        <p:sp>
          <p:nvSpPr>
            <p:cNvPr name="AutoShape 30" id="30"/>
            <p:cNvSpPr/>
            <p:nvPr/>
          </p:nvSpPr>
          <p:spPr>
            <a:xfrm flipH="true" flipV="true">
              <a:off x="3542740" y="6371458"/>
              <a:ext cx="1069568" cy="1213937"/>
            </a:xfrm>
            <a:prstGeom prst="line">
              <a:avLst/>
            </a:prstGeom>
            <a:ln cap="rnd" w="457200">
              <a:solidFill>
                <a:srgbClr val="4C62AF"/>
              </a:solidFill>
              <a:prstDash val="solid"/>
              <a:headEnd type="none" len="sm" w="sm"/>
              <a:tailEnd type="none" len="sm" w="sm"/>
            </a:ln>
          </p:spPr>
        </p:sp>
        <p:sp>
          <p:nvSpPr>
            <p:cNvPr name="AutoShape 31" id="31"/>
            <p:cNvSpPr/>
            <p:nvPr/>
          </p:nvSpPr>
          <p:spPr>
            <a:xfrm flipH="true" flipV="true">
              <a:off x="6316043" y="9519097"/>
              <a:ext cx="1069568" cy="1213937"/>
            </a:xfrm>
            <a:prstGeom prst="line">
              <a:avLst/>
            </a:prstGeom>
            <a:ln cap="rnd" w="457200">
              <a:solidFill>
                <a:srgbClr val="4C62AF"/>
              </a:solidFill>
              <a:prstDash val="solid"/>
              <a:headEnd type="none" len="sm" w="sm"/>
              <a:tailEnd type="none" len="sm" w="sm"/>
            </a:ln>
          </p:spPr>
        </p:sp>
        <p:sp>
          <p:nvSpPr>
            <p:cNvPr name="AutoShape 32" id="32"/>
            <p:cNvSpPr/>
            <p:nvPr/>
          </p:nvSpPr>
          <p:spPr>
            <a:xfrm flipH="true" flipV="true">
              <a:off x="5866075" y="6480733"/>
              <a:ext cx="1601434" cy="1817594"/>
            </a:xfrm>
            <a:prstGeom prst="line">
              <a:avLst/>
            </a:prstGeom>
            <a:ln cap="rnd" w="457200">
              <a:solidFill>
                <a:srgbClr val="4C62AF"/>
              </a:solidFill>
              <a:prstDash val="solid"/>
              <a:headEnd type="none" len="sm" w="sm"/>
              <a:tailEnd type="none" len="sm" w="sm"/>
            </a:ln>
          </p:spPr>
        </p:sp>
        <p:sp>
          <p:nvSpPr>
            <p:cNvPr name="AutoShape 33" id="33"/>
            <p:cNvSpPr/>
            <p:nvPr/>
          </p:nvSpPr>
          <p:spPr>
            <a:xfrm flipH="true" flipV="true">
              <a:off x="9168512" y="9928842"/>
              <a:ext cx="1601434" cy="1817594"/>
            </a:xfrm>
            <a:prstGeom prst="line">
              <a:avLst/>
            </a:prstGeom>
            <a:ln cap="rnd" w="457200">
              <a:solidFill>
                <a:srgbClr val="4C62AF"/>
              </a:solidFill>
              <a:prstDash val="solid"/>
              <a:headEnd type="none" len="sm" w="sm"/>
              <a:tailEnd type="none" len="sm" w="sm"/>
            </a:ln>
          </p:spPr>
        </p:sp>
        <p:sp>
          <p:nvSpPr>
            <p:cNvPr name="AutoShape 34" id="34"/>
            <p:cNvSpPr/>
            <p:nvPr/>
          </p:nvSpPr>
          <p:spPr>
            <a:xfrm flipH="true" flipV="true">
              <a:off x="13814664" y="15202126"/>
              <a:ext cx="1601434" cy="1817594"/>
            </a:xfrm>
            <a:prstGeom prst="line">
              <a:avLst/>
            </a:prstGeom>
            <a:ln cap="rnd" w="457200">
              <a:solidFill>
                <a:srgbClr val="4C62AF"/>
              </a:solidFill>
              <a:prstDash val="solid"/>
              <a:headEnd type="none" len="sm" w="sm"/>
              <a:tailEnd type="none" len="sm" w="sm"/>
            </a:ln>
          </p:spPr>
        </p:sp>
        <p:sp>
          <p:nvSpPr>
            <p:cNvPr name="AutoShape 35" id="35"/>
            <p:cNvSpPr/>
            <p:nvPr/>
          </p:nvSpPr>
          <p:spPr>
            <a:xfrm flipH="true" flipV="true">
              <a:off x="9127141" y="14819208"/>
              <a:ext cx="1601434" cy="1817594"/>
            </a:xfrm>
            <a:prstGeom prst="line">
              <a:avLst/>
            </a:prstGeom>
            <a:ln cap="rnd" w="457200">
              <a:solidFill>
                <a:srgbClr val="4C62AF"/>
              </a:solidFill>
              <a:prstDash val="solid"/>
              <a:headEnd type="none" len="sm" w="sm"/>
              <a:tailEnd type="none" len="sm" w="sm"/>
            </a:ln>
          </p:spPr>
        </p:sp>
        <p:sp>
          <p:nvSpPr>
            <p:cNvPr name="AutoShape 36" id="36"/>
            <p:cNvSpPr/>
            <p:nvPr/>
          </p:nvSpPr>
          <p:spPr>
            <a:xfrm flipH="true" flipV="true">
              <a:off x="9351387" y="12465326"/>
              <a:ext cx="1069568" cy="1213937"/>
            </a:xfrm>
            <a:prstGeom prst="line">
              <a:avLst/>
            </a:prstGeom>
            <a:ln cap="rnd" w="457200">
              <a:solidFill>
                <a:srgbClr val="4C62AF"/>
              </a:solidFill>
              <a:prstDash val="solid"/>
              <a:headEnd type="none" len="sm" w="sm"/>
              <a:tailEnd type="none" len="sm" w="sm"/>
            </a:ln>
          </p:spPr>
        </p:sp>
        <p:sp>
          <p:nvSpPr>
            <p:cNvPr name="AutoShape 37" id="37"/>
            <p:cNvSpPr/>
            <p:nvPr/>
          </p:nvSpPr>
          <p:spPr>
            <a:xfrm flipH="true" flipV="true">
              <a:off x="11842079" y="12963284"/>
              <a:ext cx="1069568" cy="1213937"/>
            </a:xfrm>
            <a:prstGeom prst="line">
              <a:avLst/>
            </a:prstGeom>
            <a:ln cap="rnd" w="457200">
              <a:solidFill>
                <a:srgbClr val="4C62AF"/>
              </a:solidFill>
              <a:prstDash val="solid"/>
              <a:headEnd type="none" len="sm" w="sm"/>
              <a:tailEnd type="none" len="sm" w="sm"/>
            </a:ln>
          </p:spPr>
        </p:sp>
        <p:sp>
          <p:nvSpPr>
            <p:cNvPr name="AutoShape 38" id="38"/>
            <p:cNvSpPr/>
            <p:nvPr/>
          </p:nvSpPr>
          <p:spPr>
            <a:xfrm flipH="true" flipV="true">
              <a:off x="16881038" y="11707235"/>
              <a:ext cx="1069568" cy="1213937"/>
            </a:xfrm>
            <a:prstGeom prst="line">
              <a:avLst/>
            </a:prstGeom>
            <a:ln cap="rnd" w="457200">
              <a:solidFill>
                <a:srgbClr val="4C62AF"/>
              </a:solidFill>
              <a:prstDash val="solid"/>
              <a:headEnd type="none" len="sm" w="sm"/>
              <a:tailEnd type="none" len="sm" w="sm"/>
            </a:ln>
          </p:spPr>
        </p:sp>
        <p:sp>
          <p:nvSpPr>
            <p:cNvPr name="AutoShape 39" id="39"/>
            <p:cNvSpPr/>
            <p:nvPr/>
          </p:nvSpPr>
          <p:spPr>
            <a:xfrm flipH="true" flipV="true">
              <a:off x="8330597" y="16492491"/>
              <a:ext cx="637702" cy="723778"/>
            </a:xfrm>
            <a:prstGeom prst="line">
              <a:avLst/>
            </a:prstGeom>
            <a:ln cap="rnd" w="457200">
              <a:solidFill>
                <a:srgbClr val="4C62AF"/>
              </a:solidFill>
              <a:prstDash val="solid"/>
              <a:headEnd type="none" len="sm" w="sm"/>
              <a:tailEnd type="none" len="sm" w="sm"/>
            </a:ln>
          </p:spPr>
        </p:sp>
        <p:sp>
          <p:nvSpPr>
            <p:cNvPr name="AutoShape 40" id="40"/>
            <p:cNvSpPr/>
            <p:nvPr/>
          </p:nvSpPr>
          <p:spPr>
            <a:xfrm flipH="true" flipV="true">
              <a:off x="19811397" y="12450271"/>
              <a:ext cx="637702" cy="723778"/>
            </a:xfrm>
            <a:prstGeom prst="line">
              <a:avLst/>
            </a:prstGeom>
            <a:ln cap="rnd" w="457200">
              <a:solidFill>
                <a:srgbClr val="4C62AF"/>
              </a:solidFill>
              <a:prstDash val="solid"/>
              <a:headEnd type="none" len="sm" w="sm"/>
              <a:tailEnd type="none" len="sm" w="sm"/>
            </a:ln>
          </p:spPr>
        </p:sp>
        <p:sp>
          <p:nvSpPr>
            <p:cNvPr name="AutoShape 41" id="41"/>
            <p:cNvSpPr/>
            <p:nvPr/>
          </p:nvSpPr>
          <p:spPr>
            <a:xfrm flipH="true" flipV="true">
              <a:off x="15785427" y="9924235"/>
              <a:ext cx="637702" cy="723778"/>
            </a:xfrm>
            <a:prstGeom prst="line">
              <a:avLst/>
            </a:prstGeom>
            <a:ln cap="rnd" w="457200">
              <a:solidFill>
                <a:srgbClr val="4C62AF"/>
              </a:solidFill>
              <a:prstDash val="solid"/>
              <a:headEnd type="none" len="sm" w="sm"/>
              <a:tailEnd type="none" len="sm" w="sm"/>
            </a:ln>
          </p:spPr>
        </p:sp>
        <p:sp>
          <p:nvSpPr>
            <p:cNvPr name="AutoShape 42" id="42"/>
            <p:cNvSpPr/>
            <p:nvPr/>
          </p:nvSpPr>
          <p:spPr>
            <a:xfrm flipH="true" flipV="true">
              <a:off x="12124690" y="15612966"/>
              <a:ext cx="1069568" cy="1213937"/>
            </a:xfrm>
            <a:prstGeom prst="line">
              <a:avLst/>
            </a:prstGeom>
            <a:ln cap="rnd" w="457200">
              <a:solidFill>
                <a:srgbClr val="4C62AF"/>
              </a:solidFill>
              <a:prstDash val="solid"/>
              <a:headEnd type="none" len="sm" w="sm"/>
              <a:tailEnd type="none" len="sm" w="sm"/>
            </a:ln>
          </p:spPr>
        </p:sp>
        <p:sp>
          <p:nvSpPr>
            <p:cNvPr name="AutoShape 43" id="43"/>
            <p:cNvSpPr/>
            <p:nvPr/>
          </p:nvSpPr>
          <p:spPr>
            <a:xfrm flipH="true" flipV="true">
              <a:off x="17587343" y="9472579"/>
              <a:ext cx="1069568" cy="1213937"/>
            </a:xfrm>
            <a:prstGeom prst="line">
              <a:avLst/>
            </a:prstGeom>
            <a:ln cap="rnd" w="457200">
              <a:solidFill>
                <a:srgbClr val="4C62AF"/>
              </a:solidFill>
              <a:prstDash val="solid"/>
              <a:headEnd type="none" len="sm" w="sm"/>
              <a:tailEnd type="none" len="sm" w="sm"/>
            </a:ln>
          </p:spPr>
        </p:sp>
        <p:sp>
          <p:nvSpPr>
            <p:cNvPr name="AutoShape 44" id="44"/>
            <p:cNvSpPr/>
            <p:nvPr/>
          </p:nvSpPr>
          <p:spPr>
            <a:xfrm flipH="true" flipV="true">
              <a:off x="11701815" y="10394426"/>
              <a:ext cx="1069568" cy="1213937"/>
            </a:xfrm>
            <a:prstGeom prst="line">
              <a:avLst/>
            </a:prstGeom>
            <a:ln cap="rnd" w="457200">
              <a:solidFill>
                <a:srgbClr val="4C62AF"/>
              </a:solidFill>
              <a:prstDash val="solid"/>
              <a:headEnd type="none" len="sm" w="sm"/>
              <a:tailEnd type="none" len="sm" w="sm"/>
            </a:ln>
          </p:spPr>
        </p:sp>
        <p:sp>
          <p:nvSpPr>
            <p:cNvPr name="AutoShape 45" id="45"/>
            <p:cNvSpPr/>
            <p:nvPr/>
          </p:nvSpPr>
          <p:spPr>
            <a:xfrm flipH="true" flipV="true">
              <a:off x="14475118" y="13542066"/>
              <a:ext cx="1069568" cy="1213937"/>
            </a:xfrm>
            <a:prstGeom prst="line">
              <a:avLst/>
            </a:prstGeom>
            <a:ln cap="rnd" w="457200">
              <a:solidFill>
                <a:srgbClr val="4C62AF"/>
              </a:solidFill>
              <a:prstDash val="solid"/>
              <a:headEnd type="none" len="sm" w="sm"/>
              <a:tailEnd type="none" len="sm" w="sm"/>
            </a:ln>
          </p:spPr>
        </p:sp>
        <p:sp>
          <p:nvSpPr>
            <p:cNvPr name="AutoShape 46" id="46"/>
            <p:cNvSpPr/>
            <p:nvPr/>
          </p:nvSpPr>
          <p:spPr>
            <a:xfrm flipH="true" flipV="true">
              <a:off x="14025150" y="10503701"/>
              <a:ext cx="1601434" cy="1817594"/>
            </a:xfrm>
            <a:prstGeom prst="line">
              <a:avLst/>
            </a:prstGeom>
            <a:ln cap="rnd" w="457200">
              <a:solidFill>
                <a:srgbClr val="4C62AF"/>
              </a:solidFill>
              <a:prstDash val="solid"/>
              <a:headEnd type="none" len="sm" w="sm"/>
              <a:tailEnd type="none" len="sm" w="sm"/>
            </a:ln>
          </p:spPr>
        </p:sp>
        <p:sp>
          <p:nvSpPr>
            <p:cNvPr name="AutoShape 47" id="47"/>
            <p:cNvSpPr/>
            <p:nvPr/>
          </p:nvSpPr>
          <p:spPr>
            <a:xfrm flipH="true" flipV="true">
              <a:off x="14096112" y="607386"/>
              <a:ext cx="1601434" cy="1817594"/>
            </a:xfrm>
            <a:prstGeom prst="line">
              <a:avLst/>
            </a:prstGeom>
            <a:ln cap="rnd" w="457200">
              <a:solidFill>
                <a:srgbClr val="4C62AF"/>
              </a:solidFill>
              <a:prstDash val="solid"/>
              <a:headEnd type="none" len="sm" w="sm"/>
              <a:tailEnd type="none" len="sm" w="sm"/>
            </a:ln>
          </p:spPr>
        </p:sp>
        <p:sp>
          <p:nvSpPr>
            <p:cNvPr name="AutoShape 48" id="48"/>
            <p:cNvSpPr/>
            <p:nvPr/>
          </p:nvSpPr>
          <p:spPr>
            <a:xfrm flipH="true" flipV="true">
              <a:off x="18742264" y="5880671"/>
              <a:ext cx="1601434" cy="1817594"/>
            </a:xfrm>
            <a:prstGeom prst="line">
              <a:avLst/>
            </a:prstGeom>
            <a:ln cap="rnd" w="457200">
              <a:solidFill>
                <a:srgbClr val="4C62AF"/>
              </a:solidFill>
              <a:prstDash val="solid"/>
              <a:headEnd type="none" len="sm" w="sm"/>
              <a:tailEnd type="none" len="sm" w="sm"/>
            </a:ln>
          </p:spPr>
        </p:sp>
        <p:sp>
          <p:nvSpPr>
            <p:cNvPr name="AutoShape 49" id="49"/>
            <p:cNvSpPr/>
            <p:nvPr/>
          </p:nvSpPr>
          <p:spPr>
            <a:xfrm flipH="true" flipV="true">
              <a:off x="14054741" y="5497753"/>
              <a:ext cx="1601434" cy="1817594"/>
            </a:xfrm>
            <a:prstGeom prst="line">
              <a:avLst/>
            </a:prstGeom>
            <a:ln cap="rnd" w="457200">
              <a:solidFill>
                <a:srgbClr val="4C62AF"/>
              </a:solidFill>
              <a:prstDash val="solid"/>
              <a:headEnd type="none" len="sm" w="sm"/>
              <a:tailEnd type="none" len="sm" w="sm"/>
            </a:ln>
          </p:spPr>
        </p:sp>
        <p:sp>
          <p:nvSpPr>
            <p:cNvPr name="AutoShape 50" id="50"/>
            <p:cNvSpPr/>
            <p:nvPr/>
          </p:nvSpPr>
          <p:spPr>
            <a:xfrm flipH="true" flipV="true">
              <a:off x="14278987" y="3143871"/>
              <a:ext cx="1069568" cy="1213937"/>
            </a:xfrm>
            <a:prstGeom prst="line">
              <a:avLst/>
            </a:prstGeom>
            <a:ln cap="rnd" w="457200">
              <a:solidFill>
                <a:srgbClr val="4C62AF"/>
              </a:solidFill>
              <a:prstDash val="solid"/>
              <a:headEnd type="none" len="sm" w="sm"/>
              <a:tailEnd type="none" len="sm" w="sm"/>
            </a:ln>
          </p:spPr>
        </p:sp>
        <p:sp>
          <p:nvSpPr>
            <p:cNvPr name="AutoShape 51" id="51"/>
            <p:cNvSpPr/>
            <p:nvPr/>
          </p:nvSpPr>
          <p:spPr>
            <a:xfrm flipH="true" flipV="true">
              <a:off x="16769679" y="3641828"/>
              <a:ext cx="1069568" cy="1213937"/>
            </a:xfrm>
            <a:prstGeom prst="line">
              <a:avLst/>
            </a:prstGeom>
            <a:ln cap="rnd" w="457200">
              <a:solidFill>
                <a:srgbClr val="4C62AF"/>
              </a:solidFill>
              <a:prstDash val="solid"/>
              <a:headEnd type="none" len="sm" w="sm"/>
              <a:tailEnd type="none" len="sm" w="sm"/>
            </a:ln>
          </p:spPr>
        </p:sp>
        <p:sp>
          <p:nvSpPr>
            <p:cNvPr name="AutoShape 52" id="52"/>
            <p:cNvSpPr/>
            <p:nvPr/>
          </p:nvSpPr>
          <p:spPr>
            <a:xfrm flipH="true" flipV="true">
              <a:off x="21808638" y="2385779"/>
              <a:ext cx="1069568" cy="1213937"/>
            </a:xfrm>
            <a:prstGeom prst="line">
              <a:avLst/>
            </a:prstGeom>
            <a:ln cap="rnd" w="457200">
              <a:solidFill>
                <a:srgbClr val="4C62AF"/>
              </a:solidFill>
              <a:prstDash val="solid"/>
              <a:headEnd type="none" len="sm" w="sm"/>
              <a:tailEnd type="none" len="sm" w="sm"/>
            </a:ln>
          </p:spPr>
        </p:sp>
        <p:sp>
          <p:nvSpPr>
            <p:cNvPr name="AutoShape 53" id="53"/>
            <p:cNvSpPr/>
            <p:nvPr/>
          </p:nvSpPr>
          <p:spPr>
            <a:xfrm flipH="true" flipV="true">
              <a:off x="13258197" y="7171035"/>
              <a:ext cx="637702" cy="723778"/>
            </a:xfrm>
            <a:prstGeom prst="line">
              <a:avLst/>
            </a:prstGeom>
            <a:ln cap="rnd" w="457200">
              <a:solidFill>
                <a:srgbClr val="4C62AF"/>
              </a:solidFill>
              <a:prstDash val="solid"/>
              <a:headEnd type="none" len="sm" w="sm"/>
              <a:tailEnd type="none" len="sm" w="sm"/>
            </a:ln>
          </p:spPr>
        </p:sp>
        <p:sp>
          <p:nvSpPr>
            <p:cNvPr name="AutoShape 54" id="54"/>
            <p:cNvSpPr/>
            <p:nvPr/>
          </p:nvSpPr>
          <p:spPr>
            <a:xfrm flipH="true" flipV="true">
              <a:off x="24738997" y="3128816"/>
              <a:ext cx="637702" cy="723778"/>
            </a:xfrm>
            <a:prstGeom prst="line">
              <a:avLst/>
            </a:prstGeom>
            <a:ln cap="rnd" w="457200">
              <a:solidFill>
                <a:srgbClr val="4C62AF"/>
              </a:solidFill>
              <a:prstDash val="solid"/>
              <a:headEnd type="none" len="sm" w="sm"/>
              <a:tailEnd type="none" len="sm" w="sm"/>
            </a:ln>
          </p:spPr>
        </p:sp>
        <p:sp>
          <p:nvSpPr>
            <p:cNvPr name="AutoShape 55" id="55"/>
            <p:cNvSpPr/>
            <p:nvPr/>
          </p:nvSpPr>
          <p:spPr>
            <a:xfrm flipH="true" flipV="true">
              <a:off x="20713027" y="602780"/>
              <a:ext cx="637702" cy="723778"/>
            </a:xfrm>
            <a:prstGeom prst="line">
              <a:avLst/>
            </a:prstGeom>
            <a:ln cap="rnd" w="457200">
              <a:solidFill>
                <a:srgbClr val="4C62AF"/>
              </a:solidFill>
              <a:prstDash val="solid"/>
              <a:headEnd type="none" len="sm" w="sm"/>
              <a:tailEnd type="none" len="sm" w="sm"/>
            </a:ln>
          </p:spPr>
        </p:sp>
        <p:sp>
          <p:nvSpPr>
            <p:cNvPr name="AutoShape 56" id="56"/>
            <p:cNvSpPr/>
            <p:nvPr/>
          </p:nvSpPr>
          <p:spPr>
            <a:xfrm flipH="true" flipV="true">
              <a:off x="17052290" y="6291511"/>
              <a:ext cx="1069568" cy="1213937"/>
            </a:xfrm>
            <a:prstGeom prst="line">
              <a:avLst/>
            </a:prstGeom>
            <a:ln cap="rnd" w="457200">
              <a:solidFill>
                <a:srgbClr val="4C62AF"/>
              </a:solidFill>
              <a:prstDash val="solid"/>
              <a:headEnd type="none" len="sm" w="sm"/>
              <a:tailEnd type="none" len="sm" w="sm"/>
            </a:ln>
          </p:spPr>
        </p:sp>
        <p:sp>
          <p:nvSpPr>
            <p:cNvPr name="AutoShape 57" id="57"/>
            <p:cNvSpPr/>
            <p:nvPr/>
          </p:nvSpPr>
          <p:spPr>
            <a:xfrm flipH="true" flipV="true">
              <a:off x="22514943" y="151123"/>
              <a:ext cx="1069568" cy="1213937"/>
            </a:xfrm>
            <a:prstGeom prst="line">
              <a:avLst/>
            </a:prstGeom>
            <a:ln cap="rnd" w="457200">
              <a:solidFill>
                <a:srgbClr val="4C62AF"/>
              </a:solidFill>
              <a:prstDash val="solid"/>
              <a:headEnd type="none" len="sm" w="sm"/>
              <a:tailEnd type="none" len="sm" w="sm"/>
            </a:ln>
          </p:spPr>
        </p:sp>
        <p:sp>
          <p:nvSpPr>
            <p:cNvPr name="AutoShape 58" id="58"/>
            <p:cNvSpPr/>
            <p:nvPr/>
          </p:nvSpPr>
          <p:spPr>
            <a:xfrm flipH="true" flipV="true">
              <a:off x="16629415" y="1072971"/>
              <a:ext cx="1069568" cy="1213937"/>
            </a:xfrm>
            <a:prstGeom prst="line">
              <a:avLst/>
            </a:prstGeom>
            <a:ln cap="rnd" w="457200">
              <a:solidFill>
                <a:srgbClr val="4C62AF"/>
              </a:solidFill>
              <a:prstDash val="solid"/>
              <a:headEnd type="none" len="sm" w="sm"/>
              <a:tailEnd type="none" len="sm" w="sm"/>
            </a:ln>
          </p:spPr>
        </p:sp>
        <p:sp>
          <p:nvSpPr>
            <p:cNvPr name="AutoShape 59" id="59"/>
            <p:cNvSpPr/>
            <p:nvPr/>
          </p:nvSpPr>
          <p:spPr>
            <a:xfrm flipH="true" flipV="true">
              <a:off x="19402718" y="4220610"/>
              <a:ext cx="1069568" cy="1213937"/>
            </a:xfrm>
            <a:prstGeom prst="line">
              <a:avLst/>
            </a:prstGeom>
            <a:ln cap="rnd" w="457200">
              <a:solidFill>
                <a:srgbClr val="4C62AF"/>
              </a:solidFill>
              <a:prstDash val="solid"/>
              <a:headEnd type="none" len="sm" w="sm"/>
              <a:tailEnd type="none" len="sm" w="sm"/>
            </a:ln>
          </p:spPr>
        </p:sp>
        <p:sp>
          <p:nvSpPr>
            <p:cNvPr name="AutoShape 60" id="60"/>
            <p:cNvSpPr/>
            <p:nvPr/>
          </p:nvSpPr>
          <p:spPr>
            <a:xfrm flipH="true" flipV="true">
              <a:off x="18952750" y="1182246"/>
              <a:ext cx="1601434" cy="1817594"/>
            </a:xfrm>
            <a:prstGeom prst="line">
              <a:avLst/>
            </a:prstGeom>
            <a:ln cap="rnd" w="457200">
              <a:solidFill>
                <a:srgbClr val="4C62AF"/>
              </a:solidFill>
              <a:prstDash val="solid"/>
              <a:headEnd type="none" len="sm" w="sm"/>
              <a:tailEnd type="none" len="sm" w="sm"/>
            </a:ln>
          </p:spPr>
        </p:sp>
      </p:grpSp>
      <p:grpSp>
        <p:nvGrpSpPr>
          <p:cNvPr name="Group 61" id="61"/>
          <p:cNvGrpSpPr/>
          <p:nvPr/>
        </p:nvGrpSpPr>
        <p:grpSpPr>
          <a:xfrm rot="0">
            <a:off x="6963336" y="3807422"/>
            <a:ext cx="18329941" cy="5930491"/>
            <a:chOff x="0" y="0"/>
            <a:chExt cx="24439921" cy="7907321"/>
          </a:xfrm>
        </p:grpSpPr>
        <p:sp>
          <p:nvSpPr>
            <p:cNvPr name="Freeform 62" id="62"/>
            <p:cNvSpPr/>
            <p:nvPr/>
          </p:nvSpPr>
          <p:spPr>
            <a:xfrm flipH="false" flipV="false" rot="5400000">
              <a:off x="58462" y="1466152"/>
              <a:ext cx="4176507" cy="4293431"/>
            </a:xfrm>
            <a:custGeom>
              <a:avLst/>
              <a:gdLst/>
              <a:ahLst/>
              <a:cxnLst/>
              <a:rect r="r" b="b" t="t" l="l"/>
              <a:pathLst>
                <a:path h="4293431" w="4176507">
                  <a:moveTo>
                    <a:pt x="0" y="0"/>
                  </a:moveTo>
                  <a:lnTo>
                    <a:pt x="4176507" y="0"/>
                  </a:lnTo>
                  <a:lnTo>
                    <a:pt x="4176507" y="4293431"/>
                  </a:lnTo>
                  <a:lnTo>
                    <a:pt x="0" y="4293431"/>
                  </a:lnTo>
                  <a:lnTo>
                    <a:pt x="0" y="0"/>
                  </a:lnTo>
                  <a:close/>
                </a:path>
              </a:pathLst>
            </a:custGeom>
            <a:blipFill>
              <a:blip r:embed="rId2"/>
              <a:stretch>
                <a:fillRect l="0" t="-3672" r="0" b="-5473"/>
              </a:stretch>
            </a:blipFill>
          </p:spPr>
        </p:sp>
        <p:sp>
          <p:nvSpPr>
            <p:cNvPr name="Freeform 63" id="63"/>
            <p:cNvSpPr/>
            <p:nvPr/>
          </p:nvSpPr>
          <p:spPr>
            <a:xfrm flipH="false" flipV="false" rot="0">
              <a:off x="3531138" y="0"/>
              <a:ext cx="20908783" cy="7907321"/>
            </a:xfrm>
            <a:custGeom>
              <a:avLst/>
              <a:gdLst/>
              <a:ahLst/>
              <a:cxnLst/>
              <a:rect r="r" b="b" t="t" l="l"/>
              <a:pathLst>
                <a:path h="7907321" w="20908783">
                  <a:moveTo>
                    <a:pt x="0" y="0"/>
                  </a:moveTo>
                  <a:lnTo>
                    <a:pt x="20908783" y="0"/>
                  </a:lnTo>
                  <a:lnTo>
                    <a:pt x="20908783" y="7907321"/>
                  </a:lnTo>
                  <a:lnTo>
                    <a:pt x="0" y="79073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64" id="64"/>
          <p:cNvGrpSpPr/>
          <p:nvPr/>
        </p:nvGrpSpPr>
        <p:grpSpPr>
          <a:xfrm rot="-5400000">
            <a:off x="-1791551" y="748449"/>
            <a:ext cx="11215802" cy="8623300"/>
            <a:chOff x="0" y="0"/>
            <a:chExt cx="2953956" cy="2271157"/>
          </a:xfrm>
        </p:grpSpPr>
        <p:sp>
          <p:nvSpPr>
            <p:cNvPr name="Freeform 65" id="65"/>
            <p:cNvSpPr/>
            <p:nvPr/>
          </p:nvSpPr>
          <p:spPr>
            <a:xfrm flipH="false" flipV="false" rot="0">
              <a:off x="0" y="0"/>
              <a:ext cx="2953956" cy="2271157"/>
            </a:xfrm>
            <a:custGeom>
              <a:avLst/>
              <a:gdLst/>
              <a:ahLst/>
              <a:cxnLst/>
              <a:rect r="r" b="b" t="t" l="l"/>
              <a:pathLst>
                <a:path h="2271157" w="2953956">
                  <a:moveTo>
                    <a:pt x="0" y="0"/>
                  </a:moveTo>
                  <a:lnTo>
                    <a:pt x="2953956" y="0"/>
                  </a:lnTo>
                  <a:lnTo>
                    <a:pt x="2953956" y="2271157"/>
                  </a:lnTo>
                  <a:lnTo>
                    <a:pt x="0" y="2271157"/>
                  </a:lnTo>
                  <a:close/>
                </a:path>
              </a:pathLst>
            </a:custGeom>
            <a:solidFill>
              <a:srgbClr val="0B1541"/>
            </a:solidFill>
          </p:spPr>
        </p:sp>
        <p:sp>
          <p:nvSpPr>
            <p:cNvPr name="TextBox 66" id="66"/>
            <p:cNvSpPr txBox="true"/>
            <p:nvPr/>
          </p:nvSpPr>
          <p:spPr>
            <a:xfrm>
              <a:off x="0" y="-123825"/>
              <a:ext cx="2953956" cy="2394982"/>
            </a:xfrm>
            <a:prstGeom prst="rect">
              <a:avLst/>
            </a:prstGeom>
          </p:spPr>
          <p:txBody>
            <a:bodyPr anchor="ctr" rtlCol="false" tIns="50800" lIns="50800" bIns="50800" rIns="50800"/>
            <a:lstStyle/>
            <a:p>
              <a:pPr algn="ctr">
                <a:lnSpc>
                  <a:spcPts val="4420"/>
                </a:lnSpc>
              </a:pPr>
            </a:p>
          </p:txBody>
        </p:sp>
      </p:grpSp>
      <p:sp>
        <p:nvSpPr>
          <p:cNvPr name="Freeform 67" id="67"/>
          <p:cNvSpPr/>
          <p:nvPr/>
        </p:nvSpPr>
        <p:spPr>
          <a:xfrm flipH="false" flipV="false" rot="0">
            <a:off x="1028700" y="1475172"/>
            <a:ext cx="937546" cy="953143"/>
          </a:xfrm>
          <a:custGeom>
            <a:avLst/>
            <a:gdLst/>
            <a:ahLst/>
            <a:cxnLst/>
            <a:rect r="r" b="b" t="t" l="l"/>
            <a:pathLst>
              <a:path h="953143" w="937546">
                <a:moveTo>
                  <a:pt x="0" y="0"/>
                </a:moveTo>
                <a:lnTo>
                  <a:pt x="937546" y="0"/>
                </a:lnTo>
                <a:lnTo>
                  <a:pt x="937546" y="953143"/>
                </a:lnTo>
                <a:lnTo>
                  <a:pt x="0" y="95314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68" id="68"/>
          <p:cNvGrpSpPr/>
          <p:nvPr/>
        </p:nvGrpSpPr>
        <p:grpSpPr>
          <a:xfrm rot="0">
            <a:off x="1028700" y="3022834"/>
            <a:ext cx="5934636" cy="4953828"/>
            <a:chOff x="0" y="0"/>
            <a:chExt cx="7912848" cy="6605105"/>
          </a:xfrm>
        </p:grpSpPr>
        <p:sp>
          <p:nvSpPr>
            <p:cNvPr name="TextBox 69" id="69"/>
            <p:cNvSpPr txBox="true"/>
            <p:nvPr/>
          </p:nvSpPr>
          <p:spPr>
            <a:xfrm rot="0">
              <a:off x="0" y="66675"/>
              <a:ext cx="7912848" cy="664845"/>
            </a:xfrm>
            <a:prstGeom prst="rect">
              <a:avLst/>
            </a:prstGeom>
          </p:spPr>
          <p:txBody>
            <a:bodyPr anchor="t" rtlCol="false" tIns="0" lIns="0" bIns="0" rIns="0">
              <a:spAutoFit/>
            </a:bodyPr>
            <a:lstStyle/>
            <a:p>
              <a:pPr algn="l" marL="0" indent="0" lvl="0">
                <a:lnSpc>
                  <a:spcPts val="3600"/>
                </a:lnSpc>
                <a:spcBef>
                  <a:spcPct val="0"/>
                </a:spcBef>
              </a:pPr>
              <a:r>
                <a:rPr lang="en-US" b="true" sz="3600" spc="72">
                  <a:solidFill>
                    <a:srgbClr val="A87CDF"/>
                  </a:solidFill>
                  <a:latin typeface="Montserrat Bold"/>
                  <a:ea typeface="Montserrat Bold"/>
                  <a:cs typeface="Montserrat Bold"/>
                  <a:sym typeface="Montserrat Bold"/>
                </a:rPr>
                <a:t>STRENGTHS:</a:t>
              </a:r>
            </a:p>
          </p:txBody>
        </p:sp>
        <p:sp>
          <p:nvSpPr>
            <p:cNvPr name="TextBox 70" id="70"/>
            <p:cNvSpPr txBox="true"/>
            <p:nvPr/>
          </p:nvSpPr>
          <p:spPr>
            <a:xfrm rot="0">
              <a:off x="0" y="1071079"/>
              <a:ext cx="7912848" cy="5534026"/>
            </a:xfrm>
            <a:prstGeom prst="rect">
              <a:avLst/>
            </a:prstGeom>
          </p:spPr>
          <p:txBody>
            <a:bodyPr anchor="t" rtlCol="false" tIns="0" lIns="0" bIns="0" rIns="0">
              <a:spAutoFit/>
            </a:bodyPr>
            <a:lstStyle/>
            <a:p>
              <a:pPr algn="l">
                <a:lnSpc>
                  <a:spcPts val="4199"/>
                </a:lnSpc>
              </a:pPr>
            </a:p>
            <a:p>
              <a:pPr algn="l" marL="647695" indent="-323848" lvl="1">
                <a:lnSpc>
                  <a:spcPts val="4199"/>
                </a:lnSpc>
                <a:spcBef>
                  <a:spcPct val="0"/>
                </a:spcBef>
                <a:buFont typeface="Arial"/>
                <a:buChar char="•"/>
              </a:pPr>
              <a:r>
                <a:rPr lang="en-US" sz="2999">
                  <a:solidFill>
                    <a:srgbClr val="FFFFFF"/>
                  </a:solidFill>
                  <a:latin typeface="PT Sans"/>
                  <a:ea typeface="PT Sans"/>
                  <a:cs typeface="PT Sans"/>
                  <a:sym typeface="PT Sans"/>
                </a:rPr>
                <a:t>"Hig</a:t>
              </a:r>
              <a:r>
                <a:rPr lang="en-US" sz="2999" u="none">
                  <a:solidFill>
                    <a:srgbClr val="FFFFFF"/>
                  </a:solidFill>
                  <a:latin typeface="PT Sans"/>
                  <a:ea typeface="PT Sans"/>
                  <a:cs typeface="PT Sans"/>
                  <a:sym typeface="PT Sans"/>
                </a:rPr>
                <a:t>h accuracy and fast response times make the system effective and reliable."</a:t>
              </a:r>
            </a:p>
            <a:p>
              <a:pPr algn="l" marL="647695" indent="-323848" lvl="1">
                <a:lnSpc>
                  <a:spcPts val="4199"/>
                </a:lnSpc>
                <a:spcBef>
                  <a:spcPct val="0"/>
                </a:spcBef>
                <a:buFont typeface="Arial"/>
                <a:buChar char="•"/>
              </a:pPr>
              <a:r>
                <a:rPr lang="en-US" sz="2999" u="none">
                  <a:solidFill>
                    <a:srgbClr val="FFFFFF"/>
                  </a:solidFill>
                  <a:latin typeface="PT Sans"/>
                  <a:ea typeface="PT Sans"/>
                  <a:cs typeface="PT Sans"/>
                  <a:sym typeface="PT Sans"/>
                </a:rPr>
                <a:t>"The user-friendly design ensures that the application is easy to use for non-technical users."</a:t>
              </a:r>
            </a:p>
          </p:txBody>
        </p:sp>
      </p:grpSp>
      <p:sp>
        <p:nvSpPr>
          <p:cNvPr name="TextBox 71" id="71"/>
          <p:cNvSpPr txBox="true"/>
          <p:nvPr/>
        </p:nvSpPr>
        <p:spPr>
          <a:xfrm rot="0">
            <a:off x="2201213" y="1364369"/>
            <a:ext cx="4290747" cy="1279524"/>
          </a:xfrm>
          <a:prstGeom prst="rect">
            <a:avLst/>
          </a:prstGeom>
        </p:spPr>
        <p:txBody>
          <a:bodyPr anchor="t" rtlCol="false" tIns="0" lIns="0" bIns="0" rIns="0">
            <a:spAutoFit/>
          </a:bodyPr>
          <a:lstStyle/>
          <a:p>
            <a:pPr algn="l">
              <a:lnSpc>
                <a:spcPts val="4999"/>
              </a:lnSpc>
              <a:spcBef>
                <a:spcPct val="0"/>
              </a:spcBef>
            </a:pPr>
            <a:r>
              <a:rPr lang="en-US" b="true" sz="4999" spc="99" u="none">
                <a:solidFill>
                  <a:srgbClr val="A87CDF"/>
                </a:solidFill>
                <a:latin typeface="Montserrat Bold"/>
                <a:ea typeface="Montserrat Bold"/>
                <a:cs typeface="Montserrat Bold"/>
                <a:sym typeface="Montserrat Bold"/>
              </a:rPr>
              <a:t>SWOT ANALYSIS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F3B9B"/>
        </a:solidFill>
      </p:bgPr>
    </p:bg>
    <p:spTree>
      <p:nvGrpSpPr>
        <p:cNvPr id="1" name=""/>
        <p:cNvGrpSpPr/>
        <p:nvPr/>
      </p:nvGrpSpPr>
      <p:grpSpPr>
        <a:xfrm>
          <a:off x="0" y="0"/>
          <a:ext cx="0" cy="0"/>
          <a:chOff x="0" y="0"/>
          <a:chExt cx="0" cy="0"/>
        </a:xfrm>
      </p:grpSpPr>
      <p:grpSp>
        <p:nvGrpSpPr>
          <p:cNvPr name="Group 2" id="2"/>
          <p:cNvGrpSpPr/>
          <p:nvPr/>
        </p:nvGrpSpPr>
        <p:grpSpPr>
          <a:xfrm rot="0">
            <a:off x="7447454" y="8748451"/>
            <a:ext cx="11545794" cy="2038350"/>
            <a:chOff x="0" y="0"/>
            <a:chExt cx="15394392" cy="2717800"/>
          </a:xfrm>
        </p:grpSpPr>
        <p:grpSp>
          <p:nvGrpSpPr>
            <p:cNvPr name="Group 3" id="3"/>
            <p:cNvGrpSpPr/>
            <p:nvPr/>
          </p:nvGrpSpPr>
          <p:grpSpPr>
            <a:xfrm rot="0">
              <a:off x="0" y="0"/>
              <a:ext cx="15394392" cy="2717800"/>
              <a:chOff x="0" y="0"/>
              <a:chExt cx="3040868" cy="536849"/>
            </a:xfrm>
          </p:grpSpPr>
          <p:sp>
            <p:nvSpPr>
              <p:cNvPr name="Freeform 4" id="4"/>
              <p:cNvSpPr/>
              <p:nvPr/>
            </p:nvSpPr>
            <p:spPr>
              <a:xfrm flipH="false" flipV="false" rot="0">
                <a:off x="0" y="0"/>
                <a:ext cx="3040867" cy="536849"/>
              </a:xfrm>
              <a:custGeom>
                <a:avLst/>
                <a:gdLst/>
                <a:ahLst/>
                <a:cxnLst/>
                <a:rect r="r" b="b" t="t" l="l"/>
                <a:pathLst>
                  <a:path h="536849" w="3040867">
                    <a:moveTo>
                      <a:pt x="0" y="0"/>
                    </a:moveTo>
                    <a:lnTo>
                      <a:pt x="3040867" y="0"/>
                    </a:lnTo>
                    <a:lnTo>
                      <a:pt x="3040867" y="536849"/>
                    </a:lnTo>
                    <a:lnTo>
                      <a:pt x="0" y="536849"/>
                    </a:lnTo>
                    <a:close/>
                  </a:path>
                </a:pathLst>
              </a:custGeom>
              <a:solidFill>
                <a:srgbClr val="6D738D"/>
              </a:solidFill>
            </p:spPr>
          </p:sp>
          <p:sp>
            <p:nvSpPr>
              <p:cNvPr name="TextBox 5" id="5"/>
              <p:cNvSpPr txBox="true"/>
              <p:nvPr/>
            </p:nvSpPr>
            <p:spPr>
              <a:xfrm>
                <a:off x="0" y="-123825"/>
                <a:ext cx="3040868" cy="660674"/>
              </a:xfrm>
              <a:prstGeom prst="rect">
                <a:avLst/>
              </a:prstGeom>
            </p:spPr>
            <p:txBody>
              <a:bodyPr anchor="ctr" rtlCol="false" tIns="50800" lIns="50800" bIns="50800" rIns="50800"/>
              <a:lstStyle/>
              <a:p>
                <a:pPr algn="ctr">
                  <a:lnSpc>
                    <a:spcPts val="4420"/>
                  </a:lnSpc>
                </a:pPr>
              </a:p>
            </p:txBody>
          </p:sp>
        </p:grpSp>
        <p:grpSp>
          <p:nvGrpSpPr>
            <p:cNvPr name="Group 6" id="6"/>
            <p:cNvGrpSpPr/>
            <p:nvPr/>
          </p:nvGrpSpPr>
          <p:grpSpPr>
            <a:xfrm rot="0">
              <a:off x="8054100" y="858825"/>
              <a:ext cx="2788000" cy="93675"/>
              <a:chOff x="0" y="0"/>
              <a:chExt cx="547795" cy="18406"/>
            </a:xfrm>
          </p:grpSpPr>
          <p:sp>
            <p:nvSpPr>
              <p:cNvPr name="Freeform 7" id="7"/>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8" id="8"/>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9" id="9"/>
            <p:cNvGrpSpPr/>
            <p:nvPr/>
          </p:nvGrpSpPr>
          <p:grpSpPr>
            <a:xfrm rot="0">
              <a:off x="344500" y="858825"/>
              <a:ext cx="2788000" cy="93675"/>
              <a:chOff x="0" y="0"/>
              <a:chExt cx="547795" cy="18406"/>
            </a:xfrm>
          </p:grpSpPr>
          <p:sp>
            <p:nvSpPr>
              <p:cNvPr name="Freeform 10" id="10"/>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1" id="11"/>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2" id="12"/>
            <p:cNvGrpSpPr/>
            <p:nvPr/>
          </p:nvGrpSpPr>
          <p:grpSpPr>
            <a:xfrm rot="0">
              <a:off x="11908900" y="858825"/>
              <a:ext cx="2788000" cy="93675"/>
              <a:chOff x="0" y="0"/>
              <a:chExt cx="547795" cy="18406"/>
            </a:xfrm>
          </p:grpSpPr>
          <p:sp>
            <p:nvSpPr>
              <p:cNvPr name="Freeform 13" id="13"/>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4" id="14"/>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5" id="15"/>
            <p:cNvGrpSpPr/>
            <p:nvPr/>
          </p:nvGrpSpPr>
          <p:grpSpPr>
            <a:xfrm rot="0">
              <a:off x="4199300" y="858825"/>
              <a:ext cx="2788000" cy="93675"/>
              <a:chOff x="0" y="0"/>
              <a:chExt cx="547795" cy="18406"/>
            </a:xfrm>
          </p:grpSpPr>
          <p:sp>
            <p:nvSpPr>
              <p:cNvPr name="Freeform 16" id="16"/>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7" id="17"/>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grpSp>
        <p:nvGrpSpPr>
          <p:cNvPr name="Group 18" id="18"/>
          <p:cNvGrpSpPr/>
          <p:nvPr/>
        </p:nvGrpSpPr>
        <p:grpSpPr>
          <a:xfrm rot="0">
            <a:off x="3001575" y="-4846778"/>
            <a:ext cx="19161165" cy="13025544"/>
            <a:chOff x="0" y="0"/>
            <a:chExt cx="25548220" cy="17367392"/>
          </a:xfrm>
        </p:grpSpPr>
        <p:sp>
          <p:nvSpPr>
            <p:cNvPr name="AutoShape 19" id="19"/>
            <p:cNvSpPr/>
            <p:nvPr/>
          </p:nvSpPr>
          <p:spPr>
            <a:xfrm flipH="true" flipV="true">
              <a:off x="1009437" y="5905873"/>
              <a:ext cx="1601434" cy="1817594"/>
            </a:xfrm>
            <a:prstGeom prst="line">
              <a:avLst/>
            </a:prstGeom>
            <a:ln cap="rnd" w="457200">
              <a:solidFill>
                <a:srgbClr val="4C62AF"/>
              </a:solidFill>
              <a:prstDash val="solid"/>
              <a:headEnd type="none" len="sm" w="sm"/>
              <a:tailEnd type="none" len="sm" w="sm"/>
            </a:ln>
          </p:spPr>
        </p:sp>
        <p:sp>
          <p:nvSpPr>
            <p:cNvPr name="AutoShape 20" id="20"/>
            <p:cNvSpPr/>
            <p:nvPr/>
          </p:nvSpPr>
          <p:spPr>
            <a:xfrm flipH="true" flipV="true">
              <a:off x="5655590" y="11179158"/>
              <a:ext cx="1601434" cy="1817594"/>
            </a:xfrm>
            <a:prstGeom prst="line">
              <a:avLst/>
            </a:prstGeom>
            <a:ln cap="rnd" w="457200">
              <a:solidFill>
                <a:srgbClr val="4C62AF"/>
              </a:solidFill>
              <a:prstDash val="solid"/>
              <a:headEnd type="none" len="sm" w="sm"/>
              <a:tailEnd type="none" len="sm" w="sm"/>
            </a:ln>
          </p:spPr>
        </p:sp>
        <p:sp>
          <p:nvSpPr>
            <p:cNvPr name="AutoShape 21" id="21"/>
            <p:cNvSpPr/>
            <p:nvPr/>
          </p:nvSpPr>
          <p:spPr>
            <a:xfrm flipH="true" flipV="true">
              <a:off x="968066" y="10796240"/>
              <a:ext cx="1601434" cy="1817594"/>
            </a:xfrm>
            <a:prstGeom prst="line">
              <a:avLst/>
            </a:prstGeom>
            <a:ln cap="rnd" w="457200">
              <a:solidFill>
                <a:srgbClr val="4C62AF"/>
              </a:solidFill>
              <a:prstDash val="solid"/>
              <a:headEnd type="none" len="sm" w="sm"/>
              <a:tailEnd type="none" len="sm" w="sm"/>
            </a:ln>
          </p:spPr>
        </p:sp>
        <p:sp>
          <p:nvSpPr>
            <p:cNvPr name="AutoShape 22" id="22"/>
            <p:cNvSpPr/>
            <p:nvPr/>
          </p:nvSpPr>
          <p:spPr>
            <a:xfrm flipH="true" flipV="true">
              <a:off x="1192312" y="8442358"/>
              <a:ext cx="1069568" cy="1213937"/>
            </a:xfrm>
            <a:prstGeom prst="line">
              <a:avLst/>
            </a:prstGeom>
            <a:ln cap="rnd" w="457200">
              <a:solidFill>
                <a:srgbClr val="4C62AF"/>
              </a:solidFill>
              <a:prstDash val="solid"/>
              <a:headEnd type="none" len="sm" w="sm"/>
              <a:tailEnd type="none" len="sm" w="sm"/>
            </a:ln>
          </p:spPr>
        </p:sp>
        <p:sp>
          <p:nvSpPr>
            <p:cNvPr name="AutoShape 23" id="23"/>
            <p:cNvSpPr/>
            <p:nvPr/>
          </p:nvSpPr>
          <p:spPr>
            <a:xfrm flipH="true" flipV="true">
              <a:off x="3683004" y="8940315"/>
              <a:ext cx="1069568" cy="1213937"/>
            </a:xfrm>
            <a:prstGeom prst="line">
              <a:avLst/>
            </a:prstGeom>
            <a:ln cap="rnd" w="457200">
              <a:solidFill>
                <a:srgbClr val="4C62AF"/>
              </a:solidFill>
              <a:prstDash val="solid"/>
              <a:headEnd type="none" len="sm" w="sm"/>
              <a:tailEnd type="none" len="sm" w="sm"/>
            </a:ln>
          </p:spPr>
        </p:sp>
        <p:sp>
          <p:nvSpPr>
            <p:cNvPr name="AutoShape 24" id="24"/>
            <p:cNvSpPr/>
            <p:nvPr/>
          </p:nvSpPr>
          <p:spPr>
            <a:xfrm flipH="true" flipV="true">
              <a:off x="8721963" y="7684267"/>
              <a:ext cx="1069568" cy="1213937"/>
            </a:xfrm>
            <a:prstGeom prst="line">
              <a:avLst/>
            </a:prstGeom>
            <a:ln cap="rnd" w="457200">
              <a:solidFill>
                <a:srgbClr val="4C62AF"/>
              </a:solidFill>
              <a:prstDash val="solid"/>
              <a:headEnd type="none" len="sm" w="sm"/>
              <a:tailEnd type="none" len="sm" w="sm"/>
            </a:ln>
          </p:spPr>
        </p:sp>
        <p:sp>
          <p:nvSpPr>
            <p:cNvPr name="AutoShape 25" id="25"/>
            <p:cNvSpPr/>
            <p:nvPr/>
          </p:nvSpPr>
          <p:spPr>
            <a:xfrm flipH="true" flipV="true">
              <a:off x="171522" y="12469523"/>
              <a:ext cx="637702" cy="723778"/>
            </a:xfrm>
            <a:prstGeom prst="line">
              <a:avLst/>
            </a:prstGeom>
            <a:ln cap="rnd" w="457200">
              <a:solidFill>
                <a:srgbClr val="4C62AF"/>
              </a:solidFill>
              <a:prstDash val="solid"/>
              <a:headEnd type="none" len="sm" w="sm"/>
              <a:tailEnd type="none" len="sm" w="sm"/>
            </a:ln>
          </p:spPr>
        </p:sp>
        <p:sp>
          <p:nvSpPr>
            <p:cNvPr name="AutoShape 26" id="26"/>
            <p:cNvSpPr/>
            <p:nvPr/>
          </p:nvSpPr>
          <p:spPr>
            <a:xfrm flipH="true" flipV="true">
              <a:off x="11652322" y="8427303"/>
              <a:ext cx="637702" cy="723778"/>
            </a:xfrm>
            <a:prstGeom prst="line">
              <a:avLst/>
            </a:prstGeom>
            <a:ln cap="rnd" w="457200">
              <a:solidFill>
                <a:srgbClr val="4C62AF"/>
              </a:solidFill>
              <a:prstDash val="solid"/>
              <a:headEnd type="none" len="sm" w="sm"/>
              <a:tailEnd type="none" len="sm" w="sm"/>
            </a:ln>
          </p:spPr>
        </p:sp>
        <p:sp>
          <p:nvSpPr>
            <p:cNvPr name="AutoShape 27" id="27"/>
            <p:cNvSpPr/>
            <p:nvPr/>
          </p:nvSpPr>
          <p:spPr>
            <a:xfrm flipH="true" flipV="true">
              <a:off x="7626352" y="5901267"/>
              <a:ext cx="637702" cy="723778"/>
            </a:xfrm>
            <a:prstGeom prst="line">
              <a:avLst/>
            </a:prstGeom>
            <a:ln cap="rnd" w="457200">
              <a:solidFill>
                <a:srgbClr val="4C62AF"/>
              </a:solidFill>
              <a:prstDash val="solid"/>
              <a:headEnd type="none" len="sm" w="sm"/>
              <a:tailEnd type="none" len="sm" w="sm"/>
            </a:ln>
          </p:spPr>
        </p:sp>
        <p:sp>
          <p:nvSpPr>
            <p:cNvPr name="AutoShape 28" id="28"/>
            <p:cNvSpPr/>
            <p:nvPr/>
          </p:nvSpPr>
          <p:spPr>
            <a:xfrm flipH="true" flipV="true">
              <a:off x="3965615" y="11589998"/>
              <a:ext cx="1069568" cy="1213937"/>
            </a:xfrm>
            <a:prstGeom prst="line">
              <a:avLst/>
            </a:prstGeom>
            <a:ln cap="rnd" w="457200">
              <a:solidFill>
                <a:srgbClr val="4C62AF"/>
              </a:solidFill>
              <a:prstDash val="solid"/>
              <a:headEnd type="none" len="sm" w="sm"/>
              <a:tailEnd type="none" len="sm" w="sm"/>
            </a:ln>
          </p:spPr>
        </p:sp>
        <p:sp>
          <p:nvSpPr>
            <p:cNvPr name="AutoShape 29" id="29"/>
            <p:cNvSpPr/>
            <p:nvPr/>
          </p:nvSpPr>
          <p:spPr>
            <a:xfrm flipH="true" flipV="true">
              <a:off x="9428268" y="5449610"/>
              <a:ext cx="1069568" cy="1213937"/>
            </a:xfrm>
            <a:prstGeom prst="line">
              <a:avLst/>
            </a:prstGeom>
            <a:ln cap="rnd" w="457200">
              <a:solidFill>
                <a:srgbClr val="4C62AF"/>
              </a:solidFill>
              <a:prstDash val="solid"/>
              <a:headEnd type="none" len="sm" w="sm"/>
              <a:tailEnd type="none" len="sm" w="sm"/>
            </a:ln>
          </p:spPr>
        </p:sp>
        <p:sp>
          <p:nvSpPr>
            <p:cNvPr name="AutoShape 30" id="30"/>
            <p:cNvSpPr/>
            <p:nvPr/>
          </p:nvSpPr>
          <p:spPr>
            <a:xfrm flipH="true" flipV="true">
              <a:off x="3542740" y="6371458"/>
              <a:ext cx="1069568" cy="1213937"/>
            </a:xfrm>
            <a:prstGeom prst="line">
              <a:avLst/>
            </a:prstGeom>
            <a:ln cap="rnd" w="457200">
              <a:solidFill>
                <a:srgbClr val="4C62AF"/>
              </a:solidFill>
              <a:prstDash val="solid"/>
              <a:headEnd type="none" len="sm" w="sm"/>
              <a:tailEnd type="none" len="sm" w="sm"/>
            </a:ln>
          </p:spPr>
        </p:sp>
        <p:sp>
          <p:nvSpPr>
            <p:cNvPr name="AutoShape 31" id="31"/>
            <p:cNvSpPr/>
            <p:nvPr/>
          </p:nvSpPr>
          <p:spPr>
            <a:xfrm flipH="true" flipV="true">
              <a:off x="6316043" y="9519097"/>
              <a:ext cx="1069568" cy="1213937"/>
            </a:xfrm>
            <a:prstGeom prst="line">
              <a:avLst/>
            </a:prstGeom>
            <a:ln cap="rnd" w="457200">
              <a:solidFill>
                <a:srgbClr val="4C62AF"/>
              </a:solidFill>
              <a:prstDash val="solid"/>
              <a:headEnd type="none" len="sm" w="sm"/>
              <a:tailEnd type="none" len="sm" w="sm"/>
            </a:ln>
          </p:spPr>
        </p:sp>
        <p:sp>
          <p:nvSpPr>
            <p:cNvPr name="AutoShape 32" id="32"/>
            <p:cNvSpPr/>
            <p:nvPr/>
          </p:nvSpPr>
          <p:spPr>
            <a:xfrm flipH="true" flipV="true">
              <a:off x="5866075" y="6480733"/>
              <a:ext cx="1601434" cy="1817594"/>
            </a:xfrm>
            <a:prstGeom prst="line">
              <a:avLst/>
            </a:prstGeom>
            <a:ln cap="rnd" w="457200">
              <a:solidFill>
                <a:srgbClr val="4C62AF"/>
              </a:solidFill>
              <a:prstDash val="solid"/>
              <a:headEnd type="none" len="sm" w="sm"/>
              <a:tailEnd type="none" len="sm" w="sm"/>
            </a:ln>
          </p:spPr>
        </p:sp>
        <p:sp>
          <p:nvSpPr>
            <p:cNvPr name="AutoShape 33" id="33"/>
            <p:cNvSpPr/>
            <p:nvPr/>
          </p:nvSpPr>
          <p:spPr>
            <a:xfrm flipH="true" flipV="true">
              <a:off x="9168512" y="9928842"/>
              <a:ext cx="1601434" cy="1817594"/>
            </a:xfrm>
            <a:prstGeom prst="line">
              <a:avLst/>
            </a:prstGeom>
            <a:ln cap="rnd" w="457200">
              <a:solidFill>
                <a:srgbClr val="4C62AF"/>
              </a:solidFill>
              <a:prstDash val="solid"/>
              <a:headEnd type="none" len="sm" w="sm"/>
              <a:tailEnd type="none" len="sm" w="sm"/>
            </a:ln>
          </p:spPr>
        </p:sp>
        <p:sp>
          <p:nvSpPr>
            <p:cNvPr name="AutoShape 34" id="34"/>
            <p:cNvSpPr/>
            <p:nvPr/>
          </p:nvSpPr>
          <p:spPr>
            <a:xfrm flipH="true" flipV="true">
              <a:off x="13814664" y="15202126"/>
              <a:ext cx="1601434" cy="1817594"/>
            </a:xfrm>
            <a:prstGeom prst="line">
              <a:avLst/>
            </a:prstGeom>
            <a:ln cap="rnd" w="457200">
              <a:solidFill>
                <a:srgbClr val="4C62AF"/>
              </a:solidFill>
              <a:prstDash val="solid"/>
              <a:headEnd type="none" len="sm" w="sm"/>
              <a:tailEnd type="none" len="sm" w="sm"/>
            </a:ln>
          </p:spPr>
        </p:sp>
        <p:sp>
          <p:nvSpPr>
            <p:cNvPr name="AutoShape 35" id="35"/>
            <p:cNvSpPr/>
            <p:nvPr/>
          </p:nvSpPr>
          <p:spPr>
            <a:xfrm flipH="true" flipV="true">
              <a:off x="9127141" y="14819208"/>
              <a:ext cx="1601434" cy="1817594"/>
            </a:xfrm>
            <a:prstGeom prst="line">
              <a:avLst/>
            </a:prstGeom>
            <a:ln cap="rnd" w="457200">
              <a:solidFill>
                <a:srgbClr val="4C62AF"/>
              </a:solidFill>
              <a:prstDash val="solid"/>
              <a:headEnd type="none" len="sm" w="sm"/>
              <a:tailEnd type="none" len="sm" w="sm"/>
            </a:ln>
          </p:spPr>
        </p:sp>
        <p:sp>
          <p:nvSpPr>
            <p:cNvPr name="AutoShape 36" id="36"/>
            <p:cNvSpPr/>
            <p:nvPr/>
          </p:nvSpPr>
          <p:spPr>
            <a:xfrm flipH="true" flipV="true">
              <a:off x="9351387" y="12465326"/>
              <a:ext cx="1069568" cy="1213937"/>
            </a:xfrm>
            <a:prstGeom prst="line">
              <a:avLst/>
            </a:prstGeom>
            <a:ln cap="rnd" w="457200">
              <a:solidFill>
                <a:srgbClr val="4C62AF"/>
              </a:solidFill>
              <a:prstDash val="solid"/>
              <a:headEnd type="none" len="sm" w="sm"/>
              <a:tailEnd type="none" len="sm" w="sm"/>
            </a:ln>
          </p:spPr>
        </p:sp>
        <p:sp>
          <p:nvSpPr>
            <p:cNvPr name="AutoShape 37" id="37"/>
            <p:cNvSpPr/>
            <p:nvPr/>
          </p:nvSpPr>
          <p:spPr>
            <a:xfrm flipH="true" flipV="true">
              <a:off x="11842079" y="12963284"/>
              <a:ext cx="1069568" cy="1213937"/>
            </a:xfrm>
            <a:prstGeom prst="line">
              <a:avLst/>
            </a:prstGeom>
            <a:ln cap="rnd" w="457200">
              <a:solidFill>
                <a:srgbClr val="4C62AF"/>
              </a:solidFill>
              <a:prstDash val="solid"/>
              <a:headEnd type="none" len="sm" w="sm"/>
              <a:tailEnd type="none" len="sm" w="sm"/>
            </a:ln>
          </p:spPr>
        </p:sp>
        <p:sp>
          <p:nvSpPr>
            <p:cNvPr name="AutoShape 38" id="38"/>
            <p:cNvSpPr/>
            <p:nvPr/>
          </p:nvSpPr>
          <p:spPr>
            <a:xfrm flipH="true" flipV="true">
              <a:off x="16881038" y="11707235"/>
              <a:ext cx="1069568" cy="1213937"/>
            </a:xfrm>
            <a:prstGeom prst="line">
              <a:avLst/>
            </a:prstGeom>
            <a:ln cap="rnd" w="457200">
              <a:solidFill>
                <a:srgbClr val="4C62AF"/>
              </a:solidFill>
              <a:prstDash val="solid"/>
              <a:headEnd type="none" len="sm" w="sm"/>
              <a:tailEnd type="none" len="sm" w="sm"/>
            </a:ln>
          </p:spPr>
        </p:sp>
        <p:sp>
          <p:nvSpPr>
            <p:cNvPr name="AutoShape 39" id="39"/>
            <p:cNvSpPr/>
            <p:nvPr/>
          </p:nvSpPr>
          <p:spPr>
            <a:xfrm flipH="true" flipV="true">
              <a:off x="8330597" y="16492491"/>
              <a:ext cx="637702" cy="723778"/>
            </a:xfrm>
            <a:prstGeom prst="line">
              <a:avLst/>
            </a:prstGeom>
            <a:ln cap="rnd" w="457200">
              <a:solidFill>
                <a:srgbClr val="4C62AF"/>
              </a:solidFill>
              <a:prstDash val="solid"/>
              <a:headEnd type="none" len="sm" w="sm"/>
              <a:tailEnd type="none" len="sm" w="sm"/>
            </a:ln>
          </p:spPr>
        </p:sp>
        <p:sp>
          <p:nvSpPr>
            <p:cNvPr name="AutoShape 40" id="40"/>
            <p:cNvSpPr/>
            <p:nvPr/>
          </p:nvSpPr>
          <p:spPr>
            <a:xfrm flipH="true" flipV="true">
              <a:off x="19811397" y="12450271"/>
              <a:ext cx="637702" cy="723778"/>
            </a:xfrm>
            <a:prstGeom prst="line">
              <a:avLst/>
            </a:prstGeom>
            <a:ln cap="rnd" w="457200">
              <a:solidFill>
                <a:srgbClr val="4C62AF"/>
              </a:solidFill>
              <a:prstDash val="solid"/>
              <a:headEnd type="none" len="sm" w="sm"/>
              <a:tailEnd type="none" len="sm" w="sm"/>
            </a:ln>
          </p:spPr>
        </p:sp>
        <p:sp>
          <p:nvSpPr>
            <p:cNvPr name="AutoShape 41" id="41"/>
            <p:cNvSpPr/>
            <p:nvPr/>
          </p:nvSpPr>
          <p:spPr>
            <a:xfrm flipH="true" flipV="true">
              <a:off x="15785427" y="9924235"/>
              <a:ext cx="637702" cy="723778"/>
            </a:xfrm>
            <a:prstGeom prst="line">
              <a:avLst/>
            </a:prstGeom>
            <a:ln cap="rnd" w="457200">
              <a:solidFill>
                <a:srgbClr val="4C62AF"/>
              </a:solidFill>
              <a:prstDash val="solid"/>
              <a:headEnd type="none" len="sm" w="sm"/>
              <a:tailEnd type="none" len="sm" w="sm"/>
            </a:ln>
          </p:spPr>
        </p:sp>
        <p:sp>
          <p:nvSpPr>
            <p:cNvPr name="AutoShape 42" id="42"/>
            <p:cNvSpPr/>
            <p:nvPr/>
          </p:nvSpPr>
          <p:spPr>
            <a:xfrm flipH="true" flipV="true">
              <a:off x="12124690" y="15612966"/>
              <a:ext cx="1069568" cy="1213937"/>
            </a:xfrm>
            <a:prstGeom prst="line">
              <a:avLst/>
            </a:prstGeom>
            <a:ln cap="rnd" w="457200">
              <a:solidFill>
                <a:srgbClr val="4C62AF"/>
              </a:solidFill>
              <a:prstDash val="solid"/>
              <a:headEnd type="none" len="sm" w="sm"/>
              <a:tailEnd type="none" len="sm" w="sm"/>
            </a:ln>
          </p:spPr>
        </p:sp>
        <p:sp>
          <p:nvSpPr>
            <p:cNvPr name="AutoShape 43" id="43"/>
            <p:cNvSpPr/>
            <p:nvPr/>
          </p:nvSpPr>
          <p:spPr>
            <a:xfrm flipH="true" flipV="true">
              <a:off x="17587343" y="9472579"/>
              <a:ext cx="1069568" cy="1213937"/>
            </a:xfrm>
            <a:prstGeom prst="line">
              <a:avLst/>
            </a:prstGeom>
            <a:ln cap="rnd" w="457200">
              <a:solidFill>
                <a:srgbClr val="4C62AF"/>
              </a:solidFill>
              <a:prstDash val="solid"/>
              <a:headEnd type="none" len="sm" w="sm"/>
              <a:tailEnd type="none" len="sm" w="sm"/>
            </a:ln>
          </p:spPr>
        </p:sp>
        <p:sp>
          <p:nvSpPr>
            <p:cNvPr name="AutoShape 44" id="44"/>
            <p:cNvSpPr/>
            <p:nvPr/>
          </p:nvSpPr>
          <p:spPr>
            <a:xfrm flipH="true" flipV="true">
              <a:off x="11701815" y="10394426"/>
              <a:ext cx="1069568" cy="1213937"/>
            </a:xfrm>
            <a:prstGeom prst="line">
              <a:avLst/>
            </a:prstGeom>
            <a:ln cap="rnd" w="457200">
              <a:solidFill>
                <a:srgbClr val="4C62AF"/>
              </a:solidFill>
              <a:prstDash val="solid"/>
              <a:headEnd type="none" len="sm" w="sm"/>
              <a:tailEnd type="none" len="sm" w="sm"/>
            </a:ln>
          </p:spPr>
        </p:sp>
        <p:sp>
          <p:nvSpPr>
            <p:cNvPr name="AutoShape 45" id="45"/>
            <p:cNvSpPr/>
            <p:nvPr/>
          </p:nvSpPr>
          <p:spPr>
            <a:xfrm flipH="true" flipV="true">
              <a:off x="14475118" y="13542066"/>
              <a:ext cx="1069568" cy="1213937"/>
            </a:xfrm>
            <a:prstGeom prst="line">
              <a:avLst/>
            </a:prstGeom>
            <a:ln cap="rnd" w="457200">
              <a:solidFill>
                <a:srgbClr val="4C62AF"/>
              </a:solidFill>
              <a:prstDash val="solid"/>
              <a:headEnd type="none" len="sm" w="sm"/>
              <a:tailEnd type="none" len="sm" w="sm"/>
            </a:ln>
          </p:spPr>
        </p:sp>
        <p:sp>
          <p:nvSpPr>
            <p:cNvPr name="AutoShape 46" id="46"/>
            <p:cNvSpPr/>
            <p:nvPr/>
          </p:nvSpPr>
          <p:spPr>
            <a:xfrm flipH="true" flipV="true">
              <a:off x="14025150" y="10503701"/>
              <a:ext cx="1601434" cy="1817594"/>
            </a:xfrm>
            <a:prstGeom prst="line">
              <a:avLst/>
            </a:prstGeom>
            <a:ln cap="rnd" w="457200">
              <a:solidFill>
                <a:srgbClr val="4C62AF"/>
              </a:solidFill>
              <a:prstDash val="solid"/>
              <a:headEnd type="none" len="sm" w="sm"/>
              <a:tailEnd type="none" len="sm" w="sm"/>
            </a:ln>
          </p:spPr>
        </p:sp>
        <p:sp>
          <p:nvSpPr>
            <p:cNvPr name="AutoShape 47" id="47"/>
            <p:cNvSpPr/>
            <p:nvPr/>
          </p:nvSpPr>
          <p:spPr>
            <a:xfrm flipH="true" flipV="true">
              <a:off x="14096112" y="607386"/>
              <a:ext cx="1601434" cy="1817594"/>
            </a:xfrm>
            <a:prstGeom prst="line">
              <a:avLst/>
            </a:prstGeom>
            <a:ln cap="rnd" w="457200">
              <a:solidFill>
                <a:srgbClr val="4C62AF"/>
              </a:solidFill>
              <a:prstDash val="solid"/>
              <a:headEnd type="none" len="sm" w="sm"/>
              <a:tailEnd type="none" len="sm" w="sm"/>
            </a:ln>
          </p:spPr>
        </p:sp>
        <p:sp>
          <p:nvSpPr>
            <p:cNvPr name="AutoShape 48" id="48"/>
            <p:cNvSpPr/>
            <p:nvPr/>
          </p:nvSpPr>
          <p:spPr>
            <a:xfrm flipH="true" flipV="true">
              <a:off x="18742264" y="5880671"/>
              <a:ext cx="1601434" cy="1817594"/>
            </a:xfrm>
            <a:prstGeom prst="line">
              <a:avLst/>
            </a:prstGeom>
            <a:ln cap="rnd" w="457200">
              <a:solidFill>
                <a:srgbClr val="4C62AF"/>
              </a:solidFill>
              <a:prstDash val="solid"/>
              <a:headEnd type="none" len="sm" w="sm"/>
              <a:tailEnd type="none" len="sm" w="sm"/>
            </a:ln>
          </p:spPr>
        </p:sp>
        <p:sp>
          <p:nvSpPr>
            <p:cNvPr name="AutoShape 49" id="49"/>
            <p:cNvSpPr/>
            <p:nvPr/>
          </p:nvSpPr>
          <p:spPr>
            <a:xfrm flipH="true" flipV="true">
              <a:off x="14054741" y="5497753"/>
              <a:ext cx="1601434" cy="1817594"/>
            </a:xfrm>
            <a:prstGeom prst="line">
              <a:avLst/>
            </a:prstGeom>
            <a:ln cap="rnd" w="457200">
              <a:solidFill>
                <a:srgbClr val="4C62AF"/>
              </a:solidFill>
              <a:prstDash val="solid"/>
              <a:headEnd type="none" len="sm" w="sm"/>
              <a:tailEnd type="none" len="sm" w="sm"/>
            </a:ln>
          </p:spPr>
        </p:sp>
        <p:sp>
          <p:nvSpPr>
            <p:cNvPr name="AutoShape 50" id="50"/>
            <p:cNvSpPr/>
            <p:nvPr/>
          </p:nvSpPr>
          <p:spPr>
            <a:xfrm flipH="true" flipV="true">
              <a:off x="14278987" y="3143871"/>
              <a:ext cx="1069568" cy="1213937"/>
            </a:xfrm>
            <a:prstGeom prst="line">
              <a:avLst/>
            </a:prstGeom>
            <a:ln cap="rnd" w="457200">
              <a:solidFill>
                <a:srgbClr val="4C62AF"/>
              </a:solidFill>
              <a:prstDash val="solid"/>
              <a:headEnd type="none" len="sm" w="sm"/>
              <a:tailEnd type="none" len="sm" w="sm"/>
            </a:ln>
          </p:spPr>
        </p:sp>
        <p:sp>
          <p:nvSpPr>
            <p:cNvPr name="AutoShape 51" id="51"/>
            <p:cNvSpPr/>
            <p:nvPr/>
          </p:nvSpPr>
          <p:spPr>
            <a:xfrm flipH="true" flipV="true">
              <a:off x="16769679" y="3641828"/>
              <a:ext cx="1069568" cy="1213937"/>
            </a:xfrm>
            <a:prstGeom prst="line">
              <a:avLst/>
            </a:prstGeom>
            <a:ln cap="rnd" w="457200">
              <a:solidFill>
                <a:srgbClr val="4C62AF"/>
              </a:solidFill>
              <a:prstDash val="solid"/>
              <a:headEnd type="none" len="sm" w="sm"/>
              <a:tailEnd type="none" len="sm" w="sm"/>
            </a:ln>
          </p:spPr>
        </p:sp>
        <p:sp>
          <p:nvSpPr>
            <p:cNvPr name="AutoShape 52" id="52"/>
            <p:cNvSpPr/>
            <p:nvPr/>
          </p:nvSpPr>
          <p:spPr>
            <a:xfrm flipH="true" flipV="true">
              <a:off x="21808638" y="2385779"/>
              <a:ext cx="1069568" cy="1213937"/>
            </a:xfrm>
            <a:prstGeom prst="line">
              <a:avLst/>
            </a:prstGeom>
            <a:ln cap="rnd" w="457200">
              <a:solidFill>
                <a:srgbClr val="4C62AF"/>
              </a:solidFill>
              <a:prstDash val="solid"/>
              <a:headEnd type="none" len="sm" w="sm"/>
              <a:tailEnd type="none" len="sm" w="sm"/>
            </a:ln>
          </p:spPr>
        </p:sp>
        <p:sp>
          <p:nvSpPr>
            <p:cNvPr name="AutoShape 53" id="53"/>
            <p:cNvSpPr/>
            <p:nvPr/>
          </p:nvSpPr>
          <p:spPr>
            <a:xfrm flipH="true" flipV="true">
              <a:off x="13258197" y="7171035"/>
              <a:ext cx="637702" cy="723778"/>
            </a:xfrm>
            <a:prstGeom prst="line">
              <a:avLst/>
            </a:prstGeom>
            <a:ln cap="rnd" w="457200">
              <a:solidFill>
                <a:srgbClr val="4C62AF"/>
              </a:solidFill>
              <a:prstDash val="solid"/>
              <a:headEnd type="none" len="sm" w="sm"/>
              <a:tailEnd type="none" len="sm" w="sm"/>
            </a:ln>
          </p:spPr>
        </p:sp>
        <p:sp>
          <p:nvSpPr>
            <p:cNvPr name="AutoShape 54" id="54"/>
            <p:cNvSpPr/>
            <p:nvPr/>
          </p:nvSpPr>
          <p:spPr>
            <a:xfrm flipH="true" flipV="true">
              <a:off x="24738997" y="3128816"/>
              <a:ext cx="637702" cy="723778"/>
            </a:xfrm>
            <a:prstGeom prst="line">
              <a:avLst/>
            </a:prstGeom>
            <a:ln cap="rnd" w="457200">
              <a:solidFill>
                <a:srgbClr val="4C62AF"/>
              </a:solidFill>
              <a:prstDash val="solid"/>
              <a:headEnd type="none" len="sm" w="sm"/>
              <a:tailEnd type="none" len="sm" w="sm"/>
            </a:ln>
          </p:spPr>
        </p:sp>
        <p:sp>
          <p:nvSpPr>
            <p:cNvPr name="AutoShape 55" id="55"/>
            <p:cNvSpPr/>
            <p:nvPr/>
          </p:nvSpPr>
          <p:spPr>
            <a:xfrm flipH="true" flipV="true">
              <a:off x="20713027" y="602780"/>
              <a:ext cx="637702" cy="723778"/>
            </a:xfrm>
            <a:prstGeom prst="line">
              <a:avLst/>
            </a:prstGeom>
            <a:ln cap="rnd" w="457200">
              <a:solidFill>
                <a:srgbClr val="4C62AF"/>
              </a:solidFill>
              <a:prstDash val="solid"/>
              <a:headEnd type="none" len="sm" w="sm"/>
              <a:tailEnd type="none" len="sm" w="sm"/>
            </a:ln>
          </p:spPr>
        </p:sp>
        <p:sp>
          <p:nvSpPr>
            <p:cNvPr name="AutoShape 56" id="56"/>
            <p:cNvSpPr/>
            <p:nvPr/>
          </p:nvSpPr>
          <p:spPr>
            <a:xfrm flipH="true" flipV="true">
              <a:off x="17052290" y="6291511"/>
              <a:ext cx="1069568" cy="1213937"/>
            </a:xfrm>
            <a:prstGeom prst="line">
              <a:avLst/>
            </a:prstGeom>
            <a:ln cap="rnd" w="457200">
              <a:solidFill>
                <a:srgbClr val="4C62AF"/>
              </a:solidFill>
              <a:prstDash val="solid"/>
              <a:headEnd type="none" len="sm" w="sm"/>
              <a:tailEnd type="none" len="sm" w="sm"/>
            </a:ln>
          </p:spPr>
        </p:sp>
        <p:sp>
          <p:nvSpPr>
            <p:cNvPr name="AutoShape 57" id="57"/>
            <p:cNvSpPr/>
            <p:nvPr/>
          </p:nvSpPr>
          <p:spPr>
            <a:xfrm flipH="true" flipV="true">
              <a:off x="22514943" y="151123"/>
              <a:ext cx="1069568" cy="1213937"/>
            </a:xfrm>
            <a:prstGeom prst="line">
              <a:avLst/>
            </a:prstGeom>
            <a:ln cap="rnd" w="457200">
              <a:solidFill>
                <a:srgbClr val="4C62AF"/>
              </a:solidFill>
              <a:prstDash val="solid"/>
              <a:headEnd type="none" len="sm" w="sm"/>
              <a:tailEnd type="none" len="sm" w="sm"/>
            </a:ln>
          </p:spPr>
        </p:sp>
        <p:sp>
          <p:nvSpPr>
            <p:cNvPr name="AutoShape 58" id="58"/>
            <p:cNvSpPr/>
            <p:nvPr/>
          </p:nvSpPr>
          <p:spPr>
            <a:xfrm flipH="true" flipV="true">
              <a:off x="16629415" y="1072971"/>
              <a:ext cx="1069568" cy="1213937"/>
            </a:xfrm>
            <a:prstGeom prst="line">
              <a:avLst/>
            </a:prstGeom>
            <a:ln cap="rnd" w="457200">
              <a:solidFill>
                <a:srgbClr val="4C62AF"/>
              </a:solidFill>
              <a:prstDash val="solid"/>
              <a:headEnd type="none" len="sm" w="sm"/>
              <a:tailEnd type="none" len="sm" w="sm"/>
            </a:ln>
          </p:spPr>
        </p:sp>
        <p:sp>
          <p:nvSpPr>
            <p:cNvPr name="AutoShape 59" id="59"/>
            <p:cNvSpPr/>
            <p:nvPr/>
          </p:nvSpPr>
          <p:spPr>
            <a:xfrm flipH="true" flipV="true">
              <a:off x="19402718" y="4220610"/>
              <a:ext cx="1069568" cy="1213937"/>
            </a:xfrm>
            <a:prstGeom prst="line">
              <a:avLst/>
            </a:prstGeom>
            <a:ln cap="rnd" w="457200">
              <a:solidFill>
                <a:srgbClr val="4C62AF"/>
              </a:solidFill>
              <a:prstDash val="solid"/>
              <a:headEnd type="none" len="sm" w="sm"/>
              <a:tailEnd type="none" len="sm" w="sm"/>
            </a:ln>
          </p:spPr>
        </p:sp>
        <p:sp>
          <p:nvSpPr>
            <p:cNvPr name="AutoShape 60" id="60"/>
            <p:cNvSpPr/>
            <p:nvPr/>
          </p:nvSpPr>
          <p:spPr>
            <a:xfrm flipH="true" flipV="true">
              <a:off x="18952750" y="1182246"/>
              <a:ext cx="1601434" cy="1817594"/>
            </a:xfrm>
            <a:prstGeom prst="line">
              <a:avLst/>
            </a:prstGeom>
            <a:ln cap="rnd" w="457200">
              <a:solidFill>
                <a:srgbClr val="4C62AF"/>
              </a:solidFill>
              <a:prstDash val="solid"/>
              <a:headEnd type="none" len="sm" w="sm"/>
              <a:tailEnd type="none" len="sm" w="sm"/>
            </a:ln>
          </p:spPr>
        </p:sp>
      </p:grpSp>
      <p:grpSp>
        <p:nvGrpSpPr>
          <p:cNvPr name="Group 61" id="61"/>
          <p:cNvGrpSpPr/>
          <p:nvPr/>
        </p:nvGrpSpPr>
        <p:grpSpPr>
          <a:xfrm rot="0">
            <a:off x="6963336" y="3807422"/>
            <a:ext cx="18329941" cy="5930491"/>
            <a:chOff x="0" y="0"/>
            <a:chExt cx="24439921" cy="7907321"/>
          </a:xfrm>
        </p:grpSpPr>
        <p:sp>
          <p:nvSpPr>
            <p:cNvPr name="Freeform 62" id="62"/>
            <p:cNvSpPr/>
            <p:nvPr/>
          </p:nvSpPr>
          <p:spPr>
            <a:xfrm flipH="false" flipV="false" rot="5400000">
              <a:off x="58462" y="1466152"/>
              <a:ext cx="4176507" cy="4293431"/>
            </a:xfrm>
            <a:custGeom>
              <a:avLst/>
              <a:gdLst/>
              <a:ahLst/>
              <a:cxnLst/>
              <a:rect r="r" b="b" t="t" l="l"/>
              <a:pathLst>
                <a:path h="4293431" w="4176507">
                  <a:moveTo>
                    <a:pt x="0" y="0"/>
                  </a:moveTo>
                  <a:lnTo>
                    <a:pt x="4176507" y="0"/>
                  </a:lnTo>
                  <a:lnTo>
                    <a:pt x="4176507" y="4293431"/>
                  </a:lnTo>
                  <a:lnTo>
                    <a:pt x="0" y="4293431"/>
                  </a:lnTo>
                  <a:lnTo>
                    <a:pt x="0" y="0"/>
                  </a:lnTo>
                  <a:close/>
                </a:path>
              </a:pathLst>
            </a:custGeom>
            <a:blipFill>
              <a:blip r:embed="rId2"/>
              <a:stretch>
                <a:fillRect l="0" t="-3672" r="0" b="-5473"/>
              </a:stretch>
            </a:blipFill>
          </p:spPr>
        </p:sp>
        <p:sp>
          <p:nvSpPr>
            <p:cNvPr name="Freeform 63" id="63"/>
            <p:cNvSpPr/>
            <p:nvPr/>
          </p:nvSpPr>
          <p:spPr>
            <a:xfrm flipH="false" flipV="false" rot="0">
              <a:off x="3531138" y="0"/>
              <a:ext cx="20908783" cy="7907321"/>
            </a:xfrm>
            <a:custGeom>
              <a:avLst/>
              <a:gdLst/>
              <a:ahLst/>
              <a:cxnLst/>
              <a:rect r="r" b="b" t="t" l="l"/>
              <a:pathLst>
                <a:path h="7907321" w="20908783">
                  <a:moveTo>
                    <a:pt x="0" y="0"/>
                  </a:moveTo>
                  <a:lnTo>
                    <a:pt x="20908783" y="0"/>
                  </a:lnTo>
                  <a:lnTo>
                    <a:pt x="20908783" y="7907321"/>
                  </a:lnTo>
                  <a:lnTo>
                    <a:pt x="0" y="79073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64" id="64"/>
          <p:cNvGrpSpPr/>
          <p:nvPr/>
        </p:nvGrpSpPr>
        <p:grpSpPr>
          <a:xfrm rot="-5400000">
            <a:off x="-1791551" y="748449"/>
            <a:ext cx="11215802" cy="8623300"/>
            <a:chOff x="0" y="0"/>
            <a:chExt cx="2953956" cy="2271157"/>
          </a:xfrm>
        </p:grpSpPr>
        <p:sp>
          <p:nvSpPr>
            <p:cNvPr name="Freeform 65" id="65"/>
            <p:cNvSpPr/>
            <p:nvPr/>
          </p:nvSpPr>
          <p:spPr>
            <a:xfrm flipH="false" flipV="false" rot="0">
              <a:off x="0" y="0"/>
              <a:ext cx="2953956" cy="2271157"/>
            </a:xfrm>
            <a:custGeom>
              <a:avLst/>
              <a:gdLst/>
              <a:ahLst/>
              <a:cxnLst/>
              <a:rect r="r" b="b" t="t" l="l"/>
              <a:pathLst>
                <a:path h="2271157" w="2953956">
                  <a:moveTo>
                    <a:pt x="0" y="0"/>
                  </a:moveTo>
                  <a:lnTo>
                    <a:pt x="2953956" y="0"/>
                  </a:lnTo>
                  <a:lnTo>
                    <a:pt x="2953956" y="2271157"/>
                  </a:lnTo>
                  <a:lnTo>
                    <a:pt x="0" y="2271157"/>
                  </a:lnTo>
                  <a:close/>
                </a:path>
              </a:pathLst>
            </a:custGeom>
            <a:solidFill>
              <a:srgbClr val="0B1541"/>
            </a:solidFill>
          </p:spPr>
        </p:sp>
        <p:sp>
          <p:nvSpPr>
            <p:cNvPr name="TextBox 66" id="66"/>
            <p:cNvSpPr txBox="true"/>
            <p:nvPr/>
          </p:nvSpPr>
          <p:spPr>
            <a:xfrm>
              <a:off x="0" y="-123825"/>
              <a:ext cx="2953956" cy="2394982"/>
            </a:xfrm>
            <a:prstGeom prst="rect">
              <a:avLst/>
            </a:prstGeom>
          </p:spPr>
          <p:txBody>
            <a:bodyPr anchor="ctr" rtlCol="false" tIns="50800" lIns="50800" bIns="50800" rIns="50800"/>
            <a:lstStyle/>
            <a:p>
              <a:pPr algn="ctr">
                <a:lnSpc>
                  <a:spcPts val="4420"/>
                </a:lnSpc>
              </a:pPr>
            </a:p>
          </p:txBody>
        </p:sp>
      </p:grpSp>
      <p:sp>
        <p:nvSpPr>
          <p:cNvPr name="Freeform 67" id="67"/>
          <p:cNvSpPr/>
          <p:nvPr/>
        </p:nvSpPr>
        <p:spPr>
          <a:xfrm flipH="false" flipV="false" rot="0">
            <a:off x="1028700" y="1475172"/>
            <a:ext cx="937546" cy="953143"/>
          </a:xfrm>
          <a:custGeom>
            <a:avLst/>
            <a:gdLst/>
            <a:ahLst/>
            <a:cxnLst/>
            <a:rect r="r" b="b" t="t" l="l"/>
            <a:pathLst>
              <a:path h="953143" w="937546">
                <a:moveTo>
                  <a:pt x="0" y="0"/>
                </a:moveTo>
                <a:lnTo>
                  <a:pt x="937546" y="0"/>
                </a:lnTo>
                <a:lnTo>
                  <a:pt x="937546" y="953143"/>
                </a:lnTo>
                <a:lnTo>
                  <a:pt x="0" y="95314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68" id="68"/>
          <p:cNvGrpSpPr/>
          <p:nvPr/>
        </p:nvGrpSpPr>
        <p:grpSpPr>
          <a:xfrm rot="0">
            <a:off x="1028700" y="3022834"/>
            <a:ext cx="5934636" cy="4429953"/>
            <a:chOff x="0" y="0"/>
            <a:chExt cx="7912848" cy="5906605"/>
          </a:xfrm>
        </p:grpSpPr>
        <p:sp>
          <p:nvSpPr>
            <p:cNvPr name="TextBox 69" id="69"/>
            <p:cNvSpPr txBox="true"/>
            <p:nvPr/>
          </p:nvSpPr>
          <p:spPr>
            <a:xfrm rot="0">
              <a:off x="0" y="66675"/>
              <a:ext cx="7912848" cy="664845"/>
            </a:xfrm>
            <a:prstGeom prst="rect">
              <a:avLst/>
            </a:prstGeom>
          </p:spPr>
          <p:txBody>
            <a:bodyPr anchor="t" rtlCol="false" tIns="0" lIns="0" bIns="0" rIns="0">
              <a:spAutoFit/>
            </a:bodyPr>
            <a:lstStyle/>
            <a:p>
              <a:pPr algn="l" marL="0" indent="0" lvl="0">
                <a:lnSpc>
                  <a:spcPts val="3600"/>
                </a:lnSpc>
                <a:spcBef>
                  <a:spcPct val="0"/>
                </a:spcBef>
              </a:pPr>
              <a:r>
                <a:rPr lang="en-US" b="true" sz="3600" spc="72">
                  <a:solidFill>
                    <a:srgbClr val="A87CDF"/>
                  </a:solidFill>
                  <a:latin typeface="Montserrat Bold"/>
                  <a:ea typeface="Montserrat Bold"/>
                  <a:cs typeface="Montserrat Bold"/>
                  <a:sym typeface="Montserrat Bold"/>
                </a:rPr>
                <a:t>WEAKNESSES:</a:t>
              </a:r>
            </a:p>
          </p:txBody>
        </p:sp>
        <p:sp>
          <p:nvSpPr>
            <p:cNvPr name="TextBox 70" id="70"/>
            <p:cNvSpPr txBox="true"/>
            <p:nvPr/>
          </p:nvSpPr>
          <p:spPr>
            <a:xfrm rot="0">
              <a:off x="0" y="1071079"/>
              <a:ext cx="7912848" cy="4835526"/>
            </a:xfrm>
            <a:prstGeom prst="rect">
              <a:avLst/>
            </a:prstGeom>
          </p:spPr>
          <p:txBody>
            <a:bodyPr anchor="t" rtlCol="false" tIns="0" lIns="0" bIns="0" rIns="0">
              <a:spAutoFit/>
            </a:bodyPr>
            <a:lstStyle/>
            <a:p>
              <a:pPr algn="l">
                <a:lnSpc>
                  <a:spcPts val="4199"/>
                </a:lnSpc>
              </a:pPr>
            </a:p>
            <a:p>
              <a:pPr algn="l" marL="647695" indent="-323848" lvl="1">
                <a:lnSpc>
                  <a:spcPts val="4199"/>
                </a:lnSpc>
                <a:spcBef>
                  <a:spcPct val="0"/>
                </a:spcBef>
                <a:buFont typeface="Arial"/>
                <a:buChar char="•"/>
              </a:pPr>
              <a:r>
                <a:rPr lang="en-US" sz="2999">
                  <a:solidFill>
                    <a:srgbClr val="FFFFFF"/>
                  </a:solidFill>
                  <a:latin typeface="PT Sans"/>
                  <a:ea typeface="PT Sans"/>
                  <a:cs typeface="PT Sans"/>
                  <a:sym typeface="PT Sans"/>
                </a:rPr>
                <a:t>"T</a:t>
              </a:r>
              <a:r>
                <a:rPr lang="en-US" sz="2999">
                  <a:solidFill>
                    <a:srgbClr val="FFFFFF"/>
                  </a:solidFill>
                  <a:latin typeface="PT Sans"/>
                  <a:ea typeface="PT Sans"/>
                  <a:cs typeface="PT Sans"/>
                  <a:sym typeface="PT Sans"/>
                </a:rPr>
                <a:t>h</a:t>
              </a:r>
              <a:r>
                <a:rPr lang="en-US" sz="2999" u="none">
                  <a:solidFill>
                    <a:srgbClr val="FFFFFF"/>
                  </a:solidFill>
                  <a:latin typeface="PT Sans"/>
                  <a:ea typeface="PT Sans"/>
                  <a:cs typeface="PT Sans"/>
                  <a:sym typeface="PT Sans"/>
                </a:rPr>
                <a:t>e</a:t>
              </a:r>
              <a:r>
                <a:rPr lang="en-US" sz="2999">
                  <a:solidFill>
                    <a:srgbClr val="FFFFFF"/>
                  </a:solidFill>
                  <a:latin typeface="PT Sans"/>
                  <a:ea typeface="PT Sans"/>
                  <a:cs typeface="PT Sans"/>
                  <a:sym typeface="PT Sans"/>
                </a:rPr>
                <a:t> </a:t>
              </a:r>
              <a:r>
                <a:rPr lang="en-US" sz="2999" u="none">
                  <a:solidFill>
                    <a:srgbClr val="FFFFFF"/>
                  </a:solidFill>
                  <a:latin typeface="PT Sans"/>
                  <a:ea typeface="PT Sans"/>
                  <a:cs typeface="PT Sans"/>
                  <a:sym typeface="PT Sans"/>
                </a:rPr>
                <a:t>model’s perfo</a:t>
              </a:r>
              <a:r>
                <a:rPr lang="en-US" sz="2999">
                  <a:solidFill>
                    <a:srgbClr val="FFFFFF"/>
                  </a:solidFill>
                  <a:latin typeface="PT Sans"/>
                  <a:ea typeface="PT Sans"/>
                  <a:cs typeface="PT Sans"/>
                  <a:sym typeface="PT Sans"/>
                </a:rPr>
                <a:t>r</a:t>
              </a:r>
              <a:r>
                <a:rPr lang="en-US" sz="2999" u="none">
                  <a:solidFill>
                    <a:srgbClr val="FFFFFF"/>
                  </a:solidFill>
                  <a:latin typeface="PT Sans"/>
                  <a:ea typeface="PT Sans"/>
                  <a:cs typeface="PT Sans"/>
                  <a:sym typeface="PT Sans"/>
                </a:rPr>
                <a:t>m</a:t>
              </a:r>
              <a:r>
                <a:rPr lang="en-US" sz="2999">
                  <a:solidFill>
                    <a:srgbClr val="FFFFFF"/>
                  </a:solidFill>
                  <a:latin typeface="PT Sans"/>
                  <a:ea typeface="PT Sans"/>
                  <a:cs typeface="PT Sans"/>
                  <a:sym typeface="PT Sans"/>
                </a:rPr>
                <a:t>a</a:t>
              </a:r>
              <a:r>
                <a:rPr lang="en-US" sz="2999" u="none">
                  <a:solidFill>
                    <a:srgbClr val="FFFFFF"/>
                  </a:solidFill>
                  <a:latin typeface="PT Sans"/>
                  <a:ea typeface="PT Sans"/>
                  <a:cs typeface="PT Sans"/>
                  <a:sym typeface="PT Sans"/>
                </a:rPr>
                <a:t>n</a:t>
              </a:r>
              <a:r>
                <a:rPr lang="en-US" sz="2999">
                  <a:solidFill>
                    <a:srgbClr val="FFFFFF"/>
                  </a:solidFill>
                  <a:latin typeface="PT Sans"/>
                  <a:ea typeface="PT Sans"/>
                  <a:cs typeface="PT Sans"/>
                  <a:sym typeface="PT Sans"/>
                </a:rPr>
                <a:t>c</a:t>
              </a:r>
              <a:r>
                <a:rPr lang="en-US" sz="2999" u="none">
                  <a:solidFill>
                    <a:srgbClr val="FFFFFF"/>
                  </a:solidFill>
                  <a:latin typeface="PT Sans"/>
                  <a:ea typeface="PT Sans"/>
                  <a:cs typeface="PT Sans"/>
                  <a:sym typeface="PT Sans"/>
                </a:rPr>
                <a:t>e</a:t>
              </a:r>
              <a:r>
                <a:rPr lang="en-US" sz="2999">
                  <a:solidFill>
                    <a:srgbClr val="FFFFFF"/>
                  </a:solidFill>
                  <a:latin typeface="PT Sans"/>
                  <a:ea typeface="PT Sans"/>
                  <a:cs typeface="PT Sans"/>
                  <a:sym typeface="PT Sans"/>
                </a:rPr>
                <a:t> </a:t>
              </a:r>
              <a:r>
                <a:rPr lang="en-US" sz="2999" u="none">
                  <a:solidFill>
                    <a:srgbClr val="FFFFFF"/>
                  </a:solidFill>
                  <a:latin typeface="PT Sans"/>
                  <a:ea typeface="PT Sans"/>
                  <a:cs typeface="PT Sans"/>
                  <a:sym typeface="PT Sans"/>
                </a:rPr>
                <a:t>m</a:t>
              </a:r>
              <a:r>
                <a:rPr lang="en-US" sz="2999">
                  <a:solidFill>
                    <a:srgbClr val="FFFFFF"/>
                  </a:solidFill>
                  <a:latin typeface="PT Sans"/>
                  <a:ea typeface="PT Sans"/>
                  <a:cs typeface="PT Sans"/>
                  <a:sym typeface="PT Sans"/>
                </a:rPr>
                <a:t>a</a:t>
              </a:r>
              <a:r>
                <a:rPr lang="en-US" sz="2999" u="none">
                  <a:solidFill>
                    <a:srgbClr val="FFFFFF"/>
                  </a:solidFill>
                  <a:latin typeface="PT Sans"/>
                  <a:ea typeface="PT Sans"/>
                  <a:cs typeface="PT Sans"/>
                  <a:sym typeface="PT Sans"/>
                </a:rPr>
                <a:t>y</a:t>
              </a:r>
              <a:r>
                <a:rPr lang="en-US" sz="2999">
                  <a:solidFill>
                    <a:srgbClr val="FFFFFF"/>
                  </a:solidFill>
                  <a:latin typeface="PT Sans"/>
                  <a:ea typeface="PT Sans"/>
                  <a:cs typeface="PT Sans"/>
                  <a:sym typeface="PT Sans"/>
                </a:rPr>
                <a:t> </a:t>
              </a:r>
              <a:r>
                <a:rPr lang="en-US" sz="2999" u="none">
                  <a:solidFill>
                    <a:srgbClr val="FFFFFF"/>
                  </a:solidFill>
                  <a:latin typeface="PT Sans"/>
                  <a:ea typeface="PT Sans"/>
                  <a:cs typeface="PT Sans"/>
                  <a:sym typeface="PT Sans"/>
                </a:rPr>
                <a:t>v</a:t>
              </a:r>
              <a:r>
                <a:rPr lang="en-US" sz="2999">
                  <a:solidFill>
                    <a:srgbClr val="FFFFFF"/>
                  </a:solidFill>
                  <a:latin typeface="PT Sans"/>
                  <a:ea typeface="PT Sans"/>
                  <a:cs typeface="PT Sans"/>
                  <a:sym typeface="PT Sans"/>
                </a:rPr>
                <a:t>a</a:t>
              </a:r>
              <a:r>
                <a:rPr lang="en-US" sz="2999" u="none">
                  <a:solidFill>
                    <a:srgbClr val="FFFFFF"/>
                  </a:solidFill>
                  <a:latin typeface="PT Sans"/>
                  <a:ea typeface="PT Sans"/>
                  <a:cs typeface="PT Sans"/>
                  <a:sym typeface="PT Sans"/>
                </a:rPr>
                <a:t>ry</a:t>
              </a:r>
              <a:r>
                <a:rPr lang="en-US" sz="2999">
                  <a:solidFill>
                    <a:srgbClr val="FFFFFF"/>
                  </a:solidFill>
                  <a:latin typeface="PT Sans"/>
                  <a:ea typeface="PT Sans"/>
                  <a:cs typeface="PT Sans"/>
                  <a:sym typeface="PT Sans"/>
                </a:rPr>
                <a:t> </a:t>
              </a:r>
              <a:r>
                <a:rPr lang="en-US" sz="2999" u="none">
                  <a:solidFill>
                    <a:srgbClr val="FFFFFF"/>
                  </a:solidFill>
                  <a:latin typeface="PT Sans"/>
                  <a:ea typeface="PT Sans"/>
                  <a:cs typeface="PT Sans"/>
                  <a:sym typeface="PT Sans"/>
                </a:rPr>
                <a:t>d</a:t>
              </a:r>
              <a:r>
                <a:rPr lang="en-US" sz="2999">
                  <a:solidFill>
                    <a:srgbClr val="FFFFFF"/>
                  </a:solidFill>
                  <a:latin typeface="PT Sans"/>
                  <a:ea typeface="PT Sans"/>
                  <a:cs typeface="PT Sans"/>
                  <a:sym typeface="PT Sans"/>
                </a:rPr>
                <a:t>epe</a:t>
              </a:r>
              <a:r>
                <a:rPr lang="en-US" sz="2999" u="none">
                  <a:solidFill>
                    <a:srgbClr val="FFFFFF"/>
                  </a:solidFill>
                  <a:latin typeface="PT Sans"/>
                  <a:ea typeface="PT Sans"/>
                  <a:cs typeface="PT Sans"/>
                  <a:sym typeface="PT Sans"/>
                </a:rPr>
                <a:t>nd</a:t>
              </a:r>
              <a:r>
                <a:rPr lang="en-US" sz="2999">
                  <a:solidFill>
                    <a:srgbClr val="FFFFFF"/>
                  </a:solidFill>
                  <a:latin typeface="PT Sans"/>
                  <a:ea typeface="PT Sans"/>
                  <a:cs typeface="PT Sans"/>
                  <a:sym typeface="PT Sans"/>
                </a:rPr>
                <a:t>i</a:t>
              </a:r>
              <a:r>
                <a:rPr lang="en-US" sz="2999" u="none">
                  <a:solidFill>
                    <a:srgbClr val="FFFFFF"/>
                  </a:solidFill>
                  <a:latin typeface="PT Sans"/>
                  <a:ea typeface="PT Sans"/>
                  <a:cs typeface="PT Sans"/>
                  <a:sym typeface="PT Sans"/>
                </a:rPr>
                <a:t>ng</a:t>
              </a:r>
              <a:r>
                <a:rPr lang="en-US" sz="2999">
                  <a:solidFill>
                    <a:srgbClr val="FFFFFF"/>
                  </a:solidFill>
                  <a:latin typeface="PT Sans"/>
                  <a:ea typeface="PT Sans"/>
                  <a:cs typeface="PT Sans"/>
                  <a:sym typeface="PT Sans"/>
                </a:rPr>
                <a:t> </a:t>
              </a:r>
              <a:r>
                <a:rPr lang="en-US" sz="2999" u="none">
                  <a:solidFill>
                    <a:srgbClr val="FFFFFF"/>
                  </a:solidFill>
                  <a:latin typeface="PT Sans"/>
                  <a:ea typeface="PT Sans"/>
                  <a:cs typeface="PT Sans"/>
                  <a:sym typeface="PT Sans"/>
                </a:rPr>
                <a:t>on</a:t>
              </a:r>
              <a:r>
                <a:rPr lang="en-US" sz="2999">
                  <a:solidFill>
                    <a:srgbClr val="FFFFFF"/>
                  </a:solidFill>
                  <a:latin typeface="PT Sans"/>
                  <a:ea typeface="PT Sans"/>
                  <a:cs typeface="PT Sans"/>
                  <a:sym typeface="PT Sans"/>
                </a:rPr>
                <a:t> the </a:t>
              </a:r>
              <a:r>
                <a:rPr lang="en-US" sz="2999" u="none">
                  <a:solidFill>
                    <a:srgbClr val="FFFFFF"/>
                  </a:solidFill>
                  <a:latin typeface="PT Sans"/>
                  <a:ea typeface="PT Sans"/>
                  <a:cs typeface="PT Sans"/>
                  <a:sym typeface="PT Sans"/>
                </a:rPr>
                <a:t>quali</a:t>
              </a:r>
              <a:r>
                <a:rPr lang="en-US" sz="2999">
                  <a:solidFill>
                    <a:srgbClr val="FFFFFF"/>
                  </a:solidFill>
                  <a:latin typeface="PT Sans"/>
                  <a:ea typeface="PT Sans"/>
                  <a:cs typeface="PT Sans"/>
                  <a:sym typeface="PT Sans"/>
                </a:rPr>
                <a:t>t</a:t>
              </a:r>
              <a:r>
                <a:rPr lang="en-US" sz="2999" u="none">
                  <a:solidFill>
                    <a:srgbClr val="FFFFFF"/>
                  </a:solidFill>
                  <a:latin typeface="PT Sans"/>
                  <a:ea typeface="PT Sans"/>
                  <a:cs typeface="PT Sans"/>
                  <a:sym typeface="PT Sans"/>
                </a:rPr>
                <a:t>y</a:t>
              </a:r>
              <a:r>
                <a:rPr lang="en-US" sz="2999">
                  <a:solidFill>
                    <a:srgbClr val="FFFFFF"/>
                  </a:solidFill>
                  <a:latin typeface="PT Sans"/>
                  <a:ea typeface="PT Sans"/>
                  <a:cs typeface="PT Sans"/>
                  <a:sym typeface="PT Sans"/>
                </a:rPr>
                <a:t> </a:t>
              </a:r>
              <a:r>
                <a:rPr lang="en-US" sz="2999" u="none">
                  <a:solidFill>
                    <a:srgbClr val="FFFFFF"/>
                  </a:solidFill>
                  <a:latin typeface="PT Sans"/>
                  <a:ea typeface="PT Sans"/>
                  <a:cs typeface="PT Sans"/>
                  <a:sym typeface="PT Sans"/>
                </a:rPr>
                <a:t>and angl</a:t>
              </a:r>
              <a:r>
                <a:rPr lang="en-US" sz="2999">
                  <a:solidFill>
                    <a:srgbClr val="FFFFFF"/>
                  </a:solidFill>
                  <a:latin typeface="PT Sans"/>
                  <a:ea typeface="PT Sans"/>
                  <a:cs typeface="PT Sans"/>
                  <a:sym typeface="PT Sans"/>
                </a:rPr>
                <a:t>e</a:t>
              </a:r>
              <a:r>
                <a:rPr lang="en-US" sz="2999" u="none">
                  <a:solidFill>
                    <a:srgbClr val="FFFFFF"/>
                  </a:solidFill>
                  <a:latin typeface="PT Sans"/>
                  <a:ea typeface="PT Sans"/>
                  <a:cs typeface="PT Sans"/>
                  <a:sym typeface="PT Sans"/>
                </a:rPr>
                <a:t> o</a:t>
              </a:r>
              <a:r>
                <a:rPr lang="en-US" sz="2999">
                  <a:solidFill>
                    <a:srgbClr val="FFFFFF"/>
                  </a:solidFill>
                  <a:latin typeface="PT Sans"/>
                  <a:ea typeface="PT Sans"/>
                  <a:cs typeface="PT Sans"/>
                  <a:sym typeface="PT Sans"/>
                </a:rPr>
                <a:t>f</a:t>
              </a:r>
              <a:r>
                <a:rPr lang="en-US" sz="2999" u="none">
                  <a:solidFill>
                    <a:srgbClr val="FFFFFF"/>
                  </a:solidFill>
                  <a:latin typeface="PT Sans"/>
                  <a:ea typeface="PT Sans"/>
                  <a:cs typeface="PT Sans"/>
                  <a:sym typeface="PT Sans"/>
                </a:rPr>
                <a:t> </a:t>
              </a:r>
              <a:r>
                <a:rPr lang="en-US" sz="2999">
                  <a:solidFill>
                    <a:srgbClr val="FFFFFF"/>
                  </a:solidFill>
                  <a:latin typeface="PT Sans"/>
                  <a:ea typeface="PT Sans"/>
                  <a:cs typeface="PT Sans"/>
                  <a:sym typeface="PT Sans"/>
                </a:rPr>
                <a:t>t</a:t>
              </a:r>
              <a:r>
                <a:rPr lang="en-US" sz="2999" u="none">
                  <a:solidFill>
                    <a:srgbClr val="FFFFFF"/>
                  </a:solidFill>
                  <a:latin typeface="PT Sans"/>
                  <a:ea typeface="PT Sans"/>
                  <a:cs typeface="PT Sans"/>
                  <a:sym typeface="PT Sans"/>
                </a:rPr>
                <a:t>h</a:t>
              </a:r>
              <a:r>
                <a:rPr lang="en-US" sz="2999">
                  <a:solidFill>
                    <a:srgbClr val="FFFFFF"/>
                  </a:solidFill>
                  <a:latin typeface="PT Sans"/>
                  <a:ea typeface="PT Sans"/>
                  <a:cs typeface="PT Sans"/>
                  <a:sym typeface="PT Sans"/>
                </a:rPr>
                <a:t>e </a:t>
              </a:r>
              <a:r>
                <a:rPr lang="en-US" sz="2999" u="none">
                  <a:solidFill>
                    <a:srgbClr val="FFFFFF"/>
                  </a:solidFill>
                  <a:latin typeface="PT Sans"/>
                  <a:ea typeface="PT Sans"/>
                  <a:cs typeface="PT Sans"/>
                  <a:sym typeface="PT Sans"/>
                </a:rPr>
                <a:t>i</a:t>
              </a:r>
              <a:r>
                <a:rPr lang="en-US" sz="2999">
                  <a:solidFill>
                    <a:srgbClr val="FFFFFF"/>
                  </a:solidFill>
                  <a:latin typeface="PT Sans"/>
                  <a:ea typeface="PT Sans"/>
                  <a:cs typeface="PT Sans"/>
                  <a:sym typeface="PT Sans"/>
                </a:rPr>
                <a:t>n</a:t>
              </a:r>
              <a:r>
                <a:rPr lang="en-US" sz="2999" u="none">
                  <a:solidFill>
                    <a:srgbClr val="FFFFFF"/>
                  </a:solidFill>
                  <a:latin typeface="PT Sans"/>
                  <a:ea typeface="PT Sans"/>
                  <a:cs typeface="PT Sans"/>
                  <a:sym typeface="PT Sans"/>
                </a:rPr>
                <a:t>put</a:t>
              </a:r>
              <a:r>
                <a:rPr lang="en-US" sz="2999">
                  <a:solidFill>
                    <a:srgbClr val="FFFFFF"/>
                  </a:solidFill>
                  <a:latin typeface="PT Sans"/>
                  <a:ea typeface="PT Sans"/>
                  <a:cs typeface="PT Sans"/>
                  <a:sym typeface="PT Sans"/>
                </a:rPr>
                <a:t> </a:t>
              </a:r>
              <a:r>
                <a:rPr lang="en-US" sz="2999" u="none">
                  <a:solidFill>
                    <a:srgbClr val="FFFFFF"/>
                  </a:solidFill>
                  <a:latin typeface="PT Sans"/>
                  <a:ea typeface="PT Sans"/>
                  <a:cs typeface="PT Sans"/>
                  <a:sym typeface="PT Sans"/>
                </a:rPr>
                <a:t>dat</a:t>
              </a:r>
              <a:r>
                <a:rPr lang="en-US" sz="2999">
                  <a:solidFill>
                    <a:srgbClr val="FFFFFF"/>
                  </a:solidFill>
                  <a:latin typeface="PT Sans"/>
                  <a:ea typeface="PT Sans"/>
                  <a:cs typeface="PT Sans"/>
                  <a:sym typeface="PT Sans"/>
                </a:rPr>
                <a:t>a."</a:t>
              </a:r>
            </a:p>
            <a:p>
              <a:pPr algn="l" marL="647695" indent="-323848" lvl="1">
                <a:lnSpc>
                  <a:spcPts val="4199"/>
                </a:lnSpc>
                <a:spcBef>
                  <a:spcPct val="0"/>
                </a:spcBef>
                <a:buFont typeface="Arial"/>
                <a:buChar char="•"/>
              </a:pPr>
              <a:r>
                <a:rPr lang="en-US" sz="2999">
                  <a:solidFill>
                    <a:srgbClr val="FFFFFF"/>
                  </a:solidFill>
                  <a:latin typeface="PT Sans"/>
                  <a:ea typeface="PT Sans"/>
                  <a:cs typeface="PT Sans"/>
                  <a:sym typeface="PT Sans"/>
                </a:rPr>
                <a:t>"The </a:t>
              </a:r>
              <a:r>
                <a:rPr lang="en-US" sz="2999" u="none">
                  <a:solidFill>
                    <a:srgbClr val="FFFFFF"/>
                  </a:solidFill>
                  <a:latin typeface="PT Sans"/>
                  <a:ea typeface="PT Sans"/>
                  <a:cs typeface="PT Sans"/>
                  <a:sym typeface="PT Sans"/>
                </a:rPr>
                <a:t>sy</a:t>
              </a:r>
              <a:r>
                <a:rPr lang="en-US" sz="2999">
                  <a:solidFill>
                    <a:srgbClr val="FFFFFF"/>
                  </a:solidFill>
                  <a:latin typeface="PT Sans"/>
                  <a:ea typeface="PT Sans"/>
                  <a:cs typeface="PT Sans"/>
                  <a:sym typeface="PT Sans"/>
                </a:rPr>
                <a:t>s</a:t>
              </a:r>
              <a:r>
                <a:rPr lang="en-US" sz="2999" u="none">
                  <a:solidFill>
                    <a:srgbClr val="FFFFFF"/>
                  </a:solidFill>
                  <a:latin typeface="PT Sans"/>
                  <a:ea typeface="PT Sans"/>
                  <a:cs typeface="PT Sans"/>
                  <a:sym typeface="PT Sans"/>
                </a:rPr>
                <a:t>t</a:t>
              </a:r>
              <a:r>
                <a:rPr lang="en-US" sz="2999">
                  <a:solidFill>
                    <a:srgbClr val="FFFFFF"/>
                  </a:solidFill>
                  <a:latin typeface="PT Sans"/>
                  <a:ea typeface="PT Sans"/>
                  <a:cs typeface="PT Sans"/>
                  <a:sym typeface="PT Sans"/>
                </a:rPr>
                <a:t>e</a:t>
              </a:r>
              <a:r>
                <a:rPr lang="en-US" sz="2999" u="none">
                  <a:solidFill>
                    <a:srgbClr val="FFFFFF"/>
                  </a:solidFill>
                  <a:latin typeface="PT Sans"/>
                  <a:ea typeface="PT Sans"/>
                  <a:cs typeface="PT Sans"/>
                  <a:sym typeface="PT Sans"/>
                </a:rPr>
                <a:t>m cu</a:t>
              </a:r>
              <a:r>
                <a:rPr lang="en-US" sz="2999">
                  <a:solidFill>
                    <a:srgbClr val="FFFFFF"/>
                  </a:solidFill>
                  <a:latin typeface="PT Sans"/>
                  <a:ea typeface="PT Sans"/>
                  <a:cs typeface="PT Sans"/>
                  <a:sym typeface="PT Sans"/>
                </a:rPr>
                <a:t>rren</a:t>
              </a:r>
              <a:r>
                <a:rPr lang="en-US" sz="2999" u="none">
                  <a:solidFill>
                    <a:srgbClr val="FFFFFF"/>
                  </a:solidFill>
                  <a:latin typeface="PT Sans"/>
                  <a:ea typeface="PT Sans"/>
                  <a:cs typeface="PT Sans"/>
                  <a:sym typeface="PT Sans"/>
                </a:rPr>
                <a:t>t</a:t>
              </a:r>
              <a:r>
                <a:rPr lang="en-US" sz="2999">
                  <a:solidFill>
                    <a:srgbClr val="FFFFFF"/>
                  </a:solidFill>
                  <a:latin typeface="PT Sans"/>
                  <a:ea typeface="PT Sans"/>
                  <a:cs typeface="PT Sans"/>
                  <a:sym typeface="PT Sans"/>
                </a:rPr>
                <a:t>ly </a:t>
              </a:r>
              <a:r>
                <a:rPr lang="en-US" sz="2999" u="none">
                  <a:solidFill>
                    <a:srgbClr val="FFFFFF"/>
                  </a:solidFill>
                  <a:latin typeface="PT Sans"/>
                  <a:ea typeface="PT Sans"/>
                  <a:cs typeface="PT Sans"/>
                  <a:sym typeface="PT Sans"/>
                </a:rPr>
                <a:t>r</a:t>
              </a:r>
              <a:r>
                <a:rPr lang="en-US" sz="2999">
                  <a:solidFill>
                    <a:srgbClr val="FFFFFF"/>
                  </a:solidFill>
                  <a:latin typeface="PT Sans"/>
                  <a:ea typeface="PT Sans"/>
                  <a:cs typeface="PT Sans"/>
                  <a:sym typeface="PT Sans"/>
                </a:rPr>
                <a:t>e</a:t>
              </a:r>
              <a:r>
                <a:rPr lang="en-US" sz="2999" u="none">
                  <a:solidFill>
                    <a:srgbClr val="FFFFFF"/>
                  </a:solidFill>
                  <a:latin typeface="PT Sans"/>
                  <a:ea typeface="PT Sans"/>
                  <a:cs typeface="PT Sans"/>
                  <a:sym typeface="PT Sans"/>
                </a:rPr>
                <a:t>l</a:t>
              </a:r>
              <a:r>
                <a:rPr lang="en-US" sz="2999">
                  <a:solidFill>
                    <a:srgbClr val="FFFFFF"/>
                  </a:solidFill>
                  <a:latin typeface="PT Sans"/>
                  <a:ea typeface="PT Sans"/>
                  <a:cs typeface="PT Sans"/>
                  <a:sym typeface="PT Sans"/>
                </a:rPr>
                <a:t>i</a:t>
              </a:r>
              <a:r>
                <a:rPr lang="en-US" sz="2999" u="none">
                  <a:solidFill>
                    <a:srgbClr val="FFFFFF"/>
                  </a:solidFill>
                  <a:latin typeface="PT Sans"/>
                  <a:ea typeface="PT Sans"/>
                  <a:cs typeface="PT Sans"/>
                  <a:sym typeface="PT Sans"/>
                </a:rPr>
                <a:t>es o</a:t>
              </a:r>
              <a:r>
                <a:rPr lang="en-US" sz="2999">
                  <a:solidFill>
                    <a:srgbClr val="FFFFFF"/>
                  </a:solidFill>
                  <a:latin typeface="PT Sans"/>
                  <a:ea typeface="PT Sans"/>
                  <a:cs typeface="PT Sans"/>
                  <a:sym typeface="PT Sans"/>
                </a:rPr>
                <a:t>n </a:t>
              </a:r>
              <a:r>
                <a:rPr lang="en-US" sz="2999" u="none">
                  <a:solidFill>
                    <a:srgbClr val="FFFFFF"/>
                  </a:solidFill>
                  <a:latin typeface="PT Sans"/>
                  <a:ea typeface="PT Sans"/>
                  <a:cs typeface="PT Sans"/>
                  <a:sym typeface="PT Sans"/>
                </a:rPr>
                <a:t>pr</a:t>
              </a:r>
              <a:r>
                <a:rPr lang="en-US" sz="2999">
                  <a:solidFill>
                    <a:srgbClr val="FFFFFF"/>
                  </a:solidFill>
                  <a:latin typeface="PT Sans"/>
                  <a:ea typeface="PT Sans"/>
                  <a:cs typeface="PT Sans"/>
                  <a:sym typeface="PT Sans"/>
                </a:rPr>
                <a:t>e</a:t>
              </a:r>
              <a:r>
                <a:rPr lang="en-US" sz="2999" u="none">
                  <a:solidFill>
                    <a:srgbClr val="FFFFFF"/>
                  </a:solidFill>
                  <a:latin typeface="PT Sans"/>
                  <a:ea typeface="PT Sans"/>
                  <a:cs typeface="PT Sans"/>
                  <a:sym typeface="PT Sans"/>
                </a:rPr>
                <a:t>-</a:t>
              </a:r>
              <a:r>
                <a:rPr lang="en-US" sz="2999">
                  <a:solidFill>
                    <a:srgbClr val="FFFFFF"/>
                  </a:solidFill>
                  <a:latin typeface="PT Sans"/>
                  <a:ea typeface="PT Sans"/>
                  <a:cs typeface="PT Sans"/>
                  <a:sym typeface="PT Sans"/>
                </a:rPr>
                <a:t>re</a:t>
              </a:r>
              <a:r>
                <a:rPr lang="en-US" sz="2999" u="none">
                  <a:solidFill>
                    <a:srgbClr val="FFFFFF"/>
                  </a:solidFill>
                  <a:latin typeface="PT Sans"/>
                  <a:ea typeface="PT Sans"/>
                  <a:cs typeface="PT Sans"/>
                  <a:sym typeface="PT Sans"/>
                </a:rPr>
                <a:t>corded</a:t>
              </a:r>
              <a:r>
                <a:rPr lang="en-US" sz="2999">
                  <a:solidFill>
                    <a:srgbClr val="FFFFFF"/>
                  </a:solidFill>
                  <a:latin typeface="PT Sans"/>
                  <a:ea typeface="PT Sans"/>
                  <a:cs typeface="PT Sans"/>
                  <a:sym typeface="PT Sans"/>
                </a:rPr>
                <a:t> </a:t>
              </a:r>
              <a:r>
                <a:rPr lang="en-US" sz="2999" u="none">
                  <a:solidFill>
                    <a:srgbClr val="FFFFFF"/>
                  </a:solidFill>
                  <a:latin typeface="PT Sans"/>
                  <a:ea typeface="PT Sans"/>
                  <a:cs typeface="PT Sans"/>
                  <a:sym typeface="PT Sans"/>
                </a:rPr>
                <a:t>da</a:t>
              </a:r>
              <a:r>
                <a:rPr lang="en-US" sz="2999">
                  <a:solidFill>
                    <a:srgbClr val="FFFFFF"/>
                  </a:solidFill>
                  <a:latin typeface="PT Sans"/>
                  <a:ea typeface="PT Sans"/>
                  <a:cs typeface="PT Sans"/>
                  <a:sym typeface="PT Sans"/>
                </a:rPr>
                <a:t>ta</a:t>
              </a:r>
              <a:r>
                <a:rPr lang="en-US" sz="2999" u="none">
                  <a:solidFill>
                    <a:srgbClr val="FFFFFF"/>
                  </a:solidFill>
                  <a:latin typeface="PT Sans"/>
                  <a:ea typeface="PT Sans"/>
                  <a:cs typeface="PT Sans"/>
                  <a:sym typeface="PT Sans"/>
                </a:rPr>
                <a:t>,</a:t>
              </a:r>
              <a:r>
                <a:rPr lang="en-US" sz="2999">
                  <a:solidFill>
                    <a:srgbClr val="FFFFFF"/>
                  </a:solidFill>
                  <a:latin typeface="PT Sans"/>
                  <a:ea typeface="PT Sans"/>
                  <a:cs typeface="PT Sans"/>
                  <a:sym typeface="PT Sans"/>
                </a:rPr>
                <a:t> </a:t>
              </a:r>
              <a:r>
                <a:rPr lang="en-US" sz="2999" u="none">
                  <a:solidFill>
                    <a:srgbClr val="FFFFFF"/>
                  </a:solidFill>
                  <a:latin typeface="PT Sans"/>
                  <a:ea typeface="PT Sans"/>
                  <a:cs typeface="PT Sans"/>
                  <a:sym typeface="PT Sans"/>
                </a:rPr>
                <a:t>w</a:t>
              </a:r>
              <a:r>
                <a:rPr lang="en-US" sz="2999">
                  <a:solidFill>
                    <a:srgbClr val="FFFFFF"/>
                  </a:solidFill>
                  <a:latin typeface="PT Sans"/>
                  <a:ea typeface="PT Sans"/>
                  <a:cs typeface="PT Sans"/>
                  <a:sym typeface="PT Sans"/>
                </a:rPr>
                <a:t>hic</a:t>
              </a:r>
              <a:r>
                <a:rPr lang="en-US" sz="2999" u="none">
                  <a:solidFill>
                    <a:srgbClr val="FFFFFF"/>
                  </a:solidFill>
                  <a:latin typeface="PT Sans"/>
                  <a:ea typeface="PT Sans"/>
                  <a:cs typeface="PT Sans"/>
                  <a:sym typeface="PT Sans"/>
                </a:rPr>
                <a:t>h</a:t>
              </a:r>
              <a:r>
                <a:rPr lang="en-US" sz="2999">
                  <a:solidFill>
                    <a:srgbClr val="FFFFFF"/>
                  </a:solidFill>
                  <a:latin typeface="PT Sans"/>
                  <a:ea typeface="PT Sans"/>
                  <a:cs typeface="PT Sans"/>
                  <a:sym typeface="PT Sans"/>
                </a:rPr>
                <a:t> </a:t>
              </a:r>
              <a:r>
                <a:rPr lang="en-US" sz="2999" u="none">
                  <a:solidFill>
                    <a:srgbClr val="FFFFFF"/>
                  </a:solidFill>
                  <a:latin typeface="PT Sans"/>
                  <a:ea typeface="PT Sans"/>
                  <a:cs typeface="PT Sans"/>
                  <a:sym typeface="PT Sans"/>
                </a:rPr>
                <a:t>l</a:t>
              </a:r>
              <a:r>
                <a:rPr lang="en-US" sz="2999">
                  <a:solidFill>
                    <a:srgbClr val="FFFFFF"/>
                  </a:solidFill>
                  <a:latin typeface="PT Sans"/>
                  <a:ea typeface="PT Sans"/>
                  <a:cs typeface="PT Sans"/>
                  <a:sym typeface="PT Sans"/>
                </a:rPr>
                <a:t>i</a:t>
              </a:r>
              <a:r>
                <a:rPr lang="en-US" sz="2999" u="none">
                  <a:solidFill>
                    <a:srgbClr val="FFFFFF"/>
                  </a:solidFill>
                  <a:latin typeface="PT Sans"/>
                  <a:ea typeface="PT Sans"/>
                  <a:cs typeface="PT Sans"/>
                  <a:sym typeface="PT Sans"/>
                </a:rPr>
                <a:t>mit</a:t>
              </a:r>
              <a:r>
                <a:rPr lang="en-US" sz="2999">
                  <a:solidFill>
                    <a:srgbClr val="FFFFFF"/>
                  </a:solidFill>
                  <a:latin typeface="PT Sans"/>
                  <a:ea typeface="PT Sans"/>
                  <a:cs typeface="PT Sans"/>
                  <a:sym typeface="PT Sans"/>
                </a:rPr>
                <a:t>s </a:t>
              </a:r>
              <a:r>
                <a:rPr lang="en-US" sz="2999" u="none">
                  <a:solidFill>
                    <a:srgbClr val="FFFFFF"/>
                  </a:solidFill>
                  <a:latin typeface="PT Sans"/>
                  <a:ea typeface="PT Sans"/>
                  <a:cs typeface="PT Sans"/>
                  <a:sym typeface="PT Sans"/>
                </a:rPr>
                <a:t>i</a:t>
              </a:r>
              <a:r>
                <a:rPr lang="en-US" sz="2999">
                  <a:solidFill>
                    <a:srgbClr val="FFFFFF"/>
                  </a:solidFill>
                  <a:latin typeface="PT Sans"/>
                  <a:ea typeface="PT Sans"/>
                  <a:cs typeface="PT Sans"/>
                  <a:sym typeface="PT Sans"/>
                </a:rPr>
                <a:t>ts r</a:t>
              </a:r>
              <a:r>
                <a:rPr lang="en-US" sz="2999" u="none">
                  <a:solidFill>
                    <a:srgbClr val="FFFFFF"/>
                  </a:solidFill>
                  <a:latin typeface="PT Sans"/>
                  <a:ea typeface="PT Sans"/>
                  <a:cs typeface="PT Sans"/>
                  <a:sym typeface="PT Sans"/>
                </a:rPr>
                <a:t>eal</a:t>
              </a:r>
              <a:r>
                <a:rPr lang="en-US" sz="2999">
                  <a:solidFill>
                    <a:srgbClr val="FFFFFF"/>
                  </a:solidFill>
                  <a:latin typeface="PT Sans"/>
                  <a:ea typeface="PT Sans"/>
                  <a:cs typeface="PT Sans"/>
                  <a:sym typeface="PT Sans"/>
                </a:rPr>
                <a:t>-ti</a:t>
              </a:r>
              <a:r>
                <a:rPr lang="en-US" sz="2999" u="none">
                  <a:solidFill>
                    <a:srgbClr val="FFFFFF"/>
                  </a:solidFill>
                  <a:latin typeface="PT Sans"/>
                  <a:ea typeface="PT Sans"/>
                  <a:cs typeface="PT Sans"/>
                  <a:sym typeface="PT Sans"/>
                </a:rPr>
                <a:t>me </a:t>
              </a:r>
              <a:r>
                <a:rPr lang="en-US" sz="2999">
                  <a:solidFill>
                    <a:srgbClr val="FFFFFF"/>
                  </a:solidFill>
                  <a:latin typeface="PT Sans"/>
                  <a:ea typeface="PT Sans"/>
                  <a:cs typeface="PT Sans"/>
                  <a:sym typeface="PT Sans"/>
                </a:rPr>
                <a:t>ca</a:t>
              </a:r>
              <a:r>
                <a:rPr lang="en-US" sz="2999" u="none">
                  <a:solidFill>
                    <a:srgbClr val="FFFFFF"/>
                  </a:solidFill>
                  <a:latin typeface="PT Sans"/>
                  <a:ea typeface="PT Sans"/>
                  <a:cs typeface="PT Sans"/>
                  <a:sym typeface="PT Sans"/>
                </a:rPr>
                <a:t>pabi</a:t>
              </a:r>
              <a:r>
                <a:rPr lang="en-US" sz="2999">
                  <a:solidFill>
                    <a:srgbClr val="FFFFFF"/>
                  </a:solidFill>
                  <a:latin typeface="PT Sans"/>
                  <a:ea typeface="PT Sans"/>
                  <a:cs typeface="PT Sans"/>
                  <a:sym typeface="PT Sans"/>
                </a:rPr>
                <a:t>l</a:t>
              </a:r>
              <a:r>
                <a:rPr lang="en-US" sz="2999" u="none">
                  <a:solidFill>
                    <a:srgbClr val="FFFFFF"/>
                  </a:solidFill>
                  <a:latin typeface="PT Sans"/>
                  <a:ea typeface="PT Sans"/>
                  <a:cs typeface="PT Sans"/>
                  <a:sym typeface="PT Sans"/>
                </a:rPr>
                <a:t>iti</a:t>
              </a:r>
              <a:r>
                <a:rPr lang="en-US" sz="2999">
                  <a:solidFill>
                    <a:srgbClr val="FFFFFF"/>
                  </a:solidFill>
                  <a:latin typeface="PT Sans"/>
                  <a:ea typeface="PT Sans"/>
                  <a:cs typeface="PT Sans"/>
                  <a:sym typeface="PT Sans"/>
                </a:rPr>
                <a:t>es."</a:t>
              </a:r>
            </a:p>
          </p:txBody>
        </p:sp>
      </p:grpSp>
      <p:sp>
        <p:nvSpPr>
          <p:cNvPr name="TextBox 71" id="71"/>
          <p:cNvSpPr txBox="true"/>
          <p:nvPr/>
        </p:nvSpPr>
        <p:spPr>
          <a:xfrm rot="0">
            <a:off x="2201213" y="1364369"/>
            <a:ext cx="4290747" cy="1279524"/>
          </a:xfrm>
          <a:prstGeom prst="rect">
            <a:avLst/>
          </a:prstGeom>
        </p:spPr>
        <p:txBody>
          <a:bodyPr anchor="t" rtlCol="false" tIns="0" lIns="0" bIns="0" rIns="0">
            <a:spAutoFit/>
          </a:bodyPr>
          <a:lstStyle/>
          <a:p>
            <a:pPr algn="l">
              <a:lnSpc>
                <a:spcPts val="4999"/>
              </a:lnSpc>
              <a:spcBef>
                <a:spcPct val="0"/>
              </a:spcBef>
            </a:pPr>
            <a:r>
              <a:rPr lang="en-US" b="true" sz="4999" spc="99" u="none">
                <a:solidFill>
                  <a:srgbClr val="A87CDF"/>
                </a:solidFill>
                <a:latin typeface="Montserrat Bold"/>
                <a:ea typeface="Montserrat Bold"/>
                <a:cs typeface="Montserrat Bold"/>
                <a:sym typeface="Montserrat Bold"/>
              </a:rPr>
              <a:t>SWOT ANALYSIS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DAGTxBfYeqw</dc:identifier>
  <dcterms:modified xsi:type="dcterms:W3CDTF">2011-08-01T06:04:30Z</dcterms:modified>
  <cp:revision>1</cp:revision>
  <dc:title>Car Crash Prediction System.</dc:title>
</cp:coreProperties>
</file>