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Learning Interactive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9974" y="-7374"/>
            <a:ext cx="6400800" cy="1752600"/>
          </a:xfrm>
        </p:spPr>
        <p:txBody>
          <a:bodyPr/>
          <a:lstStyle/>
          <a:p>
            <a:endParaRPr dirty="0"/>
          </a:p>
        </p:txBody>
      </p:sp>
      <p:pic>
        <p:nvPicPr>
          <p:cNvPr id="4" name="Picture 3" descr="InteractiveV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55" y="3775587"/>
            <a:ext cx="457788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CNN model for Alzheimer's disease detection</a:t>
            </a:r>
          </a:p>
          <a:p>
            <a:endParaRPr/>
          </a:p>
          <a:p>
            <a:r>
              <a:t>• Interactive visualization of brain regions relevance</a:t>
            </a:r>
            <a:br/>
            <a:endParaRPr/>
          </a:p>
          <a:p>
            <a:r>
              <a:t>• Published in Alzheimer's Research &amp; Therapy (2021)</a:t>
            </a:r>
            <a:br/>
            <a:endParaRPr/>
          </a:p>
          <a:p>
            <a:r>
              <a:t>• DOI: 10.1186/s13195-021-00924-2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3D Convolutional Neural Network for disease detection</a:t>
            </a:r>
          </a:p>
          <a:p>
            <a:endParaRPr/>
          </a:p>
          <a:p>
            <a:r>
              <a:t>• Interactive visualization of relevant brain regions</a:t>
            </a:r>
            <a:br/>
            <a:endParaRPr/>
          </a:p>
          <a:p>
            <a:r>
              <a:t>• Web-based interface using Bokeh</a:t>
            </a:r>
            <a:br/>
            <a:endParaRPr/>
          </a:p>
          <a:p>
            <a:r>
              <a:t>• Docker container support</a:t>
            </a:r>
          </a:p>
        </p:txBody>
      </p:sp>
      <p:pic>
        <p:nvPicPr>
          <p:cNvPr id="4" name="Picture 3" descr="InteractiveV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43" y="-789038"/>
            <a:ext cx="610385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UML class diagram visualization</a:t>
            </a:r>
          </a:p>
          <a:p>
            <a:endParaRPr/>
          </a:p>
          <a:p>
            <a:r>
              <a:t>• Sequence diagram for subject selection</a:t>
            </a:r>
            <a:br/>
            <a:endParaRPr/>
          </a:p>
          <a:p>
            <a:r>
              <a:t>• Key components and their interactions</a:t>
            </a:r>
            <a:br/>
            <a:endParaRPr/>
          </a:p>
          <a:p>
            <a:r>
              <a:t>• Modular and extensible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Python-based implementation</a:t>
            </a:r>
          </a:p>
          <a:p>
            <a:endParaRPr/>
          </a:p>
          <a:p>
            <a:r>
              <a:t>• TensorFlow 1.15 framework</a:t>
            </a:r>
            <a:br/>
            <a:endParaRPr/>
          </a:p>
          <a:p>
            <a:r>
              <a:t>• Bokeh web application</a:t>
            </a:r>
            <a:br/>
            <a:endParaRPr/>
          </a:p>
          <a:p>
            <a:r>
              <a:t>• Docker containerization</a:t>
            </a:r>
            <a:br/>
            <a:endParaRPr/>
          </a:p>
          <a:p>
            <a:r>
              <a:t>• GPU-accelerated training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Public web service (explaination.net/demo)</a:t>
            </a:r>
          </a:p>
          <a:p>
            <a:endParaRPr/>
          </a:p>
          <a:p>
            <a:r>
              <a:t>• Docker container deployment</a:t>
            </a:r>
            <a:br/>
            <a:endParaRPr/>
          </a:p>
          <a:p>
            <a:r>
              <a:t>• Local installation</a:t>
            </a:r>
            <a:br/>
            <a:endParaRPr/>
          </a:p>
          <a:p>
            <a:r>
              <a:t>• Multiple deployment options for different use cases</a:t>
            </a:r>
          </a:p>
        </p:txBody>
      </p:sp>
      <p:pic>
        <p:nvPicPr>
          <p:cNvPr id="4" name="Picture 3" descr="InteractiveV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10385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&lt;3.8</a:t>
            </a:r>
          </a:p>
          <a:p>
            <a:endParaRPr/>
          </a:p>
          <a:p>
            <a:r>
              <a:t>• Dependencies managed via requirements.txt</a:t>
            </a:r>
            <a:br/>
            <a:endParaRPr/>
          </a:p>
          <a:p>
            <a:r>
              <a:t>• CUDA-GPU support for model training</a:t>
            </a:r>
            <a:br/>
            <a:endParaRPr/>
          </a:p>
          <a:p>
            <a:r>
              <a:t>• Web browser for visualization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CNN comprehensibility</a:t>
            </a:r>
          </a:p>
          <a:p>
            <a:endParaRPr/>
          </a:p>
          <a:p>
            <a:r>
              <a:t>• Interactive relevance map visualization</a:t>
            </a:r>
            <a:br/>
            <a:endParaRPr/>
          </a:p>
          <a:p>
            <a:r>
              <a:t>• Validation across multiple datasets</a:t>
            </a:r>
            <a:br/>
            <a:endParaRPr/>
          </a:p>
          <a:p>
            <a:r>
              <a:t>• Clinical application potential</a:t>
            </a:r>
            <a:br/>
            <a:endParaRPr/>
          </a:p>
          <a:p>
            <a:r>
              <a:t>• Enhanced understanding of model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GitHub: github.com/martindyrba/DeepLearningInteractiveVis</a:t>
            </a:r>
          </a:p>
          <a:p>
            <a:endParaRPr/>
          </a:p>
          <a:p>
            <a:r>
              <a:t>• Docker Hub: docker pull martindyrba/interactivevis</a:t>
            </a:r>
            <a:br/>
            <a:endParaRPr/>
          </a:p>
          <a:p>
            <a:r>
              <a:t>• Demo: explaination.net/demo</a:t>
            </a:r>
            <a:br/>
            <a:endParaRPr/>
          </a:p>
          <a:p>
            <a:r>
              <a:t>• Documentation available in project README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243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Deep Learning Interactive Visualization</vt:lpstr>
      <vt:lpstr>Project Overview</vt:lpstr>
      <vt:lpstr>Key Features</vt:lpstr>
      <vt:lpstr>Technical Architecture</vt:lpstr>
      <vt:lpstr>Implementation Details</vt:lpstr>
      <vt:lpstr>Usage &amp; Deployment</vt:lpstr>
      <vt:lpstr>Technical Requirements</vt:lpstr>
      <vt:lpstr>Results &amp; Impact</vt:lpstr>
      <vt:lpstr>Resources &amp; Links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Hossam</cp:lastModifiedBy>
  <cp:revision>2</cp:revision>
  <dcterms:created xsi:type="dcterms:W3CDTF">2013-01-27T09:14:16Z</dcterms:created>
  <dcterms:modified xsi:type="dcterms:W3CDTF">2025-05-17T16:43:29Z</dcterms:modified>
  <cp:category/>
</cp:coreProperties>
</file>