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3321" r:id="rId8"/>
    <p:sldId id="3323" r:id="rId9"/>
    <p:sldId id="332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0D301C-E73D-4E40-835F-9166DEFE60CF}" v="599" dt="2023-11-01T03:57:06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Jabbari" userId="16dd93c7fd3e995e" providerId="LiveId" clId="{450D301C-E73D-4E40-835F-9166DEFE60CF}"/>
    <pc:docChg chg="undo redo custSel addSld delSld modSld modMainMaster">
      <pc:chgData name="Ahmed Jabbari" userId="16dd93c7fd3e995e" providerId="LiveId" clId="{450D301C-E73D-4E40-835F-9166DEFE60CF}" dt="2023-11-01T18:05:49.253" v="2555" actId="1036"/>
      <pc:docMkLst>
        <pc:docMk/>
      </pc:docMkLst>
      <pc:sldChg chg="addSp delSp modSp add del mod setBg delDesignElem">
        <pc:chgData name="Ahmed Jabbari" userId="16dd93c7fd3e995e" providerId="LiveId" clId="{450D301C-E73D-4E40-835F-9166DEFE60CF}" dt="2023-11-01T18:03:06.061" v="2551" actId="20577"/>
        <pc:sldMkLst>
          <pc:docMk/>
          <pc:sldMk cId="1024792360" sldId="256"/>
        </pc:sldMkLst>
        <pc:spChg chg="add mod">
          <ac:chgData name="Ahmed Jabbari" userId="16dd93c7fd3e995e" providerId="LiveId" clId="{450D301C-E73D-4E40-835F-9166DEFE60CF}" dt="2023-10-30T15:19:24.251" v="2096" actId="20577"/>
          <ac:spMkLst>
            <pc:docMk/>
            <pc:sldMk cId="1024792360" sldId="256"/>
            <ac:spMk id="4" creationId="{16E1DD20-9219-B77A-3A8A-0A0A29055CCE}"/>
          </ac:spMkLst>
        </pc:spChg>
        <pc:spChg chg="add del mod">
          <ac:chgData name="Ahmed Jabbari" userId="16dd93c7fd3e995e" providerId="LiveId" clId="{450D301C-E73D-4E40-835F-9166DEFE60CF}" dt="2023-10-29T21:20:44.453" v="1723" actId="767"/>
          <ac:spMkLst>
            <pc:docMk/>
            <pc:sldMk cId="1024792360" sldId="256"/>
            <ac:spMk id="5" creationId="{DD580366-3A09-7319-E880-4CD3629CEA86}"/>
          </ac:spMkLst>
        </pc:spChg>
        <pc:spChg chg="add mod">
          <ac:chgData name="Ahmed Jabbari" userId="16dd93c7fd3e995e" providerId="LiveId" clId="{450D301C-E73D-4E40-835F-9166DEFE60CF}" dt="2023-11-01T18:03:06.061" v="2551" actId="20577"/>
          <ac:spMkLst>
            <pc:docMk/>
            <pc:sldMk cId="1024792360" sldId="256"/>
            <ac:spMk id="6" creationId="{615B9A59-C7A4-07AF-0DF8-17C722B70882}"/>
          </ac:spMkLst>
        </pc:spChg>
        <pc:spChg chg="add del">
          <ac:chgData name="Ahmed Jabbari" userId="16dd93c7fd3e995e" providerId="LiveId" clId="{450D301C-E73D-4E40-835F-9166DEFE60CF}" dt="2023-10-29T21:10:11.131" v="1583" actId="26606"/>
          <ac:spMkLst>
            <pc:docMk/>
            <pc:sldMk cId="1024792360" sldId="256"/>
            <ac:spMk id="7" creationId="{42A4FC2C-047E-45A5-965D-8E1E3BF09BC6}"/>
          </ac:spMkLst>
        </pc:spChg>
        <pc:spChg chg="add del">
          <ac:chgData name="Ahmed Jabbari" userId="16dd93c7fd3e995e" providerId="LiveId" clId="{450D301C-E73D-4E40-835F-9166DEFE60CF}" dt="2023-10-29T21:10:12.437" v="1585" actId="26606"/>
          <ac:spMkLst>
            <pc:docMk/>
            <pc:sldMk cId="1024792360" sldId="256"/>
            <ac:spMk id="9" creationId="{E559D998-AB6C-46E1-B394-118E9A1E2D62}"/>
          </ac:spMkLst>
        </pc:spChg>
        <pc:spChg chg="add">
          <ac:chgData name="Ahmed Jabbari" userId="16dd93c7fd3e995e" providerId="LiveId" clId="{450D301C-E73D-4E40-835F-9166DEFE60CF}" dt="2023-10-29T21:22:12.610" v="1741" actId="26606"/>
          <ac:spMkLst>
            <pc:docMk/>
            <pc:sldMk cId="1024792360" sldId="256"/>
            <ac:spMk id="1030" creationId="{362D44EE-C852-4460-B8B5-C4F2BC20510C}"/>
          </ac:spMkLst>
        </pc:spChg>
        <pc:spChg chg="add del">
          <ac:chgData name="Ahmed Jabbari" userId="16dd93c7fd3e995e" providerId="LiveId" clId="{450D301C-E73D-4E40-835F-9166DEFE60CF}" dt="2023-10-29T21:14:29.957" v="1610"/>
          <ac:spMkLst>
            <pc:docMk/>
            <pc:sldMk cId="1024792360" sldId="256"/>
            <ac:spMk id="1031" creationId="{42A4FC2C-047E-45A5-965D-8E1E3BF09BC6}"/>
          </ac:spMkLst>
        </pc:spChg>
        <pc:spChg chg="add">
          <ac:chgData name="Ahmed Jabbari" userId="16dd93c7fd3e995e" providerId="LiveId" clId="{450D301C-E73D-4E40-835F-9166DEFE60CF}" dt="2023-10-29T21:22:12.610" v="1741" actId="26606"/>
          <ac:spMkLst>
            <pc:docMk/>
            <pc:sldMk cId="1024792360" sldId="256"/>
            <ac:spMk id="1032" creationId="{658970D8-8D1D-4B5C-894B-E871CC86543D}"/>
          </ac:spMkLst>
        </pc:spChg>
        <pc:spChg chg="add del">
          <ac:chgData name="Ahmed Jabbari" userId="16dd93c7fd3e995e" providerId="LiveId" clId="{450D301C-E73D-4E40-835F-9166DEFE60CF}" dt="2023-10-29T21:15:31.038" v="1626" actId="26606"/>
          <ac:spMkLst>
            <pc:docMk/>
            <pc:sldMk cId="1024792360" sldId="256"/>
            <ac:spMk id="1033" creationId="{90AA6468-80AC-4DDF-9CFB-C7A9507E203F}"/>
          </ac:spMkLst>
        </pc:spChg>
        <pc:spChg chg="add del">
          <ac:chgData name="Ahmed Jabbari" userId="16dd93c7fd3e995e" providerId="LiveId" clId="{450D301C-E73D-4E40-835F-9166DEFE60CF}" dt="2023-10-29T21:15:31.038" v="1626" actId="26606"/>
          <ac:spMkLst>
            <pc:docMk/>
            <pc:sldMk cId="1024792360" sldId="256"/>
            <ac:spMk id="1035" creationId="{4AB900CC-5074-4746-A1A4-AF640455BD43}"/>
          </ac:spMkLst>
        </pc:spChg>
        <pc:spChg chg="add">
          <ac:chgData name="Ahmed Jabbari" userId="16dd93c7fd3e995e" providerId="LiveId" clId="{450D301C-E73D-4E40-835F-9166DEFE60CF}" dt="2023-10-29T21:22:12.610" v="1741" actId="26606"/>
          <ac:spMkLst>
            <pc:docMk/>
            <pc:sldMk cId="1024792360" sldId="256"/>
            <ac:spMk id="1037" creationId="{F227E5B6-9132-43CA-B503-37A18562ADF2}"/>
          </ac:spMkLst>
        </pc:spChg>
        <pc:spChg chg="add">
          <ac:chgData name="Ahmed Jabbari" userId="16dd93c7fd3e995e" providerId="LiveId" clId="{450D301C-E73D-4E40-835F-9166DEFE60CF}" dt="2023-10-29T21:22:12.610" v="1741" actId="26606"/>
          <ac:spMkLst>
            <pc:docMk/>
            <pc:sldMk cId="1024792360" sldId="256"/>
            <ac:spMk id="1039" creationId="{03C2051E-A88D-48E5-BACF-AAED17892722}"/>
          </ac:spMkLst>
        </pc:spChg>
        <pc:spChg chg="add del mod">
          <ac:chgData name="Ahmed Jabbari" userId="16dd93c7fd3e995e" providerId="LiveId" clId="{450D301C-E73D-4E40-835F-9166DEFE60CF}" dt="2023-10-29T21:21:49.867" v="1740"/>
          <ac:spMkLst>
            <pc:docMk/>
            <pc:sldMk cId="1024792360" sldId="256"/>
            <ac:spMk id="1040" creationId="{A9286AD2-18A9-4868-A4E3-7A2097A20810}"/>
          </ac:spMkLst>
        </pc:spChg>
        <pc:spChg chg="add">
          <ac:chgData name="Ahmed Jabbari" userId="16dd93c7fd3e995e" providerId="LiveId" clId="{450D301C-E73D-4E40-835F-9166DEFE60CF}" dt="2023-10-29T21:22:12.610" v="1741" actId="26606"/>
          <ac:spMkLst>
            <pc:docMk/>
            <pc:sldMk cId="1024792360" sldId="256"/>
            <ac:spMk id="1041" creationId="{7821A508-2985-4905-874A-527429BAABFA}"/>
          </ac:spMkLst>
        </pc:spChg>
        <pc:spChg chg="add">
          <ac:chgData name="Ahmed Jabbari" userId="16dd93c7fd3e995e" providerId="LiveId" clId="{450D301C-E73D-4E40-835F-9166DEFE60CF}" dt="2023-10-29T21:22:12.610" v="1741" actId="26606"/>
          <ac:spMkLst>
            <pc:docMk/>
            <pc:sldMk cId="1024792360" sldId="256"/>
            <ac:spMk id="1043" creationId="{D2929CB1-0E3C-4B2D-ADC5-0154FB33BA44}"/>
          </ac:spMkLst>
        </pc:spChg>
        <pc:spChg chg="add del mod">
          <ac:chgData name="Ahmed Jabbari" userId="16dd93c7fd3e995e" providerId="LiveId" clId="{450D301C-E73D-4E40-835F-9166DEFE60CF}" dt="2023-10-29T21:21:49.867" v="1740"/>
          <ac:spMkLst>
            <pc:docMk/>
            <pc:sldMk cId="1024792360" sldId="256"/>
            <ac:spMk id="1044" creationId="{1AB8ECB2-FB64-476F-A62F-36D68C8C7C60}"/>
          </ac:spMkLst>
        </pc:spChg>
        <pc:spChg chg="add">
          <ac:chgData name="Ahmed Jabbari" userId="16dd93c7fd3e995e" providerId="LiveId" clId="{450D301C-E73D-4E40-835F-9166DEFE60CF}" dt="2023-10-29T21:22:12.610" v="1741" actId="26606"/>
          <ac:spMkLst>
            <pc:docMk/>
            <pc:sldMk cId="1024792360" sldId="256"/>
            <ac:spMk id="1045" creationId="{5F2F0C84-BE8C-4DC2-A6D3-30349A801D5C}"/>
          </ac:spMkLst>
        </pc:spChg>
        <pc:spChg chg="add del mod">
          <ac:chgData name="Ahmed Jabbari" userId="16dd93c7fd3e995e" providerId="LiveId" clId="{450D301C-E73D-4E40-835F-9166DEFE60CF}" dt="2023-10-29T21:21:49.867" v="1740"/>
          <ac:spMkLst>
            <pc:docMk/>
            <pc:sldMk cId="1024792360" sldId="256"/>
            <ac:spMk id="1046" creationId="{289CEAD5-ED2F-4675-9E4C-80B8A0E8A0A1}"/>
          </ac:spMkLst>
        </pc:spChg>
        <pc:grpChg chg="add del">
          <ac:chgData name="Ahmed Jabbari" userId="16dd93c7fd3e995e" providerId="LiveId" clId="{450D301C-E73D-4E40-835F-9166DEFE60CF}" dt="2023-10-29T21:10:24.384" v="1589" actId="26606"/>
          <ac:grpSpMkLst>
            <pc:docMk/>
            <pc:sldMk cId="1024792360" sldId="256"/>
            <ac:grpSpMk id="12" creationId="{723C66ED-DBBF-12CA-7F5E-813E0E7D036A}"/>
          </ac:grpSpMkLst>
        </pc:grpChg>
        <pc:picChg chg="add del">
          <ac:chgData name="Ahmed Jabbari" userId="16dd93c7fd3e995e" providerId="LiveId" clId="{450D301C-E73D-4E40-835F-9166DEFE60CF}" dt="2023-10-29T21:10:11.131" v="1583" actId="26606"/>
          <ac:picMkLst>
            <pc:docMk/>
            <pc:sldMk cId="1024792360" sldId="256"/>
            <ac:picMk id="3" creationId="{617B7BB3-B28E-C2FA-4B69-D19EE126D730}"/>
          </ac:picMkLst>
        </pc:picChg>
        <pc:picChg chg="add del">
          <ac:chgData name="Ahmed Jabbari" userId="16dd93c7fd3e995e" providerId="LiveId" clId="{450D301C-E73D-4E40-835F-9166DEFE60CF}" dt="2023-10-29T21:10:12.437" v="1585" actId="26606"/>
          <ac:picMkLst>
            <pc:docMk/>
            <pc:sldMk cId="1024792360" sldId="256"/>
            <ac:picMk id="10" creationId="{57C89AE9-4703-FF5F-D1F9-83B6D244A991}"/>
          </ac:picMkLst>
        </pc:picChg>
        <pc:picChg chg="add del">
          <ac:chgData name="Ahmed Jabbari" userId="16dd93c7fd3e995e" providerId="LiveId" clId="{450D301C-E73D-4E40-835F-9166DEFE60CF}" dt="2023-10-29T21:10:24.384" v="1589" actId="26606"/>
          <ac:picMkLst>
            <pc:docMk/>
            <pc:sldMk cId="1024792360" sldId="256"/>
            <ac:picMk id="15" creationId="{69C98239-52F7-8B42-A710-212B5DFB8E87}"/>
          </ac:picMkLst>
        </pc:picChg>
        <pc:picChg chg="add del mod">
          <ac:chgData name="Ahmed Jabbari" userId="16dd93c7fd3e995e" providerId="LiveId" clId="{450D301C-E73D-4E40-835F-9166DEFE60CF}" dt="2023-10-29T21:12:39.677" v="1599" actId="478"/>
          <ac:picMkLst>
            <pc:docMk/>
            <pc:sldMk cId="1024792360" sldId="256"/>
            <ac:picMk id="1026" creationId="{A6996FC6-91AE-400B-F12C-706B7B780F37}"/>
          </ac:picMkLst>
        </pc:picChg>
        <pc:picChg chg="add mod ord">
          <ac:chgData name="Ahmed Jabbari" userId="16dd93c7fd3e995e" providerId="LiveId" clId="{450D301C-E73D-4E40-835F-9166DEFE60CF}" dt="2023-10-29T21:22:12.610" v="1741" actId="26606"/>
          <ac:picMkLst>
            <pc:docMk/>
            <pc:sldMk cId="1024792360" sldId="256"/>
            <ac:picMk id="1028" creationId="{A5FE1111-3870-5F26-A57C-9037CA1ED9A2}"/>
          </ac:picMkLst>
        </pc:picChg>
        <pc:cxnChg chg="add del mod">
          <ac:chgData name="Ahmed Jabbari" userId="16dd93c7fd3e995e" providerId="LiveId" clId="{450D301C-E73D-4E40-835F-9166DEFE60CF}" dt="2023-10-29T21:21:49.867" v="1740"/>
          <ac:cxnSpMkLst>
            <pc:docMk/>
            <pc:sldMk cId="1024792360" sldId="256"/>
            <ac:cxnSpMk id="1042" creationId="{E7A7CD63-7EC3-44F3-95D0-595C4019FF24}"/>
          </ac:cxnSpMkLst>
        </pc:cxnChg>
      </pc:sldChg>
      <pc:sldChg chg="addSp delSp modSp mod modAnim">
        <pc:chgData name="Ahmed Jabbari" userId="16dd93c7fd3e995e" providerId="LiveId" clId="{450D301C-E73D-4E40-835F-9166DEFE60CF}" dt="2023-11-01T03:11:05.892" v="2480" actId="208"/>
        <pc:sldMkLst>
          <pc:docMk/>
          <pc:sldMk cId="2480834088" sldId="257"/>
        </pc:sldMkLst>
        <pc:spChg chg="mod">
          <ac:chgData name="Ahmed Jabbari" userId="16dd93c7fd3e995e" providerId="LiveId" clId="{450D301C-E73D-4E40-835F-9166DEFE60CF}" dt="2023-10-29T21:21:36.504" v="1738"/>
          <ac:spMkLst>
            <pc:docMk/>
            <pc:sldMk cId="2480834088" sldId="257"/>
            <ac:spMk id="6" creationId="{8AEF6AF7-0BA7-4319-7994-F88D8251F127}"/>
          </ac:spMkLst>
        </pc:spChg>
        <pc:spChg chg="mod">
          <ac:chgData name="Ahmed Jabbari" userId="16dd93c7fd3e995e" providerId="LiveId" clId="{450D301C-E73D-4E40-835F-9166DEFE60CF}" dt="2023-10-29T21:21:36.504" v="1738"/>
          <ac:spMkLst>
            <pc:docMk/>
            <pc:sldMk cId="2480834088" sldId="257"/>
            <ac:spMk id="7" creationId="{87238499-079A-4E33-9A62-99C16241EE59}"/>
          </ac:spMkLst>
        </pc:spChg>
        <pc:spChg chg="mod">
          <ac:chgData name="Ahmed Jabbari" userId="16dd93c7fd3e995e" providerId="LiveId" clId="{450D301C-E73D-4E40-835F-9166DEFE60CF}" dt="2023-10-29T21:21:36.504" v="1738"/>
          <ac:spMkLst>
            <pc:docMk/>
            <pc:sldMk cId="2480834088" sldId="257"/>
            <ac:spMk id="9" creationId="{918CAF96-5868-F206-A022-3FF3C1621DBB}"/>
          </ac:spMkLst>
        </pc:spChg>
        <pc:spChg chg="mod">
          <ac:chgData name="Ahmed Jabbari" userId="16dd93c7fd3e995e" providerId="LiveId" clId="{450D301C-E73D-4E40-835F-9166DEFE60CF}" dt="2023-10-29T21:21:36.504" v="1738"/>
          <ac:spMkLst>
            <pc:docMk/>
            <pc:sldMk cId="2480834088" sldId="257"/>
            <ac:spMk id="10" creationId="{30283881-2599-749F-73C8-015219C448DB}"/>
          </ac:spMkLst>
        </pc:spChg>
        <pc:spChg chg="mod">
          <ac:chgData name="Ahmed Jabbari" userId="16dd93c7fd3e995e" providerId="LiveId" clId="{450D301C-E73D-4E40-835F-9166DEFE60CF}" dt="2023-10-29T21:21:36.504" v="1738"/>
          <ac:spMkLst>
            <pc:docMk/>
            <pc:sldMk cId="2480834088" sldId="257"/>
            <ac:spMk id="12" creationId="{1AF87256-1238-CF9D-4A7F-96EAA52E69A2}"/>
          </ac:spMkLst>
        </pc:spChg>
        <pc:spChg chg="mod">
          <ac:chgData name="Ahmed Jabbari" userId="16dd93c7fd3e995e" providerId="LiveId" clId="{450D301C-E73D-4E40-835F-9166DEFE60CF}" dt="2023-10-29T21:21:36.504" v="1738"/>
          <ac:spMkLst>
            <pc:docMk/>
            <pc:sldMk cId="2480834088" sldId="257"/>
            <ac:spMk id="13" creationId="{785A74F9-0E67-F07D-BA08-547DA3C20CC6}"/>
          </ac:spMkLst>
        </pc:spChg>
        <pc:spChg chg="mod">
          <ac:chgData name="Ahmed Jabbari" userId="16dd93c7fd3e995e" providerId="LiveId" clId="{450D301C-E73D-4E40-835F-9166DEFE60CF}" dt="2023-10-29T21:21:36.504" v="1738"/>
          <ac:spMkLst>
            <pc:docMk/>
            <pc:sldMk cId="2480834088" sldId="257"/>
            <ac:spMk id="14" creationId="{98112F74-A764-A7C7-8EE4-3D0040402E83}"/>
          </ac:spMkLst>
        </pc:spChg>
        <pc:spChg chg="mod">
          <ac:chgData name="Ahmed Jabbari" userId="16dd93c7fd3e995e" providerId="LiveId" clId="{450D301C-E73D-4E40-835F-9166DEFE60CF}" dt="2023-10-29T21:21:36.504" v="1738"/>
          <ac:spMkLst>
            <pc:docMk/>
            <pc:sldMk cId="2480834088" sldId="257"/>
            <ac:spMk id="15" creationId="{1B67BC99-2B87-E191-1798-2D26DD0E4B05}"/>
          </ac:spMkLst>
        </pc:spChg>
        <pc:spChg chg="mod">
          <ac:chgData name="Ahmed Jabbari" userId="16dd93c7fd3e995e" providerId="LiveId" clId="{450D301C-E73D-4E40-835F-9166DEFE60CF}" dt="2023-10-29T21:21:36.504" v="1738"/>
          <ac:spMkLst>
            <pc:docMk/>
            <pc:sldMk cId="2480834088" sldId="257"/>
            <ac:spMk id="16" creationId="{98635381-AFEA-5353-B539-163A75CF1BC6}"/>
          </ac:spMkLst>
        </pc:spChg>
        <pc:spChg chg="mod">
          <ac:chgData name="Ahmed Jabbari" userId="16dd93c7fd3e995e" providerId="LiveId" clId="{450D301C-E73D-4E40-835F-9166DEFE60CF}" dt="2023-10-29T21:21:36.504" v="1738"/>
          <ac:spMkLst>
            <pc:docMk/>
            <pc:sldMk cId="2480834088" sldId="257"/>
            <ac:spMk id="19" creationId="{F908CC53-F949-823A-7E4E-4FDBB372245E}"/>
          </ac:spMkLst>
        </pc:spChg>
        <pc:spChg chg="mod">
          <ac:chgData name="Ahmed Jabbari" userId="16dd93c7fd3e995e" providerId="LiveId" clId="{450D301C-E73D-4E40-835F-9166DEFE60CF}" dt="2023-11-01T03:10:34.085" v="2472" actId="20577"/>
          <ac:spMkLst>
            <pc:docMk/>
            <pc:sldMk cId="2480834088" sldId="257"/>
            <ac:spMk id="20" creationId="{5880379A-CFD1-D524-9D59-5060359EA9AC}"/>
          </ac:spMkLst>
        </pc:spChg>
        <pc:spChg chg="mod">
          <ac:chgData name="Ahmed Jabbari" userId="16dd93c7fd3e995e" providerId="LiveId" clId="{450D301C-E73D-4E40-835F-9166DEFE60CF}" dt="2023-10-29T21:21:36.504" v="1738"/>
          <ac:spMkLst>
            <pc:docMk/>
            <pc:sldMk cId="2480834088" sldId="257"/>
            <ac:spMk id="25" creationId="{DEC7381B-2D80-1681-37C8-FE4139BD0850}"/>
          </ac:spMkLst>
        </pc:spChg>
        <pc:spChg chg="mod">
          <ac:chgData name="Ahmed Jabbari" userId="16dd93c7fd3e995e" providerId="LiveId" clId="{450D301C-E73D-4E40-835F-9166DEFE60CF}" dt="2023-10-29T22:53:50.585" v="1817" actId="1076"/>
          <ac:spMkLst>
            <pc:docMk/>
            <pc:sldMk cId="2480834088" sldId="257"/>
            <ac:spMk id="28" creationId="{AEA68102-5780-C8A7-323D-6A798505876E}"/>
          </ac:spMkLst>
        </pc:spChg>
        <pc:spChg chg="add mod">
          <ac:chgData name="Ahmed Jabbari" userId="16dd93c7fd3e995e" providerId="LiveId" clId="{450D301C-E73D-4E40-835F-9166DEFE60CF}" dt="2023-10-29T23:11:57.219" v="1932"/>
          <ac:spMkLst>
            <pc:docMk/>
            <pc:sldMk cId="2480834088" sldId="257"/>
            <ac:spMk id="30" creationId="{9CFC0FAA-834B-8414-C3B5-A1804BBB93DF}"/>
          </ac:spMkLst>
        </pc:spChg>
        <pc:spChg chg="add mod">
          <ac:chgData name="Ahmed Jabbari" userId="16dd93c7fd3e995e" providerId="LiveId" clId="{450D301C-E73D-4E40-835F-9166DEFE60CF}" dt="2023-10-29T23:11:57.219" v="1932"/>
          <ac:spMkLst>
            <pc:docMk/>
            <pc:sldMk cId="2480834088" sldId="257"/>
            <ac:spMk id="31" creationId="{AB30B4A4-3AAE-F04F-6460-19FBFFBE46D0}"/>
          </ac:spMkLst>
        </pc:spChg>
        <pc:grpChg chg="add mod">
          <ac:chgData name="Ahmed Jabbari" userId="16dd93c7fd3e995e" providerId="LiveId" clId="{450D301C-E73D-4E40-835F-9166DEFE60CF}" dt="2023-10-29T23:11:57.219" v="1932"/>
          <ac:grpSpMkLst>
            <pc:docMk/>
            <pc:sldMk cId="2480834088" sldId="257"/>
            <ac:grpSpMk id="29" creationId="{AD1AFC8E-636A-4FD4-BC24-5D98718BBE11}"/>
          </ac:grpSpMkLst>
        </pc:grpChg>
        <pc:graphicFrameChg chg="mod">
          <ac:chgData name="Ahmed Jabbari" userId="16dd93c7fd3e995e" providerId="LiveId" clId="{450D301C-E73D-4E40-835F-9166DEFE60CF}" dt="2023-10-29T21:21:36.504" v="1738"/>
          <ac:graphicFrameMkLst>
            <pc:docMk/>
            <pc:sldMk cId="2480834088" sldId="257"/>
            <ac:graphicFrameMk id="2" creationId="{EB84708F-70A8-23D3-0CB4-C98C4881F6FF}"/>
          </ac:graphicFrameMkLst>
        </pc:graphicFrameChg>
        <pc:picChg chg="add del mod">
          <ac:chgData name="Ahmed Jabbari" userId="16dd93c7fd3e995e" providerId="LiveId" clId="{450D301C-E73D-4E40-835F-9166DEFE60CF}" dt="2023-10-30T15:25:49.482" v="2163" actId="14100"/>
          <ac:picMkLst>
            <pc:docMk/>
            <pc:sldMk cId="2480834088" sldId="257"/>
            <ac:picMk id="2050" creationId="{57D575D5-02EF-B697-0039-6A1FF631CED2}"/>
          </ac:picMkLst>
        </pc:picChg>
        <pc:picChg chg="add del mod">
          <ac:chgData name="Ahmed Jabbari" userId="16dd93c7fd3e995e" providerId="LiveId" clId="{450D301C-E73D-4E40-835F-9166DEFE60CF}" dt="2023-10-29T23:11:18.965" v="1920" actId="478"/>
          <ac:picMkLst>
            <pc:docMk/>
            <pc:sldMk cId="2480834088" sldId="257"/>
            <ac:picMk id="2052" creationId="{A3246B42-3DE1-489B-BF13-EDC931F55362}"/>
          </ac:picMkLst>
        </pc:picChg>
        <pc:picChg chg="add del mod">
          <ac:chgData name="Ahmed Jabbari" userId="16dd93c7fd3e995e" providerId="LiveId" clId="{450D301C-E73D-4E40-835F-9166DEFE60CF}" dt="2023-10-29T23:11:45.639" v="1930"/>
          <ac:picMkLst>
            <pc:docMk/>
            <pc:sldMk cId="2480834088" sldId="257"/>
            <ac:picMk id="2054" creationId="{16A9066B-BBBB-FD28-DA87-284CD3CEF013}"/>
          </ac:picMkLst>
        </pc:picChg>
        <pc:picChg chg="add mod">
          <ac:chgData name="Ahmed Jabbari" userId="16dd93c7fd3e995e" providerId="LiveId" clId="{450D301C-E73D-4E40-835F-9166DEFE60CF}" dt="2023-10-30T15:25:57.152" v="2164" actId="1076"/>
          <ac:picMkLst>
            <pc:docMk/>
            <pc:sldMk cId="2480834088" sldId="257"/>
            <ac:picMk id="2056" creationId="{10DD28E3-112F-921F-106B-C083527F2E70}"/>
          </ac:picMkLst>
        </pc:picChg>
        <pc:picChg chg="add del mod">
          <ac:chgData name="Ahmed Jabbari" userId="16dd93c7fd3e995e" providerId="LiveId" clId="{450D301C-E73D-4E40-835F-9166DEFE60CF}" dt="2023-10-29T23:13:43.453" v="1946"/>
          <ac:picMkLst>
            <pc:docMk/>
            <pc:sldMk cId="2480834088" sldId="257"/>
            <ac:picMk id="2058" creationId="{DBCE14DB-F73D-DE12-27DB-F3070F6FB97C}"/>
          </ac:picMkLst>
        </pc:picChg>
        <pc:picChg chg="add mod">
          <ac:chgData name="Ahmed Jabbari" userId="16dd93c7fd3e995e" providerId="LiveId" clId="{450D301C-E73D-4E40-835F-9166DEFE60CF}" dt="2023-10-30T15:28:16.076" v="2174" actId="208"/>
          <ac:picMkLst>
            <pc:docMk/>
            <pc:sldMk cId="2480834088" sldId="257"/>
            <ac:picMk id="2060" creationId="{929454DA-AA6B-05D3-3AF3-8EB841CF323A}"/>
          </ac:picMkLst>
        </pc:picChg>
        <pc:picChg chg="add del mod">
          <ac:chgData name="Ahmed Jabbari" userId="16dd93c7fd3e995e" providerId="LiveId" clId="{450D301C-E73D-4E40-835F-9166DEFE60CF}" dt="2023-10-29T23:18:09.659" v="1988"/>
          <ac:picMkLst>
            <pc:docMk/>
            <pc:sldMk cId="2480834088" sldId="257"/>
            <ac:picMk id="2062" creationId="{CDB96620-8270-3B7B-1C3F-7454D1FCCF49}"/>
          </ac:picMkLst>
        </pc:picChg>
        <pc:picChg chg="add del mod">
          <ac:chgData name="Ahmed Jabbari" userId="16dd93c7fd3e995e" providerId="LiveId" clId="{450D301C-E73D-4E40-835F-9166DEFE60CF}" dt="2023-11-01T03:11:01.876" v="2478" actId="1076"/>
          <ac:picMkLst>
            <pc:docMk/>
            <pc:sldMk cId="2480834088" sldId="257"/>
            <ac:picMk id="2064" creationId="{A726FBAC-3835-02B4-F22D-06609D385D56}"/>
          </ac:picMkLst>
        </pc:picChg>
        <pc:picChg chg="add del mod">
          <ac:chgData name="Ahmed Jabbari" userId="16dd93c7fd3e995e" providerId="LiveId" clId="{450D301C-E73D-4E40-835F-9166DEFE60CF}" dt="2023-10-29T23:21:58.004" v="2002"/>
          <ac:picMkLst>
            <pc:docMk/>
            <pc:sldMk cId="2480834088" sldId="257"/>
            <ac:picMk id="2066" creationId="{947DD67F-BDD2-E735-612A-F9D888BFDA25}"/>
          </ac:picMkLst>
        </pc:picChg>
        <pc:picChg chg="add del mod">
          <ac:chgData name="Ahmed Jabbari" userId="16dd93c7fd3e995e" providerId="LiveId" clId="{450D301C-E73D-4E40-835F-9166DEFE60CF}" dt="2023-10-29T23:22:06.226" v="2006"/>
          <ac:picMkLst>
            <pc:docMk/>
            <pc:sldMk cId="2480834088" sldId="257"/>
            <ac:picMk id="2068" creationId="{20702C02-6175-3865-F7B5-793DAFBB0253}"/>
          </ac:picMkLst>
        </pc:picChg>
        <pc:picChg chg="add mod">
          <ac:chgData name="Ahmed Jabbari" userId="16dd93c7fd3e995e" providerId="LiveId" clId="{450D301C-E73D-4E40-835F-9166DEFE60CF}" dt="2023-11-01T03:11:05.892" v="2480" actId="208"/>
          <ac:picMkLst>
            <pc:docMk/>
            <pc:sldMk cId="2480834088" sldId="257"/>
            <ac:picMk id="2070" creationId="{225A33E8-45D7-6DAF-9086-F8623C2B69DD}"/>
          </ac:picMkLst>
        </pc:picChg>
      </pc:sldChg>
      <pc:sldChg chg="del">
        <pc:chgData name="Ahmed Jabbari" userId="16dd93c7fd3e995e" providerId="LiveId" clId="{450D301C-E73D-4E40-835F-9166DEFE60CF}" dt="2023-10-29T20:41:17.146" v="970" actId="47"/>
        <pc:sldMkLst>
          <pc:docMk/>
          <pc:sldMk cId="908989163" sldId="258"/>
        </pc:sldMkLst>
      </pc:sldChg>
      <pc:sldChg chg="addSp delSp modSp add mod modAnim">
        <pc:chgData name="Ahmed Jabbari" userId="16dd93c7fd3e995e" providerId="LiveId" clId="{450D301C-E73D-4E40-835F-9166DEFE60CF}" dt="2023-11-01T02:54:03.254" v="2263" actId="20577"/>
        <pc:sldMkLst>
          <pc:docMk/>
          <pc:sldMk cId="1721921638" sldId="259"/>
        </pc:sldMkLst>
        <pc:spChg chg="add mod">
          <ac:chgData name="Ahmed Jabbari" userId="16dd93c7fd3e995e" providerId="LiveId" clId="{450D301C-E73D-4E40-835F-9166DEFE60CF}" dt="2023-10-29T21:21:36.504" v="1738"/>
          <ac:spMkLst>
            <pc:docMk/>
            <pc:sldMk cId="1721921638" sldId="259"/>
            <ac:spMk id="3" creationId="{04D86CB6-8326-71EC-E338-1E44696E42BB}"/>
          </ac:spMkLst>
        </pc:spChg>
        <pc:spChg chg="add mod">
          <ac:chgData name="Ahmed Jabbari" userId="16dd93c7fd3e995e" providerId="LiveId" clId="{450D301C-E73D-4E40-835F-9166DEFE60CF}" dt="2023-11-01T02:54:03.254" v="2263" actId="20577"/>
          <ac:spMkLst>
            <pc:docMk/>
            <pc:sldMk cId="1721921638" sldId="259"/>
            <ac:spMk id="4" creationId="{28813BDD-399C-1C67-7254-F0809D6930C2}"/>
          </ac:spMkLst>
        </pc:spChg>
        <pc:spChg chg="add mod">
          <ac:chgData name="Ahmed Jabbari" userId="16dd93c7fd3e995e" providerId="LiveId" clId="{450D301C-E73D-4E40-835F-9166DEFE60CF}" dt="2023-10-30T15:58:02.538" v="2188" actId="571"/>
          <ac:spMkLst>
            <pc:docMk/>
            <pc:sldMk cId="1721921638" sldId="259"/>
            <ac:spMk id="6" creationId="{45AC12A5-A380-E896-A99D-FFE970783B68}"/>
          </ac:spMkLst>
        </pc:spChg>
        <pc:spChg chg="del">
          <ac:chgData name="Ahmed Jabbari" userId="16dd93c7fd3e995e" providerId="LiveId" clId="{450D301C-E73D-4E40-835F-9166DEFE60CF}" dt="2023-10-29T19:12:39.388" v="8" actId="478"/>
          <ac:spMkLst>
            <pc:docMk/>
            <pc:sldMk cId="1721921638" sldId="259"/>
            <ac:spMk id="6" creationId="{8AEF6AF7-0BA7-4319-7994-F88D8251F127}"/>
          </ac:spMkLst>
        </pc:spChg>
        <pc:spChg chg="del">
          <ac:chgData name="Ahmed Jabbari" userId="16dd93c7fd3e995e" providerId="LiveId" clId="{450D301C-E73D-4E40-835F-9166DEFE60CF}" dt="2023-10-29T19:12:39.388" v="8" actId="478"/>
          <ac:spMkLst>
            <pc:docMk/>
            <pc:sldMk cId="1721921638" sldId="259"/>
            <ac:spMk id="7" creationId="{87238499-079A-4E33-9A62-99C16241EE59}"/>
          </ac:spMkLst>
        </pc:spChg>
        <pc:spChg chg="add mod">
          <ac:chgData name="Ahmed Jabbari" userId="16dd93c7fd3e995e" providerId="LiveId" clId="{450D301C-E73D-4E40-835F-9166DEFE60CF}" dt="2023-10-29T21:21:36.504" v="1738"/>
          <ac:spMkLst>
            <pc:docMk/>
            <pc:sldMk cId="1721921638" sldId="259"/>
            <ac:spMk id="8" creationId="{489CB524-FF20-411B-2DEC-F843424E219C}"/>
          </ac:spMkLst>
        </pc:spChg>
        <pc:spChg chg="del">
          <ac:chgData name="Ahmed Jabbari" userId="16dd93c7fd3e995e" providerId="LiveId" clId="{450D301C-E73D-4E40-835F-9166DEFE60CF}" dt="2023-10-29T19:12:39.388" v="8" actId="478"/>
          <ac:spMkLst>
            <pc:docMk/>
            <pc:sldMk cId="1721921638" sldId="259"/>
            <ac:spMk id="9" creationId="{918CAF96-5868-F206-A022-3FF3C1621DBB}"/>
          </ac:spMkLst>
        </pc:spChg>
        <pc:spChg chg="del">
          <ac:chgData name="Ahmed Jabbari" userId="16dd93c7fd3e995e" providerId="LiveId" clId="{450D301C-E73D-4E40-835F-9166DEFE60CF}" dt="2023-10-29T19:12:39.388" v="8" actId="478"/>
          <ac:spMkLst>
            <pc:docMk/>
            <pc:sldMk cId="1721921638" sldId="259"/>
            <ac:spMk id="10" creationId="{30283881-2599-749F-73C8-015219C448DB}"/>
          </ac:spMkLst>
        </pc:spChg>
        <pc:spChg chg="add mod">
          <ac:chgData name="Ahmed Jabbari" userId="16dd93c7fd3e995e" providerId="LiveId" clId="{450D301C-E73D-4E40-835F-9166DEFE60CF}" dt="2023-10-29T21:21:36.504" v="1738"/>
          <ac:spMkLst>
            <pc:docMk/>
            <pc:sldMk cId="1721921638" sldId="259"/>
            <ac:spMk id="11" creationId="{91B5AF48-2B42-F37F-258F-108C4A21EB97}"/>
          </ac:spMkLst>
        </pc:spChg>
        <pc:spChg chg="del">
          <ac:chgData name="Ahmed Jabbari" userId="16dd93c7fd3e995e" providerId="LiveId" clId="{450D301C-E73D-4E40-835F-9166DEFE60CF}" dt="2023-10-29T19:12:39.388" v="8" actId="478"/>
          <ac:spMkLst>
            <pc:docMk/>
            <pc:sldMk cId="1721921638" sldId="259"/>
            <ac:spMk id="12" creationId="{1AF87256-1238-CF9D-4A7F-96EAA52E69A2}"/>
          </ac:spMkLst>
        </pc:spChg>
        <pc:spChg chg="del">
          <ac:chgData name="Ahmed Jabbari" userId="16dd93c7fd3e995e" providerId="LiveId" clId="{450D301C-E73D-4E40-835F-9166DEFE60CF}" dt="2023-10-29T19:12:39.388" v="8" actId="478"/>
          <ac:spMkLst>
            <pc:docMk/>
            <pc:sldMk cId="1721921638" sldId="259"/>
            <ac:spMk id="13" creationId="{785A74F9-0E67-F07D-BA08-547DA3C20CC6}"/>
          </ac:spMkLst>
        </pc:spChg>
        <pc:spChg chg="del">
          <ac:chgData name="Ahmed Jabbari" userId="16dd93c7fd3e995e" providerId="LiveId" clId="{450D301C-E73D-4E40-835F-9166DEFE60CF}" dt="2023-10-29T19:12:39.388" v="8" actId="478"/>
          <ac:spMkLst>
            <pc:docMk/>
            <pc:sldMk cId="1721921638" sldId="259"/>
            <ac:spMk id="14" creationId="{98112F74-A764-A7C7-8EE4-3D0040402E83}"/>
          </ac:spMkLst>
        </pc:spChg>
        <pc:spChg chg="del">
          <ac:chgData name="Ahmed Jabbari" userId="16dd93c7fd3e995e" providerId="LiveId" clId="{450D301C-E73D-4E40-835F-9166DEFE60CF}" dt="2023-10-29T19:12:39.388" v="8" actId="478"/>
          <ac:spMkLst>
            <pc:docMk/>
            <pc:sldMk cId="1721921638" sldId="259"/>
            <ac:spMk id="15" creationId="{1B67BC99-2B87-E191-1798-2D26DD0E4B05}"/>
          </ac:spMkLst>
        </pc:spChg>
        <pc:spChg chg="del">
          <ac:chgData name="Ahmed Jabbari" userId="16dd93c7fd3e995e" providerId="LiveId" clId="{450D301C-E73D-4E40-835F-9166DEFE60CF}" dt="2023-10-29T19:12:39.388" v="8" actId="478"/>
          <ac:spMkLst>
            <pc:docMk/>
            <pc:sldMk cId="1721921638" sldId="259"/>
            <ac:spMk id="16" creationId="{98635381-AFEA-5353-B539-163A75CF1BC6}"/>
          </ac:spMkLst>
        </pc:spChg>
        <pc:spChg chg="add mod">
          <ac:chgData name="Ahmed Jabbari" userId="16dd93c7fd3e995e" providerId="LiveId" clId="{450D301C-E73D-4E40-835F-9166DEFE60CF}" dt="2023-10-29T21:21:36.504" v="1738"/>
          <ac:spMkLst>
            <pc:docMk/>
            <pc:sldMk cId="1721921638" sldId="259"/>
            <ac:spMk id="18" creationId="{1D488440-6D5E-D3CF-7452-459A05744E04}"/>
          </ac:spMkLst>
        </pc:spChg>
        <pc:spChg chg="del">
          <ac:chgData name="Ahmed Jabbari" userId="16dd93c7fd3e995e" providerId="LiveId" clId="{450D301C-E73D-4E40-835F-9166DEFE60CF}" dt="2023-10-29T19:12:39.388" v="8" actId="478"/>
          <ac:spMkLst>
            <pc:docMk/>
            <pc:sldMk cId="1721921638" sldId="259"/>
            <ac:spMk id="19" creationId="{F908CC53-F949-823A-7E4E-4FDBB372245E}"/>
          </ac:spMkLst>
        </pc:spChg>
        <pc:spChg chg="del">
          <ac:chgData name="Ahmed Jabbari" userId="16dd93c7fd3e995e" providerId="LiveId" clId="{450D301C-E73D-4E40-835F-9166DEFE60CF}" dt="2023-10-29T19:12:39.388" v="8" actId="478"/>
          <ac:spMkLst>
            <pc:docMk/>
            <pc:sldMk cId="1721921638" sldId="259"/>
            <ac:spMk id="20" creationId="{5880379A-CFD1-D524-9D59-5060359EA9AC}"/>
          </ac:spMkLst>
        </pc:spChg>
        <pc:spChg chg="add mod">
          <ac:chgData name="Ahmed Jabbari" userId="16dd93c7fd3e995e" providerId="LiveId" clId="{450D301C-E73D-4E40-835F-9166DEFE60CF}" dt="2023-10-29T21:21:36.504" v="1738"/>
          <ac:spMkLst>
            <pc:docMk/>
            <pc:sldMk cId="1721921638" sldId="259"/>
            <ac:spMk id="22" creationId="{87FD6209-BD7E-4D1E-4D18-E70CC42731E1}"/>
          </ac:spMkLst>
        </pc:spChg>
        <pc:spChg chg="del">
          <ac:chgData name="Ahmed Jabbari" userId="16dd93c7fd3e995e" providerId="LiveId" clId="{450D301C-E73D-4E40-835F-9166DEFE60CF}" dt="2023-10-29T19:12:39.388" v="8" actId="478"/>
          <ac:spMkLst>
            <pc:docMk/>
            <pc:sldMk cId="1721921638" sldId="259"/>
            <ac:spMk id="25" creationId="{DEC7381B-2D80-1681-37C8-FE4139BD0850}"/>
          </ac:spMkLst>
        </pc:spChg>
        <pc:spChg chg="del">
          <ac:chgData name="Ahmed Jabbari" userId="16dd93c7fd3e995e" providerId="LiveId" clId="{450D301C-E73D-4E40-835F-9166DEFE60CF}" dt="2023-10-29T19:12:46.434" v="9" actId="478"/>
          <ac:spMkLst>
            <pc:docMk/>
            <pc:sldMk cId="1721921638" sldId="259"/>
            <ac:spMk id="28" creationId="{AEA68102-5780-C8A7-323D-6A798505876E}"/>
          </ac:spMkLst>
        </pc:spChg>
        <pc:graphicFrameChg chg="mod">
          <ac:chgData name="Ahmed Jabbari" userId="16dd93c7fd3e995e" providerId="LiveId" clId="{450D301C-E73D-4E40-835F-9166DEFE60CF}" dt="2023-10-29T21:21:36.504" v="1738"/>
          <ac:graphicFrameMkLst>
            <pc:docMk/>
            <pc:sldMk cId="1721921638" sldId="259"/>
            <ac:graphicFrameMk id="2" creationId="{EB84708F-70A8-23D3-0CB4-C98C4881F6FF}"/>
          </ac:graphicFrameMkLst>
        </pc:graphicFrameChg>
        <pc:picChg chg="add mod">
          <ac:chgData name="Ahmed Jabbari" userId="16dd93c7fd3e995e" providerId="LiveId" clId="{450D301C-E73D-4E40-835F-9166DEFE60CF}" dt="2023-10-29T21:21:36.504" v="1738"/>
          <ac:picMkLst>
            <pc:docMk/>
            <pc:sldMk cId="1721921638" sldId="259"/>
            <ac:picMk id="5" creationId="{11E74020-BE85-9059-05FC-CE1DBB2CAEC1}"/>
          </ac:picMkLst>
        </pc:picChg>
        <pc:picChg chg="add mod">
          <ac:chgData name="Ahmed Jabbari" userId="16dd93c7fd3e995e" providerId="LiveId" clId="{450D301C-E73D-4E40-835F-9166DEFE60CF}" dt="2023-10-30T15:58:02.538" v="2188" actId="571"/>
          <ac:picMkLst>
            <pc:docMk/>
            <pc:sldMk cId="1721921638" sldId="259"/>
            <ac:picMk id="7" creationId="{5692A973-089D-DADA-12B7-E0F66B98B1FC}"/>
          </ac:picMkLst>
        </pc:picChg>
        <pc:picChg chg="add mod">
          <ac:chgData name="Ahmed Jabbari" userId="16dd93c7fd3e995e" providerId="LiveId" clId="{450D301C-E73D-4E40-835F-9166DEFE60CF}" dt="2023-10-30T15:58:24.345" v="2193" actId="1076"/>
          <ac:picMkLst>
            <pc:docMk/>
            <pc:sldMk cId="1721921638" sldId="259"/>
            <ac:picMk id="21" creationId="{9D6EAD40-AD22-5AF9-4A25-1BE7479AEA30}"/>
          </ac:picMkLst>
        </pc:picChg>
      </pc:sldChg>
      <pc:sldChg chg="addSp delSp modSp add mod modAnim">
        <pc:chgData name="Ahmed Jabbari" userId="16dd93c7fd3e995e" providerId="LiveId" clId="{450D301C-E73D-4E40-835F-9166DEFE60CF}" dt="2023-11-01T02:54:12.474" v="2272" actId="20577"/>
        <pc:sldMkLst>
          <pc:docMk/>
          <pc:sldMk cId="2919482190" sldId="260"/>
        </pc:sldMkLst>
        <pc:spChg chg="mod">
          <ac:chgData name="Ahmed Jabbari" userId="16dd93c7fd3e995e" providerId="LiveId" clId="{450D301C-E73D-4E40-835F-9166DEFE60CF}" dt="2023-10-29T21:21:36.504" v="1738"/>
          <ac:spMkLst>
            <pc:docMk/>
            <pc:sldMk cId="2919482190" sldId="260"/>
            <ac:spMk id="3" creationId="{04D86CB6-8326-71EC-E338-1E44696E42BB}"/>
          </ac:spMkLst>
        </pc:spChg>
        <pc:spChg chg="mod">
          <ac:chgData name="Ahmed Jabbari" userId="16dd93c7fd3e995e" providerId="LiveId" clId="{450D301C-E73D-4E40-835F-9166DEFE60CF}" dt="2023-11-01T02:54:12.474" v="2272" actId="20577"/>
          <ac:spMkLst>
            <pc:docMk/>
            <pc:sldMk cId="2919482190" sldId="260"/>
            <ac:spMk id="4" creationId="{28813BDD-399C-1C67-7254-F0809D6930C2}"/>
          </ac:spMkLst>
        </pc:spChg>
        <pc:spChg chg="add mod">
          <ac:chgData name="Ahmed Jabbari" userId="16dd93c7fd3e995e" providerId="LiveId" clId="{450D301C-E73D-4E40-835F-9166DEFE60CF}" dt="2023-10-29T21:21:36.504" v="1738"/>
          <ac:spMkLst>
            <pc:docMk/>
            <pc:sldMk cId="2919482190" sldId="260"/>
            <ac:spMk id="6" creationId="{3D665CA8-08CC-2992-FEAA-EF3DD0457287}"/>
          </ac:spMkLst>
        </pc:spChg>
        <pc:spChg chg="mod">
          <ac:chgData name="Ahmed Jabbari" userId="16dd93c7fd3e995e" providerId="LiveId" clId="{450D301C-E73D-4E40-835F-9166DEFE60CF}" dt="2023-10-29T23:36:28.487" v="2037" actId="1076"/>
          <ac:spMkLst>
            <pc:docMk/>
            <pc:sldMk cId="2919482190" sldId="260"/>
            <ac:spMk id="8" creationId="{489CB524-FF20-411B-2DEC-F843424E219C}"/>
          </ac:spMkLst>
        </pc:spChg>
        <pc:spChg chg="add mod">
          <ac:chgData name="Ahmed Jabbari" userId="16dd93c7fd3e995e" providerId="LiveId" clId="{450D301C-E73D-4E40-835F-9166DEFE60CF}" dt="2023-10-29T23:36:16.209" v="2033" actId="571"/>
          <ac:spMkLst>
            <pc:docMk/>
            <pc:sldMk cId="2919482190" sldId="260"/>
            <ac:spMk id="10" creationId="{74C2B8F1-066E-B9CB-03DB-3129ED434111}"/>
          </ac:spMkLst>
        </pc:spChg>
        <pc:spChg chg="mod">
          <ac:chgData name="Ahmed Jabbari" userId="16dd93c7fd3e995e" providerId="LiveId" clId="{450D301C-E73D-4E40-835F-9166DEFE60CF}" dt="2023-10-29T21:21:36.504" v="1738"/>
          <ac:spMkLst>
            <pc:docMk/>
            <pc:sldMk cId="2919482190" sldId="260"/>
            <ac:spMk id="11" creationId="{91B5AF48-2B42-F37F-258F-108C4A21EB97}"/>
          </ac:spMkLst>
        </pc:spChg>
        <pc:spChg chg="mod">
          <ac:chgData name="Ahmed Jabbari" userId="16dd93c7fd3e995e" providerId="LiveId" clId="{450D301C-E73D-4E40-835F-9166DEFE60CF}" dt="2023-10-30T16:02:04.566" v="2233" actId="20577"/>
          <ac:spMkLst>
            <pc:docMk/>
            <pc:sldMk cId="2919482190" sldId="260"/>
            <ac:spMk id="18" creationId="{1D488440-6D5E-D3CF-7452-459A05744E04}"/>
          </ac:spMkLst>
        </pc:spChg>
        <pc:graphicFrameChg chg="mod">
          <ac:chgData name="Ahmed Jabbari" userId="16dd93c7fd3e995e" providerId="LiveId" clId="{450D301C-E73D-4E40-835F-9166DEFE60CF}" dt="2023-10-29T21:21:36.504" v="1738"/>
          <ac:graphicFrameMkLst>
            <pc:docMk/>
            <pc:sldMk cId="2919482190" sldId="260"/>
            <ac:graphicFrameMk id="2" creationId="{EB84708F-70A8-23D3-0CB4-C98C4881F6FF}"/>
          </ac:graphicFrameMkLst>
        </pc:graphicFrameChg>
        <pc:picChg chg="del">
          <ac:chgData name="Ahmed Jabbari" userId="16dd93c7fd3e995e" providerId="LiveId" clId="{450D301C-E73D-4E40-835F-9166DEFE60CF}" dt="2023-10-29T19:40:46.950" v="415" actId="478"/>
          <ac:picMkLst>
            <pc:docMk/>
            <pc:sldMk cId="2919482190" sldId="260"/>
            <ac:picMk id="5" creationId="{11E74020-BE85-9059-05FC-CE1DBB2CAEC1}"/>
          </ac:picMkLst>
        </pc:picChg>
        <pc:picChg chg="add mod">
          <ac:chgData name="Ahmed Jabbari" userId="16dd93c7fd3e995e" providerId="LiveId" clId="{450D301C-E73D-4E40-835F-9166DEFE60CF}" dt="2023-10-29T21:21:36.504" v="1738"/>
          <ac:picMkLst>
            <pc:docMk/>
            <pc:sldMk cId="2919482190" sldId="260"/>
            <ac:picMk id="7" creationId="{1EDFA701-21FE-32E9-134E-8925E63750EB}"/>
          </ac:picMkLst>
        </pc:picChg>
        <pc:picChg chg="add mod">
          <ac:chgData name="Ahmed Jabbari" userId="16dd93c7fd3e995e" providerId="LiveId" clId="{450D301C-E73D-4E40-835F-9166DEFE60CF}" dt="2023-10-30T16:00:35.988" v="2204" actId="1076"/>
          <ac:picMkLst>
            <pc:docMk/>
            <pc:sldMk cId="2919482190" sldId="260"/>
            <ac:picMk id="9" creationId="{F55AD371-15A8-A22D-880B-38B10947989F}"/>
          </ac:picMkLst>
        </pc:picChg>
        <pc:picChg chg="add mod">
          <ac:chgData name="Ahmed Jabbari" userId="16dd93c7fd3e995e" providerId="LiveId" clId="{450D301C-E73D-4E40-835F-9166DEFE60CF}" dt="2023-10-29T23:36:16.209" v="2033" actId="571"/>
          <ac:picMkLst>
            <pc:docMk/>
            <pc:sldMk cId="2919482190" sldId="260"/>
            <ac:picMk id="12" creationId="{3EB9D52A-2182-2BD7-062D-0B7397E4103F}"/>
          </ac:picMkLst>
        </pc:picChg>
        <pc:picChg chg="del mod">
          <ac:chgData name="Ahmed Jabbari" userId="16dd93c7fd3e995e" providerId="LiveId" clId="{450D301C-E73D-4E40-835F-9166DEFE60CF}" dt="2023-10-29T19:40:45.608" v="414" actId="478"/>
          <ac:picMkLst>
            <pc:docMk/>
            <pc:sldMk cId="2919482190" sldId="260"/>
            <ac:picMk id="21" creationId="{9D6EAD40-AD22-5AF9-4A25-1BE7479AEA30}"/>
          </ac:picMkLst>
        </pc:picChg>
      </pc:sldChg>
      <pc:sldChg chg="addSp delSp modSp add mod delAnim modAnim">
        <pc:chgData name="Ahmed Jabbari" userId="16dd93c7fd3e995e" providerId="LiveId" clId="{450D301C-E73D-4E40-835F-9166DEFE60CF}" dt="2023-11-01T18:05:49.253" v="2555" actId="1036"/>
        <pc:sldMkLst>
          <pc:docMk/>
          <pc:sldMk cId="1564409039" sldId="261"/>
        </pc:sldMkLst>
        <pc:spChg chg="mod">
          <ac:chgData name="Ahmed Jabbari" userId="16dd93c7fd3e995e" providerId="LiveId" clId="{450D301C-E73D-4E40-835F-9166DEFE60CF}" dt="2023-10-29T21:21:36.504" v="1738"/>
          <ac:spMkLst>
            <pc:docMk/>
            <pc:sldMk cId="1564409039" sldId="261"/>
            <ac:spMk id="3" creationId="{04D86CB6-8326-71EC-E338-1E44696E42BB}"/>
          </ac:spMkLst>
        </pc:spChg>
        <pc:spChg chg="del mod">
          <ac:chgData name="Ahmed Jabbari" userId="16dd93c7fd3e995e" providerId="LiveId" clId="{450D301C-E73D-4E40-835F-9166DEFE60CF}" dt="2023-11-01T02:55:07.107" v="2277" actId="478"/>
          <ac:spMkLst>
            <pc:docMk/>
            <pc:sldMk cId="1564409039" sldId="261"/>
            <ac:spMk id="4" creationId="{28813BDD-399C-1C67-7254-F0809D6930C2}"/>
          </ac:spMkLst>
        </pc:spChg>
        <pc:spChg chg="mod">
          <ac:chgData name="Ahmed Jabbari" userId="16dd93c7fd3e995e" providerId="LiveId" clId="{450D301C-E73D-4E40-835F-9166DEFE60CF}" dt="2023-11-01T02:55:29.248" v="2281" actId="1076"/>
          <ac:spMkLst>
            <pc:docMk/>
            <pc:sldMk cId="1564409039" sldId="261"/>
            <ac:spMk id="6" creationId="{3D665CA8-08CC-2992-FEAA-EF3DD0457287}"/>
          </ac:spMkLst>
        </pc:spChg>
        <pc:spChg chg="add mod">
          <ac:chgData name="Ahmed Jabbari" userId="16dd93c7fd3e995e" providerId="LiveId" clId="{450D301C-E73D-4E40-835F-9166DEFE60CF}" dt="2023-11-01T18:05:40.143" v="2552" actId="14100"/>
          <ac:spMkLst>
            <pc:docMk/>
            <pc:sldMk cId="1564409039" sldId="261"/>
            <ac:spMk id="7" creationId="{F783B05E-897F-5D65-5DB6-6755D46FF078}"/>
          </ac:spMkLst>
        </pc:spChg>
        <pc:spChg chg="mod">
          <ac:chgData name="Ahmed Jabbari" userId="16dd93c7fd3e995e" providerId="LiveId" clId="{450D301C-E73D-4E40-835F-9166DEFE60CF}" dt="2023-11-01T02:55:12.794" v="2278" actId="1076"/>
          <ac:spMkLst>
            <pc:docMk/>
            <pc:sldMk cId="1564409039" sldId="261"/>
            <ac:spMk id="8" creationId="{489CB524-FF20-411B-2DEC-F843424E219C}"/>
          </ac:spMkLst>
        </pc:spChg>
        <pc:spChg chg="add mod">
          <ac:chgData name="Ahmed Jabbari" userId="16dd93c7fd3e995e" providerId="LiveId" clId="{450D301C-E73D-4E40-835F-9166DEFE60CF}" dt="2023-11-01T03:18:11.547" v="2484" actId="20577"/>
          <ac:spMkLst>
            <pc:docMk/>
            <pc:sldMk cId="1564409039" sldId="261"/>
            <ac:spMk id="10" creationId="{48A67A87-889E-4A84-42B2-7BE658B44A64}"/>
          </ac:spMkLst>
        </pc:spChg>
        <pc:spChg chg="mod">
          <ac:chgData name="Ahmed Jabbari" userId="16dd93c7fd3e995e" providerId="LiveId" clId="{450D301C-E73D-4E40-835F-9166DEFE60CF}" dt="2023-11-01T03:19:27.927" v="2485" actId="20577"/>
          <ac:spMkLst>
            <pc:docMk/>
            <pc:sldMk cId="1564409039" sldId="261"/>
            <ac:spMk id="11" creationId="{91B5AF48-2B42-F37F-258F-108C4A21EB97}"/>
          </ac:spMkLst>
        </pc:spChg>
        <pc:spChg chg="mod">
          <ac:chgData name="Ahmed Jabbari" userId="16dd93c7fd3e995e" providerId="LiveId" clId="{450D301C-E73D-4E40-835F-9166DEFE60CF}" dt="2023-11-01T02:55:25.555" v="2280" actId="1076"/>
          <ac:spMkLst>
            <pc:docMk/>
            <pc:sldMk cId="1564409039" sldId="261"/>
            <ac:spMk id="18" creationId="{1D488440-6D5E-D3CF-7452-459A05744E04}"/>
          </ac:spMkLst>
        </pc:spChg>
        <pc:graphicFrameChg chg="mod">
          <ac:chgData name="Ahmed Jabbari" userId="16dd93c7fd3e995e" providerId="LiveId" clId="{450D301C-E73D-4E40-835F-9166DEFE60CF}" dt="2023-10-29T21:21:36.504" v="1738"/>
          <ac:graphicFrameMkLst>
            <pc:docMk/>
            <pc:sldMk cId="1564409039" sldId="261"/>
            <ac:graphicFrameMk id="2" creationId="{EB84708F-70A8-23D3-0CB4-C98C4881F6FF}"/>
          </ac:graphicFrameMkLst>
        </pc:graphicFrameChg>
        <pc:picChg chg="add mod">
          <ac:chgData name="Ahmed Jabbari" userId="16dd93c7fd3e995e" providerId="LiveId" clId="{450D301C-E73D-4E40-835F-9166DEFE60CF}" dt="2023-11-01T18:05:49.253" v="2555" actId="1036"/>
          <ac:picMkLst>
            <pc:docMk/>
            <pc:sldMk cId="1564409039" sldId="261"/>
            <ac:picMk id="5" creationId="{7EB4F4DB-D382-811B-B563-2EF5CD287387}"/>
          </ac:picMkLst>
        </pc:picChg>
        <pc:picChg chg="del">
          <ac:chgData name="Ahmed Jabbari" userId="16dd93c7fd3e995e" providerId="LiveId" clId="{450D301C-E73D-4E40-835F-9166DEFE60CF}" dt="2023-10-29T20:00:18.199" v="531" actId="478"/>
          <ac:picMkLst>
            <pc:docMk/>
            <pc:sldMk cId="1564409039" sldId="261"/>
            <ac:picMk id="7" creationId="{1EDFA701-21FE-32E9-134E-8925E63750EB}"/>
          </ac:picMkLst>
        </pc:picChg>
        <pc:picChg chg="del">
          <ac:chgData name="Ahmed Jabbari" userId="16dd93c7fd3e995e" providerId="LiveId" clId="{450D301C-E73D-4E40-835F-9166DEFE60CF}" dt="2023-10-29T20:00:16.628" v="530" actId="478"/>
          <ac:picMkLst>
            <pc:docMk/>
            <pc:sldMk cId="1564409039" sldId="261"/>
            <ac:picMk id="9" creationId="{F55AD371-15A8-A22D-880B-38B10947989F}"/>
          </ac:picMkLst>
        </pc:picChg>
      </pc:sldChg>
      <pc:sldChg chg="addSp delSp modSp add mod delAnim modAnim">
        <pc:chgData name="Ahmed Jabbari" userId="16dd93c7fd3e995e" providerId="LiveId" clId="{450D301C-E73D-4E40-835F-9166DEFE60CF}" dt="2023-11-01T03:21:05.813" v="2493" actId="20577"/>
        <pc:sldMkLst>
          <pc:docMk/>
          <pc:sldMk cId="3485382332" sldId="262"/>
        </pc:sldMkLst>
        <pc:spChg chg="mod">
          <ac:chgData name="Ahmed Jabbari" userId="16dd93c7fd3e995e" providerId="LiveId" clId="{450D301C-E73D-4E40-835F-9166DEFE60CF}" dt="2023-10-29T21:21:36.504" v="1738"/>
          <ac:spMkLst>
            <pc:docMk/>
            <pc:sldMk cId="3485382332" sldId="262"/>
            <ac:spMk id="3" creationId="{04D86CB6-8326-71EC-E338-1E44696E42BB}"/>
          </ac:spMkLst>
        </pc:spChg>
        <pc:spChg chg="del mod">
          <ac:chgData name="Ahmed Jabbari" userId="16dd93c7fd3e995e" providerId="LiveId" clId="{450D301C-E73D-4E40-835F-9166DEFE60CF}" dt="2023-11-01T02:56:56.748" v="2350" actId="478"/>
          <ac:spMkLst>
            <pc:docMk/>
            <pc:sldMk cId="3485382332" sldId="262"/>
            <ac:spMk id="4" creationId="{28813BDD-399C-1C67-7254-F0809D6930C2}"/>
          </ac:spMkLst>
        </pc:spChg>
        <pc:spChg chg="mod">
          <ac:chgData name="Ahmed Jabbari" userId="16dd93c7fd3e995e" providerId="LiveId" clId="{450D301C-E73D-4E40-835F-9166DEFE60CF}" dt="2023-11-01T03:21:05.813" v="2493" actId="20577"/>
          <ac:spMkLst>
            <pc:docMk/>
            <pc:sldMk cId="3485382332" sldId="262"/>
            <ac:spMk id="6" creationId="{3D665CA8-08CC-2992-FEAA-EF3DD0457287}"/>
          </ac:spMkLst>
        </pc:spChg>
        <pc:spChg chg="mod">
          <ac:chgData name="Ahmed Jabbari" userId="16dd93c7fd3e995e" providerId="LiveId" clId="{450D301C-E73D-4E40-835F-9166DEFE60CF}" dt="2023-11-01T02:57:06.886" v="2352" actId="1076"/>
          <ac:spMkLst>
            <pc:docMk/>
            <pc:sldMk cId="3485382332" sldId="262"/>
            <ac:spMk id="8" creationId="{489CB524-FF20-411B-2DEC-F843424E219C}"/>
          </ac:spMkLst>
        </pc:spChg>
        <pc:spChg chg="add del mod">
          <ac:chgData name="Ahmed Jabbari" userId="16dd93c7fd3e995e" providerId="LiveId" clId="{450D301C-E73D-4E40-835F-9166DEFE60CF}" dt="2023-10-30T16:06:34.518" v="2247" actId="478"/>
          <ac:spMkLst>
            <pc:docMk/>
            <pc:sldMk cId="3485382332" sldId="262"/>
            <ac:spMk id="9" creationId="{28D6F5F2-1FA1-C287-4087-C3E9A48A4F94}"/>
          </ac:spMkLst>
        </pc:spChg>
        <pc:spChg chg="del mod">
          <ac:chgData name="Ahmed Jabbari" userId="16dd93c7fd3e995e" providerId="LiveId" clId="{450D301C-E73D-4E40-835F-9166DEFE60CF}" dt="2023-10-29T20:39:46.707" v="948" actId="478"/>
          <ac:spMkLst>
            <pc:docMk/>
            <pc:sldMk cId="3485382332" sldId="262"/>
            <ac:spMk id="10" creationId="{48A67A87-889E-4A84-42B2-7BE658B44A64}"/>
          </ac:spMkLst>
        </pc:spChg>
        <pc:spChg chg="mod">
          <ac:chgData name="Ahmed Jabbari" userId="16dd93c7fd3e995e" providerId="LiveId" clId="{450D301C-E73D-4E40-835F-9166DEFE60CF}" dt="2023-11-01T03:19:56.212" v="2489" actId="14100"/>
          <ac:spMkLst>
            <pc:docMk/>
            <pc:sldMk cId="3485382332" sldId="262"/>
            <ac:spMk id="11" creationId="{91B5AF48-2B42-F37F-258F-108C4A21EB97}"/>
          </ac:spMkLst>
        </pc:spChg>
        <pc:spChg chg="mod">
          <ac:chgData name="Ahmed Jabbari" userId="16dd93c7fd3e995e" providerId="LiveId" clId="{450D301C-E73D-4E40-835F-9166DEFE60CF}" dt="2023-11-01T02:57:16.007" v="2354" actId="1076"/>
          <ac:spMkLst>
            <pc:docMk/>
            <pc:sldMk cId="3485382332" sldId="262"/>
            <ac:spMk id="18" creationId="{1D488440-6D5E-D3CF-7452-459A05744E04}"/>
          </ac:spMkLst>
        </pc:spChg>
        <pc:graphicFrameChg chg="mod">
          <ac:chgData name="Ahmed Jabbari" userId="16dd93c7fd3e995e" providerId="LiveId" clId="{450D301C-E73D-4E40-835F-9166DEFE60CF}" dt="2023-10-29T21:21:36.504" v="1738"/>
          <ac:graphicFrameMkLst>
            <pc:docMk/>
            <pc:sldMk cId="3485382332" sldId="262"/>
            <ac:graphicFrameMk id="2" creationId="{EB84708F-70A8-23D3-0CB4-C98C4881F6FF}"/>
          </ac:graphicFrameMkLst>
        </pc:graphicFrameChg>
        <pc:picChg chg="del">
          <ac:chgData name="Ahmed Jabbari" userId="16dd93c7fd3e995e" providerId="LiveId" clId="{450D301C-E73D-4E40-835F-9166DEFE60CF}" dt="2023-10-29T20:33:27.558" v="798" actId="478"/>
          <ac:picMkLst>
            <pc:docMk/>
            <pc:sldMk cId="3485382332" sldId="262"/>
            <ac:picMk id="5" creationId="{7EB4F4DB-D382-811B-B563-2EF5CD287387}"/>
          </ac:picMkLst>
        </pc:picChg>
        <pc:picChg chg="add mod">
          <ac:chgData name="Ahmed Jabbari" userId="16dd93c7fd3e995e" providerId="LiveId" clId="{450D301C-E73D-4E40-835F-9166DEFE60CF}" dt="2023-10-31T19:51:01.106" v="2254" actId="14100"/>
          <ac:picMkLst>
            <pc:docMk/>
            <pc:sldMk cId="3485382332" sldId="262"/>
            <ac:picMk id="7" creationId="{F5D2D80B-4C47-7FB8-59E5-3001E7351833}"/>
          </ac:picMkLst>
        </pc:picChg>
      </pc:sldChg>
      <pc:sldChg chg="addSp delSp modSp add del mod">
        <pc:chgData name="Ahmed Jabbari" userId="16dd93c7fd3e995e" providerId="LiveId" clId="{450D301C-E73D-4E40-835F-9166DEFE60CF}" dt="2023-10-29T20:49:06.187" v="1126" actId="47"/>
        <pc:sldMkLst>
          <pc:docMk/>
          <pc:sldMk cId="2675852016" sldId="263"/>
        </pc:sldMkLst>
        <pc:spChg chg="del">
          <ac:chgData name="Ahmed Jabbari" userId="16dd93c7fd3e995e" providerId="LiveId" clId="{450D301C-E73D-4E40-835F-9166DEFE60CF}" dt="2023-10-29T20:41:28.373" v="973" actId="478"/>
          <ac:spMkLst>
            <pc:docMk/>
            <pc:sldMk cId="2675852016" sldId="263"/>
            <ac:spMk id="3" creationId="{04D86CB6-8326-71EC-E338-1E44696E42BB}"/>
          </ac:spMkLst>
        </pc:spChg>
        <pc:spChg chg="del">
          <ac:chgData name="Ahmed Jabbari" userId="16dd93c7fd3e995e" providerId="LiveId" clId="{450D301C-E73D-4E40-835F-9166DEFE60CF}" dt="2023-10-29T20:41:25.330" v="972" actId="478"/>
          <ac:spMkLst>
            <pc:docMk/>
            <pc:sldMk cId="2675852016" sldId="263"/>
            <ac:spMk id="4" creationId="{28813BDD-399C-1C67-7254-F0809D6930C2}"/>
          </ac:spMkLst>
        </pc:spChg>
        <pc:spChg chg="del">
          <ac:chgData name="Ahmed Jabbari" userId="16dd93c7fd3e995e" providerId="LiveId" clId="{450D301C-E73D-4E40-835F-9166DEFE60CF}" dt="2023-10-29T20:41:25.330" v="972" actId="478"/>
          <ac:spMkLst>
            <pc:docMk/>
            <pc:sldMk cId="2675852016" sldId="263"/>
            <ac:spMk id="6" creationId="{3D665CA8-08CC-2992-FEAA-EF3DD0457287}"/>
          </ac:spMkLst>
        </pc:spChg>
        <pc:spChg chg="del">
          <ac:chgData name="Ahmed Jabbari" userId="16dd93c7fd3e995e" providerId="LiveId" clId="{450D301C-E73D-4E40-835F-9166DEFE60CF}" dt="2023-10-29T20:41:25.330" v="972" actId="478"/>
          <ac:spMkLst>
            <pc:docMk/>
            <pc:sldMk cId="2675852016" sldId="263"/>
            <ac:spMk id="8" creationId="{489CB524-FF20-411B-2DEC-F843424E219C}"/>
          </ac:spMkLst>
        </pc:spChg>
        <pc:spChg chg="mod">
          <ac:chgData name="Ahmed Jabbari" userId="16dd93c7fd3e995e" providerId="LiveId" clId="{450D301C-E73D-4E40-835F-9166DEFE60CF}" dt="2023-10-29T20:42:41.680" v="978"/>
          <ac:spMkLst>
            <pc:docMk/>
            <pc:sldMk cId="2675852016" sldId="263"/>
            <ac:spMk id="9" creationId="{A6C3615B-7823-293F-3ED0-1AA57E96A048}"/>
          </ac:spMkLst>
        </pc:spChg>
        <pc:spChg chg="mod">
          <ac:chgData name="Ahmed Jabbari" userId="16dd93c7fd3e995e" providerId="LiveId" clId="{450D301C-E73D-4E40-835F-9166DEFE60CF}" dt="2023-10-29T20:42:41.680" v="978"/>
          <ac:spMkLst>
            <pc:docMk/>
            <pc:sldMk cId="2675852016" sldId="263"/>
            <ac:spMk id="10" creationId="{80141376-9FBF-3305-9BEC-741E382B059A}"/>
          </ac:spMkLst>
        </pc:spChg>
        <pc:spChg chg="del">
          <ac:chgData name="Ahmed Jabbari" userId="16dd93c7fd3e995e" providerId="LiveId" clId="{450D301C-E73D-4E40-835F-9166DEFE60CF}" dt="2023-10-29T20:41:25.330" v="972" actId="478"/>
          <ac:spMkLst>
            <pc:docMk/>
            <pc:sldMk cId="2675852016" sldId="263"/>
            <ac:spMk id="11" creationId="{91B5AF48-2B42-F37F-258F-108C4A21EB97}"/>
          </ac:spMkLst>
        </pc:spChg>
        <pc:spChg chg="mod">
          <ac:chgData name="Ahmed Jabbari" userId="16dd93c7fd3e995e" providerId="LiveId" clId="{450D301C-E73D-4E40-835F-9166DEFE60CF}" dt="2023-10-29T20:42:41.680" v="978"/>
          <ac:spMkLst>
            <pc:docMk/>
            <pc:sldMk cId="2675852016" sldId="263"/>
            <ac:spMk id="13" creationId="{60724EB6-8FFC-EBF1-0FFF-4A1AC346409E}"/>
          </ac:spMkLst>
        </pc:spChg>
        <pc:spChg chg="mod">
          <ac:chgData name="Ahmed Jabbari" userId="16dd93c7fd3e995e" providerId="LiveId" clId="{450D301C-E73D-4E40-835F-9166DEFE60CF}" dt="2023-10-29T20:42:41.680" v="978"/>
          <ac:spMkLst>
            <pc:docMk/>
            <pc:sldMk cId="2675852016" sldId="263"/>
            <ac:spMk id="14" creationId="{122A35BE-3BC3-0EA3-B2A1-8A492D08FBA5}"/>
          </ac:spMkLst>
        </pc:spChg>
        <pc:spChg chg="mod">
          <ac:chgData name="Ahmed Jabbari" userId="16dd93c7fd3e995e" providerId="LiveId" clId="{450D301C-E73D-4E40-835F-9166DEFE60CF}" dt="2023-10-29T20:42:41.680" v="978"/>
          <ac:spMkLst>
            <pc:docMk/>
            <pc:sldMk cId="2675852016" sldId="263"/>
            <ac:spMk id="16" creationId="{2F49199E-1CCC-C4C4-AAF7-5959DB9DD7F0}"/>
          </ac:spMkLst>
        </pc:spChg>
        <pc:spChg chg="mod">
          <ac:chgData name="Ahmed Jabbari" userId="16dd93c7fd3e995e" providerId="LiveId" clId="{450D301C-E73D-4E40-835F-9166DEFE60CF}" dt="2023-10-29T20:42:41.680" v="978"/>
          <ac:spMkLst>
            <pc:docMk/>
            <pc:sldMk cId="2675852016" sldId="263"/>
            <ac:spMk id="17" creationId="{4341FF43-3190-4DC0-EA71-00DBFC5DB03E}"/>
          </ac:spMkLst>
        </pc:spChg>
        <pc:spChg chg="del">
          <ac:chgData name="Ahmed Jabbari" userId="16dd93c7fd3e995e" providerId="LiveId" clId="{450D301C-E73D-4E40-835F-9166DEFE60CF}" dt="2023-10-29T20:41:25.330" v="972" actId="478"/>
          <ac:spMkLst>
            <pc:docMk/>
            <pc:sldMk cId="2675852016" sldId="263"/>
            <ac:spMk id="18" creationId="{1D488440-6D5E-D3CF-7452-459A05744E04}"/>
          </ac:spMkLst>
        </pc:spChg>
        <pc:spChg chg="mod">
          <ac:chgData name="Ahmed Jabbari" userId="16dd93c7fd3e995e" providerId="LiveId" clId="{450D301C-E73D-4E40-835F-9166DEFE60CF}" dt="2023-10-29T20:42:41.680" v="978"/>
          <ac:spMkLst>
            <pc:docMk/>
            <pc:sldMk cId="2675852016" sldId="263"/>
            <ac:spMk id="20" creationId="{1F023171-CFD2-D58F-8990-1CC7CC739F87}"/>
          </ac:spMkLst>
        </pc:spChg>
        <pc:spChg chg="mod">
          <ac:chgData name="Ahmed Jabbari" userId="16dd93c7fd3e995e" providerId="LiveId" clId="{450D301C-E73D-4E40-835F-9166DEFE60CF}" dt="2023-10-29T20:42:41.680" v="978"/>
          <ac:spMkLst>
            <pc:docMk/>
            <pc:sldMk cId="2675852016" sldId="263"/>
            <ac:spMk id="21" creationId="{A22EFE71-766B-DBAA-A292-C521FC1CFBD1}"/>
          </ac:spMkLst>
        </pc:spChg>
        <pc:spChg chg="mod">
          <ac:chgData name="Ahmed Jabbari" userId="16dd93c7fd3e995e" providerId="LiveId" clId="{450D301C-E73D-4E40-835F-9166DEFE60CF}" dt="2023-10-29T20:42:41.680" v="978"/>
          <ac:spMkLst>
            <pc:docMk/>
            <pc:sldMk cId="2675852016" sldId="263"/>
            <ac:spMk id="23" creationId="{9B7BF61F-D2CD-6891-6BB7-911500D8B886}"/>
          </ac:spMkLst>
        </pc:spChg>
        <pc:spChg chg="mod">
          <ac:chgData name="Ahmed Jabbari" userId="16dd93c7fd3e995e" providerId="LiveId" clId="{450D301C-E73D-4E40-835F-9166DEFE60CF}" dt="2023-10-29T20:42:41.680" v="978"/>
          <ac:spMkLst>
            <pc:docMk/>
            <pc:sldMk cId="2675852016" sldId="263"/>
            <ac:spMk id="24" creationId="{A23FDDD0-8554-2053-4912-CFB2FF5D6B1A}"/>
          </ac:spMkLst>
        </pc:spChg>
        <pc:spChg chg="add del mod">
          <ac:chgData name="Ahmed Jabbari" userId="16dd93c7fd3e995e" providerId="LiveId" clId="{450D301C-E73D-4E40-835F-9166DEFE60CF}" dt="2023-10-29T20:42:58.080" v="981"/>
          <ac:spMkLst>
            <pc:docMk/>
            <pc:sldMk cId="2675852016" sldId="263"/>
            <ac:spMk id="25" creationId="{F04F0016-5211-1148-5029-58FE1B3D053F}"/>
          </ac:spMkLst>
        </pc:spChg>
        <pc:spChg chg="add del mod">
          <ac:chgData name="Ahmed Jabbari" userId="16dd93c7fd3e995e" providerId="LiveId" clId="{450D301C-E73D-4E40-835F-9166DEFE60CF}" dt="2023-10-29T20:42:58.080" v="981"/>
          <ac:spMkLst>
            <pc:docMk/>
            <pc:sldMk cId="2675852016" sldId="263"/>
            <ac:spMk id="26" creationId="{58D50983-BB8E-CE57-C7F4-CEF2B24EB35C}"/>
          </ac:spMkLst>
        </pc:spChg>
        <pc:spChg chg="add del mod">
          <ac:chgData name="Ahmed Jabbari" userId="16dd93c7fd3e995e" providerId="LiveId" clId="{450D301C-E73D-4E40-835F-9166DEFE60CF}" dt="2023-10-29T20:42:58.080" v="981"/>
          <ac:spMkLst>
            <pc:docMk/>
            <pc:sldMk cId="2675852016" sldId="263"/>
            <ac:spMk id="27" creationId="{2AE3D897-B9E4-47C1-2453-1718A24755D7}"/>
          </ac:spMkLst>
        </pc:spChg>
        <pc:spChg chg="add del mod">
          <ac:chgData name="Ahmed Jabbari" userId="16dd93c7fd3e995e" providerId="LiveId" clId="{450D301C-E73D-4E40-835F-9166DEFE60CF}" dt="2023-10-29T20:42:58.080" v="981"/>
          <ac:spMkLst>
            <pc:docMk/>
            <pc:sldMk cId="2675852016" sldId="263"/>
            <ac:spMk id="28" creationId="{3F956684-C956-2366-9D06-D5919BB40590}"/>
          </ac:spMkLst>
        </pc:spChg>
        <pc:spChg chg="add del mod">
          <ac:chgData name="Ahmed Jabbari" userId="16dd93c7fd3e995e" providerId="LiveId" clId="{450D301C-E73D-4E40-835F-9166DEFE60CF}" dt="2023-10-29T20:42:58.080" v="981"/>
          <ac:spMkLst>
            <pc:docMk/>
            <pc:sldMk cId="2675852016" sldId="263"/>
            <ac:spMk id="29" creationId="{FEF6255D-1F7D-F0CD-3B39-E6C040BF87E5}"/>
          </ac:spMkLst>
        </pc:spChg>
        <pc:spChg chg="add del mod">
          <ac:chgData name="Ahmed Jabbari" userId="16dd93c7fd3e995e" providerId="LiveId" clId="{450D301C-E73D-4E40-835F-9166DEFE60CF}" dt="2023-10-29T20:42:58.080" v="981"/>
          <ac:spMkLst>
            <pc:docMk/>
            <pc:sldMk cId="2675852016" sldId="263"/>
            <ac:spMk id="30" creationId="{31C7F694-5D87-2885-BD1D-2FF4C332725E}"/>
          </ac:spMkLst>
        </pc:spChg>
        <pc:spChg chg="add del mod">
          <ac:chgData name="Ahmed Jabbari" userId="16dd93c7fd3e995e" providerId="LiveId" clId="{450D301C-E73D-4E40-835F-9166DEFE60CF}" dt="2023-10-29T20:42:58.080" v="981"/>
          <ac:spMkLst>
            <pc:docMk/>
            <pc:sldMk cId="2675852016" sldId="263"/>
            <ac:spMk id="31" creationId="{58F26F5B-DB3B-D41A-F6EA-43CDA081EF53}"/>
          </ac:spMkLst>
        </pc:spChg>
        <pc:spChg chg="add del mod">
          <ac:chgData name="Ahmed Jabbari" userId="16dd93c7fd3e995e" providerId="LiveId" clId="{450D301C-E73D-4E40-835F-9166DEFE60CF}" dt="2023-10-29T20:42:58.080" v="981"/>
          <ac:spMkLst>
            <pc:docMk/>
            <pc:sldMk cId="2675852016" sldId="263"/>
            <ac:spMk id="32" creationId="{70BF7A12-C99D-AB3A-1911-8513C1B77D9D}"/>
          </ac:spMkLst>
        </pc:spChg>
        <pc:spChg chg="add del mod">
          <ac:chgData name="Ahmed Jabbari" userId="16dd93c7fd3e995e" providerId="LiveId" clId="{450D301C-E73D-4E40-835F-9166DEFE60CF}" dt="2023-10-29T20:42:58.080" v="981"/>
          <ac:spMkLst>
            <pc:docMk/>
            <pc:sldMk cId="2675852016" sldId="263"/>
            <ac:spMk id="33" creationId="{2B971754-08D8-6EFA-69F6-FD564C92D167}"/>
          </ac:spMkLst>
        </pc:spChg>
        <pc:spChg chg="add del mod">
          <ac:chgData name="Ahmed Jabbari" userId="16dd93c7fd3e995e" providerId="LiveId" clId="{450D301C-E73D-4E40-835F-9166DEFE60CF}" dt="2023-10-29T20:42:58.080" v="981"/>
          <ac:spMkLst>
            <pc:docMk/>
            <pc:sldMk cId="2675852016" sldId="263"/>
            <ac:spMk id="34" creationId="{13ABFDCF-2310-EBD2-64F4-856D93AB43BE}"/>
          </ac:spMkLst>
        </pc:spChg>
        <pc:spChg chg="add del mod">
          <ac:chgData name="Ahmed Jabbari" userId="16dd93c7fd3e995e" providerId="LiveId" clId="{450D301C-E73D-4E40-835F-9166DEFE60CF}" dt="2023-10-29T20:42:58.080" v="981"/>
          <ac:spMkLst>
            <pc:docMk/>
            <pc:sldMk cId="2675852016" sldId="263"/>
            <ac:spMk id="35" creationId="{C9111390-8C3C-D6BA-6604-A285701A2D34}"/>
          </ac:spMkLst>
        </pc:spChg>
        <pc:spChg chg="add del mod">
          <ac:chgData name="Ahmed Jabbari" userId="16dd93c7fd3e995e" providerId="LiveId" clId="{450D301C-E73D-4E40-835F-9166DEFE60CF}" dt="2023-10-29T20:42:58.080" v="981"/>
          <ac:spMkLst>
            <pc:docMk/>
            <pc:sldMk cId="2675852016" sldId="263"/>
            <ac:spMk id="36" creationId="{A278FFA5-6E8D-23F5-D0AC-EE29E09B8093}"/>
          </ac:spMkLst>
        </pc:spChg>
        <pc:spChg chg="add del mod">
          <ac:chgData name="Ahmed Jabbari" userId="16dd93c7fd3e995e" providerId="LiveId" clId="{450D301C-E73D-4E40-835F-9166DEFE60CF}" dt="2023-10-29T20:42:58.080" v="981"/>
          <ac:spMkLst>
            <pc:docMk/>
            <pc:sldMk cId="2675852016" sldId="263"/>
            <ac:spMk id="37" creationId="{372A85B2-DC11-2EDF-F764-EC6AFE170980}"/>
          </ac:spMkLst>
        </pc:spChg>
        <pc:spChg chg="add del mod">
          <ac:chgData name="Ahmed Jabbari" userId="16dd93c7fd3e995e" providerId="LiveId" clId="{450D301C-E73D-4E40-835F-9166DEFE60CF}" dt="2023-10-29T20:42:58.080" v="981"/>
          <ac:spMkLst>
            <pc:docMk/>
            <pc:sldMk cId="2675852016" sldId="263"/>
            <ac:spMk id="38" creationId="{56EC3E3F-1C1D-0977-2E17-3FD644F3AC44}"/>
          </ac:spMkLst>
        </pc:spChg>
        <pc:spChg chg="add del mod">
          <ac:chgData name="Ahmed Jabbari" userId="16dd93c7fd3e995e" providerId="LiveId" clId="{450D301C-E73D-4E40-835F-9166DEFE60CF}" dt="2023-10-29T20:42:58.080" v="981"/>
          <ac:spMkLst>
            <pc:docMk/>
            <pc:sldMk cId="2675852016" sldId="263"/>
            <ac:spMk id="39" creationId="{DEE8B65B-48CE-B47F-31E6-5DBED7A26B65}"/>
          </ac:spMkLst>
        </pc:spChg>
        <pc:spChg chg="add del mod">
          <ac:chgData name="Ahmed Jabbari" userId="16dd93c7fd3e995e" providerId="LiveId" clId="{450D301C-E73D-4E40-835F-9166DEFE60CF}" dt="2023-10-29T20:42:58.080" v="981"/>
          <ac:spMkLst>
            <pc:docMk/>
            <pc:sldMk cId="2675852016" sldId="263"/>
            <ac:spMk id="65" creationId="{F1C59A10-3C48-2EAE-23D5-217145F5147B}"/>
          </ac:spMkLst>
        </pc:spChg>
        <pc:spChg chg="add del mod">
          <ac:chgData name="Ahmed Jabbari" userId="16dd93c7fd3e995e" providerId="LiveId" clId="{450D301C-E73D-4E40-835F-9166DEFE60CF}" dt="2023-10-29T20:42:58.080" v="981"/>
          <ac:spMkLst>
            <pc:docMk/>
            <pc:sldMk cId="2675852016" sldId="263"/>
            <ac:spMk id="66" creationId="{D081627F-B1B6-A8FF-2ADF-45842184D41F}"/>
          </ac:spMkLst>
        </pc:spChg>
        <pc:spChg chg="add del mod">
          <ac:chgData name="Ahmed Jabbari" userId="16dd93c7fd3e995e" providerId="LiveId" clId="{450D301C-E73D-4E40-835F-9166DEFE60CF}" dt="2023-10-29T20:42:58.080" v="981"/>
          <ac:spMkLst>
            <pc:docMk/>
            <pc:sldMk cId="2675852016" sldId="263"/>
            <ac:spMk id="67" creationId="{1BFB04B4-3A49-0691-CF3B-DC379BE980FE}"/>
          </ac:spMkLst>
        </pc:spChg>
        <pc:spChg chg="add del mod">
          <ac:chgData name="Ahmed Jabbari" userId="16dd93c7fd3e995e" providerId="LiveId" clId="{450D301C-E73D-4E40-835F-9166DEFE60CF}" dt="2023-10-29T20:42:58.080" v="981"/>
          <ac:spMkLst>
            <pc:docMk/>
            <pc:sldMk cId="2675852016" sldId="263"/>
            <ac:spMk id="68" creationId="{47B8296B-19A8-BC51-393A-A3E920EE2370}"/>
          </ac:spMkLst>
        </pc:spChg>
        <pc:spChg chg="add del mod">
          <ac:chgData name="Ahmed Jabbari" userId="16dd93c7fd3e995e" providerId="LiveId" clId="{450D301C-E73D-4E40-835F-9166DEFE60CF}" dt="2023-10-29T20:42:58.080" v="981"/>
          <ac:spMkLst>
            <pc:docMk/>
            <pc:sldMk cId="2675852016" sldId="263"/>
            <ac:spMk id="69" creationId="{D041ABEC-5D31-3537-9CDB-E4706AF3AC74}"/>
          </ac:spMkLst>
        </pc:spChg>
        <pc:spChg chg="mod">
          <ac:chgData name="Ahmed Jabbari" userId="16dd93c7fd3e995e" providerId="LiveId" clId="{450D301C-E73D-4E40-835F-9166DEFE60CF}" dt="2023-10-29T20:43:00.229" v="982"/>
          <ac:spMkLst>
            <pc:docMk/>
            <pc:sldMk cId="2675852016" sldId="263"/>
            <ac:spMk id="72" creationId="{950A0575-7E51-88F4-D7F9-D1C5F30528EF}"/>
          </ac:spMkLst>
        </pc:spChg>
        <pc:spChg chg="mod">
          <ac:chgData name="Ahmed Jabbari" userId="16dd93c7fd3e995e" providerId="LiveId" clId="{450D301C-E73D-4E40-835F-9166DEFE60CF}" dt="2023-10-29T20:43:00.229" v="982"/>
          <ac:spMkLst>
            <pc:docMk/>
            <pc:sldMk cId="2675852016" sldId="263"/>
            <ac:spMk id="73" creationId="{902624B4-87F4-4C23-B7B5-4EB5C6DBC1F0}"/>
          </ac:spMkLst>
        </pc:spChg>
        <pc:spChg chg="mod">
          <ac:chgData name="Ahmed Jabbari" userId="16dd93c7fd3e995e" providerId="LiveId" clId="{450D301C-E73D-4E40-835F-9166DEFE60CF}" dt="2023-10-29T20:43:00.229" v="982"/>
          <ac:spMkLst>
            <pc:docMk/>
            <pc:sldMk cId="2675852016" sldId="263"/>
            <ac:spMk id="75" creationId="{D688269E-DD9F-1461-2060-646D7152C1CE}"/>
          </ac:spMkLst>
        </pc:spChg>
        <pc:spChg chg="mod">
          <ac:chgData name="Ahmed Jabbari" userId="16dd93c7fd3e995e" providerId="LiveId" clId="{450D301C-E73D-4E40-835F-9166DEFE60CF}" dt="2023-10-29T20:43:00.229" v="982"/>
          <ac:spMkLst>
            <pc:docMk/>
            <pc:sldMk cId="2675852016" sldId="263"/>
            <ac:spMk id="76" creationId="{161F696E-1608-BB77-7DE8-4D5D5EA4AE90}"/>
          </ac:spMkLst>
        </pc:spChg>
        <pc:spChg chg="mod">
          <ac:chgData name="Ahmed Jabbari" userId="16dd93c7fd3e995e" providerId="LiveId" clId="{450D301C-E73D-4E40-835F-9166DEFE60CF}" dt="2023-10-29T20:43:00.229" v="982"/>
          <ac:spMkLst>
            <pc:docMk/>
            <pc:sldMk cId="2675852016" sldId="263"/>
            <ac:spMk id="78" creationId="{201D1168-2F23-6FA2-EBCD-DC36823BE91B}"/>
          </ac:spMkLst>
        </pc:spChg>
        <pc:spChg chg="mod">
          <ac:chgData name="Ahmed Jabbari" userId="16dd93c7fd3e995e" providerId="LiveId" clId="{450D301C-E73D-4E40-835F-9166DEFE60CF}" dt="2023-10-29T20:43:00.229" v="982"/>
          <ac:spMkLst>
            <pc:docMk/>
            <pc:sldMk cId="2675852016" sldId="263"/>
            <ac:spMk id="79" creationId="{B212FCC0-65FD-7DE5-3683-9476E42D97F7}"/>
          </ac:spMkLst>
        </pc:spChg>
        <pc:spChg chg="mod">
          <ac:chgData name="Ahmed Jabbari" userId="16dd93c7fd3e995e" providerId="LiveId" clId="{450D301C-E73D-4E40-835F-9166DEFE60CF}" dt="2023-10-29T20:43:00.229" v="982"/>
          <ac:spMkLst>
            <pc:docMk/>
            <pc:sldMk cId="2675852016" sldId="263"/>
            <ac:spMk id="81" creationId="{A876F404-FB10-55AA-3366-8B73C66F1EFA}"/>
          </ac:spMkLst>
        </pc:spChg>
        <pc:spChg chg="mod">
          <ac:chgData name="Ahmed Jabbari" userId="16dd93c7fd3e995e" providerId="LiveId" clId="{450D301C-E73D-4E40-835F-9166DEFE60CF}" dt="2023-10-29T20:43:00.229" v="982"/>
          <ac:spMkLst>
            <pc:docMk/>
            <pc:sldMk cId="2675852016" sldId="263"/>
            <ac:spMk id="82" creationId="{F9376C09-ED66-A5C0-F9D0-6FE00EE229E4}"/>
          </ac:spMkLst>
        </pc:spChg>
        <pc:spChg chg="mod">
          <ac:chgData name="Ahmed Jabbari" userId="16dd93c7fd3e995e" providerId="LiveId" clId="{450D301C-E73D-4E40-835F-9166DEFE60CF}" dt="2023-10-29T20:43:00.229" v="982"/>
          <ac:spMkLst>
            <pc:docMk/>
            <pc:sldMk cId="2675852016" sldId="263"/>
            <ac:spMk id="84" creationId="{ADD288DE-5A74-A2DF-E6E4-E9C11A2B0E5B}"/>
          </ac:spMkLst>
        </pc:spChg>
        <pc:spChg chg="mod">
          <ac:chgData name="Ahmed Jabbari" userId="16dd93c7fd3e995e" providerId="LiveId" clId="{450D301C-E73D-4E40-835F-9166DEFE60CF}" dt="2023-10-29T20:43:00.229" v="982"/>
          <ac:spMkLst>
            <pc:docMk/>
            <pc:sldMk cId="2675852016" sldId="263"/>
            <ac:spMk id="85" creationId="{C2ACB60D-6FE1-D24F-357D-2E4A1F9BE89A}"/>
          </ac:spMkLst>
        </pc:spChg>
        <pc:spChg chg="add del mod">
          <ac:chgData name="Ahmed Jabbari" userId="16dd93c7fd3e995e" providerId="LiveId" clId="{450D301C-E73D-4E40-835F-9166DEFE60CF}" dt="2023-10-29T20:43:10.741" v="983"/>
          <ac:spMkLst>
            <pc:docMk/>
            <pc:sldMk cId="2675852016" sldId="263"/>
            <ac:spMk id="86" creationId="{737A2653-D376-B812-5EDC-8BFF02A69A6D}"/>
          </ac:spMkLst>
        </pc:spChg>
        <pc:spChg chg="add del mod">
          <ac:chgData name="Ahmed Jabbari" userId="16dd93c7fd3e995e" providerId="LiveId" clId="{450D301C-E73D-4E40-835F-9166DEFE60CF}" dt="2023-10-29T20:43:10.741" v="983"/>
          <ac:spMkLst>
            <pc:docMk/>
            <pc:sldMk cId="2675852016" sldId="263"/>
            <ac:spMk id="87" creationId="{161125E4-1C56-5E1F-0A5C-75E5F2F3E564}"/>
          </ac:spMkLst>
        </pc:spChg>
        <pc:spChg chg="add del mod">
          <ac:chgData name="Ahmed Jabbari" userId="16dd93c7fd3e995e" providerId="LiveId" clId="{450D301C-E73D-4E40-835F-9166DEFE60CF}" dt="2023-10-29T20:43:10.741" v="983"/>
          <ac:spMkLst>
            <pc:docMk/>
            <pc:sldMk cId="2675852016" sldId="263"/>
            <ac:spMk id="88" creationId="{0C9305BB-D568-EA86-AE51-30D5ACBCB4C7}"/>
          </ac:spMkLst>
        </pc:spChg>
        <pc:spChg chg="add del mod">
          <ac:chgData name="Ahmed Jabbari" userId="16dd93c7fd3e995e" providerId="LiveId" clId="{450D301C-E73D-4E40-835F-9166DEFE60CF}" dt="2023-10-29T20:43:10.741" v="983"/>
          <ac:spMkLst>
            <pc:docMk/>
            <pc:sldMk cId="2675852016" sldId="263"/>
            <ac:spMk id="89" creationId="{34FC3342-E7E8-5F57-3578-3CA0559E431A}"/>
          </ac:spMkLst>
        </pc:spChg>
        <pc:spChg chg="add del mod">
          <ac:chgData name="Ahmed Jabbari" userId="16dd93c7fd3e995e" providerId="LiveId" clId="{450D301C-E73D-4E40-835F-9166DEFE60CF}" dt="2023-10-29T20:43:10.741" v="983"/>
          <ac:spMkLst>
            <pc:docMk/>
            <pc:sldMk cId="2675852016" sldId="263"/>
            <ac:spMk id="90" creationId="{0734D95E-B9B2-A9EC-EE2E-7E714A8D6992}"/>
          </ac:spMkLst>
        </pc:spChg>
        <pc:spChg chg="add del mod">
          <ac:chgData name="Ahmed Jabbari" userId="16dd93c7fd3e995e" providerId="LiveId" clId="{450D301C-E73D-4E40-835F-9166DEFE60CF}" dt="2023-10-29T20:43:10.741" v="983"/>
          <ac:spMkLst>
            <pc:docMk/>
            <pc:sldMk cId="2675852016" sldId="263"/>
            <ac:spMk id="91" creationId="{62C20C9B-32E0-EFAF-40F2-E59BE7880695}"/>
          </ac:spMkLst>
        </pc:spChg>
        <pc:spChg chg="add del mod">
          <ac:chgData name="Ahmed Jabbari" userId="16dd93c7fd3e995e" providerId="LiveId" clId="{450D301C-E73D-4E40-835F-9166DEFE60CF}" dt="2023-10-29T20:43:10.741" v="983"/>
          <ac:spMkLst>
            <pc:docMk/>
            <pc:sldMk cId="2675852016" sldId="263"/>
            <ac:spMk id="92" creationId="{5C744DC8-D7E1-FEDA-328B-AB10DD440C72}"/>
          </ac:spMkLst>
        </pc:spChg>
        <pc:spChg chg="add del mod">
          <ac:chgData name="Ahmed Jabbari" userId="16dd93c7fd3e995e" providerId="LiveId" clId="{450D301C-E73D-4E40-835F-9166DEFE60CF}" dt="2023-10-29T20:43:10.741" v="983"/>
          <ac:spMkLst>
            <pc:docMk/>
            <pc:sldMk cId="2675852016" sldId="263"/>
            <ac:spMk id="93" creationId="{C9E2F8E0-4A70-A06F-0271-B9DDA8DC2F3E}"/>
          </ac:spMkLst>
        </pc:spChg>
        <pc:spChg chg="add del mod">
          <ac:chgData name="Ahmed Jabbari" userId="16dd93c7fd3e995e" providerId="LiveId" clId="{450D301C-E73D-4E40-835F-9166DEFE60CF}" dt="2023-10-29T20:43:10.741" v="983"/>
          <ac:spMkLst>
            <pc:docMk/>
            <pc:sldMk cId="2675852016" sldId="263"/>
            <ac:spMk id="94" creationId="{5BCBAAD2-8A18-8943-4D12-60AAFC89038A}"/>
          </ac:spMkLst>
        </pc:spChg>
        <pc:spChg chg="add del mod">
          <ac:chgData name="Ahmed Jabbari" userId="16dd93c7fd3e995e" providerId="LiveId" clId="{450D301C-E73D-4E40-835F-9166DEFE60CF}" dt="2023-10-29T20:43:10.741" v="983"/>
          <ac:spMkLst>
            <pc:docMk/>
            <pc:sldMk cId="2675852016" sldId="263"/>
            <ac:spMk id="95" creationId="{E0A16991-0FD0-07ED-D0E8-74AC31671862}"/>
          </ac:spMkLst>
        </pc:spChg>
        <pc:spChg chg="add del mod">
          <ac:chgData name="Ahmed Jabbari" userId="16dd93c7fd3e995e" providerId="LiveId" clId="{450D301C-E73D-4E40-835F-9166DEFE60CF}" dt="2023-10-29T20:43:10.741" v="983"/>
          <ac:spMkLst>
            <pc:docMk/>
            <pc:sldMk cId="2675852016" sldId="263"/>
            <ac:spMk id="96" creationId="{62BB53E1-8F75-A241-EF18-2EFC38F4BF0E}"/>
          </ac:spMkLst>
        </pc:spChg>
        <pc:spChg chg="add del mod">
          <ac:chgData name="Ahmed Jabbari" userId="16dd93c7fd3e995e" providerId="LiveId" clId="{450D301C-E73D-4E40-835F-9166DEFE60CF}" dt="2023-10-29T20:43:10.741" v="983"/>
          <ac:spMkLst>
            <pc:docMk/>
            <pc:sldMk cId="2675852016" sldId="263"/>
            <ac:spMk id="97" creationId="{1CBCFF4C-F648-6AAC-3452-91772604B2AD}"/>
          </ac:spMkLst>
        </pc:spChg>
        <pc:spChg chg="add del mod">
          <ac:chgData name="Ahmed Jabbari" userId="16dd93c7fd3e995e" providerId="LiveId" clId="{450D301C-E73D-4E40-835F-9166DEFE60CF}" dt="2023-10-29T20:43:10.741" v="983"/>
          <ac:spMkLst>
            <pc:docMk/>
            <pc:sldMk cId="2675852016" sldId="263"/>
            <ac:spMk id="98" creationId="{2452CFFC-A4D6-3804-E00C-B318C7E2F737}"/>
          </ac:spMkLst>
        </pc:spChg>
        <pc:spChg chg="add del mod">
          <ac:chgData name="Ahmed Jabbari" userId="16dd93c7fd3e995e" providerId="LiveId" clId="{450D301C-E73D-4E40-835F-9166DEFE60CF}" dt="2023-10-29T20:43:10.741" v="983"/>
          <ac:spMkLst>
            <pc:docMk/>
            <pc:sldMk cId="2675852016" sldId="263"/>
            <ac:spMk id="99" creationId="{99DEE458-6D63-2429-EB85-61C37DA051E3}"/>
          </ac:spMkLst>
        </pc:spChg>
        <pc:spChg chg="add del mod">
          <ac:chgData name="Ahmed Jabbari" userId="16dd93c7fd3e995e" providerId="LiveId" clId="{450D301C-E73D-4E40-835F-9166DEFE60CF}" dt="2023-10-29T20:43:10.741" v="983"/>
          <ac:spMkLst>
            <pc:docMk/>
            <pc:sldMk cId="2675852016" sldId="263"/>
            <ac:spMk id="100" creationId="{BFC0B71A-0FCA-7726-46D8-2B30B306A508}"/>
          </ac:spMkLst>
        </pc:spChg>
        <pc:spChg chg="add del mod">
          <ac:chgData name="Ahmed Jabbari" userId="16dd93c7fd3e995e" providerId="LiveId" clId="{450D301C-E73D-4E40-835F-9166DEFE60CF}" dt="2023-10-29T20:43:10.741" v="983"/>
          <ac:spMkLst>
            <pc:docMk/>
            <pc:sldMk cId="2675852016" sldId="263"/>
            <ac:spMk id="126" creationId="{D15365A4-3FA6-041F-5CD6-995B2D9B03A8}"/>
          </ac:spMkLst>
        </pc:spChg>
        <pc:spChg chg="add del mod">
          <ac:chgData name="Ahmed Jabbari" userId="16dd93c7fd3e995e" providerId="LiveId" clId="{450D301C-E73D-4E40-835F-9166DEFE60CF}" dt="2023-10-29T20:43:10.741" v="983"/>
          <ac:spMkLst>
            <pc:docMk/>
            <pc:sldMk cId="2675852016" sldId="263"/>
            <ac:spMk id="127" creationId="{01C51EA1-B169-4786-932D-2EA2195C0B58}"/>
          </ac:spMkLst>
        </pc:spChg>
        <pc:spChg chg="add del mod">
          <ac:chgData name="Ahmed Jabbari" userId="16dd93c7fd3e995e" providerId="LiveId" clId="{450D301C-E73D-4E40-835F-9166DEFE60CF}" dt="2023-10-29T20:43:10.741" v="983"/>
          <ac:spMkLst>
            <pc:docMk/>
            <pc:sldMk cId="2675852016" sldId="263"/>
            <ac:spMk id="128" creationId="{6887F38C-EA94-2D7A-390E-D9E57B894B8A}"/>
          </ac:spMkLst>
        </pc:spChg>
        <pc:spChg chg="add del mod">
          <ac:chgData name="Ahmed Jabbari" userId="16dd93c7fd3e995e" providerId="LiveId" clId="{450D301C-E73D-4E40-835F-9166DEFE60CF}" dt="2023-10-29T20:43:10.741" v="983"/>
          <ac:spMkLst>
            <pc:docMk/>
            <pc:sldMk cId="2675852016" sldId="263"/>
            <ac:spMk id="129" creationId="{352E34DE-A94F-9CFA-735D-F73C73EA3408}"/>
          </ac:spMkLst>
        </pc:spChg>
        <pc:spChg chg="add del mod">
          <ac:chgData name="Ahmed Jabbari" userId="16dd93c7fd3e995e" providerId="LiveId" clId="{450D301C-E73D-4E40-835F-9166DEFE60CF}" dt="2023-10-29T20:43:10.741" v="983"/>
          <ac:spMkLst>
            <pc:docMk/>
            <pc:sldMk cId="2675852016" sldId="263"/>
            <ac:spMk id="130" creationId="{241FBD0B-A25B-4635-7744-53935399F3B4}"/>
          </ac:spMkLst>
        </pc:spChg>
        <pc:spChg chg="mod">
          <ac:chgData name="Ahmed Jabbari" userId="16dd93c7fd3e995e" providerId="LiveId" clId="{450D301C-E73D-4E40-835F-9166DEFE60CF}" dt="2023-10-29T20:44:15.596" v="990" actId="255"/>
          <ac:spMkLst>
            <pc:docMk/>
            <pc:sldMk cId="2675852016" sldId="263"/>
            <ac:spMk id="132" creationId="{9411E9E0-2CC4-E98F-275C-8FC778FB39C7}"/>
          </ac:spMkLst>
        </pc:spChg>
        <pc:spChg chg="mod">
          <ac:chgData name="Ahmed Jabbari" userId="16dd93c7fd3e995e" providerId="LiveId" clId="{450D301C-E73D-4E40-835F-9166DEFE60CF}" dt="2023-10-29T20:44:15.596" v="990" actId="255"/>
          <ac:spMkLst>
            <pc:docMk/>
            <pc:sldMk cId="2675852016" sldId="263"/>
            <ac:spMk id="133" creationId="{60DD3FD5-92E9-FA77-FC97-7AC25E8FBCBB}"/>
          </ac:spMkLst>
        </pc:spChg>
        <pc:spChg chg="mod">
          <ac:chgData name="Ahmed Jabbari" userId="16dd93c7fd3e995e" providerId="LiveId" clId="{450D301C-E73D-4E40-835F-9166DEFE60CF}" dt="2023-10-29T20:44:15.596" v="990" actId="255"/>
          <ac:spMkLst>
            <pc:docMk/>
            <pc:sldMk cId="2675852016" sldId="263"/>
            <ac:spMk id="135" creationId="{7B1DC2CE-7E54-F076-D305-904455C72316}"/>
          </ac:spMkLst>
        </pc:spChg>
        <pc:spChg chg="mod">
          <ac:chgData name="Ahmed Jabbari" userId="16dd93c7fd3e995e" providerId="LiveId" clId="{450D301C-E73D-4E40-835F-9166DEFE60CF}" dt="2023-10-29T20:44:15.596" v="990" actId="255"/>
          <ac:spMkLst>
            <pc:docMk/>
            <pc:sldMk cId="2675852016" sldId="263"/>
            <ac:spMk id="136" creationId="{EA26D326-CB4E-298C-22AE-29267F433020}"/>
          </ac:spMkLst>
        </pc:spChg>
        <pc:spChg chg="mod">
          <ac:chgData name="Ahmed Jabbari" userId="16dd93c7fd3e995e" providerId="LiveId" clId="{450D301C-E73D-4E40-835F-9166DEFE60CF}" dt="2023-10-29T20:44:15.596" v="990" actId="255"/>
          <ac:spMkLst>
            <pc:docMk/>
            <pc:sldMk cId="2675852016" sldId="263"/>
            <ac:spMk id="138" creationId="{AE8C06A7-7660-5A89-C7FB-F2873D708DB4}"/>
          </ac:spMkLst>
        </pc:spChg>
        <pc:spChg chg="mod">
          <ac:chgData name="Ahmed Jabbari" userId="16dd93c7fd3e995e" providerId="LiveId" clId="{450D301C-E73D-4E40-835F-9166DEFE60CF}" dt="2023-10-29T20:44:15.596" v="990" actId="255"/>
          <ac:spMkLst>
            <pc:docMk/>
            <pc:sldMk cId="2675852016" sldId="263"/>
            <ac:spMk id="139" creationId="{BCA38C6B-0056-292A-E46F-DFE51E9523A5}"/>
          </ac:spMkLst>
        </pc:spChg>
        <pc:spChg chg="mod">
          <ac:chgData name="Ahmed Jabbari" userId="16dd93c7fd3e995e" providerId="LiveId" clId="{450D301C-E73D-4E40-835F-9166DEFE60CF}" dt="2023-10-29T20:44:15.596" v="990" actId="255"/>
          <ac:spMkLst>
            <pc:docMk/>
            <pc:sldMk cId="2675852016" sldId="263"/>
            <ac:spMk id="141" creationId="{E6C8193C-8535-D947-C2D5-B4EB6CAEBBF3}"/>
          </ac:spMkLst>
        </pc:spChg>
        <pc:spChg chg="mod">
          <ac:chgData name="Ahmed Jabbari" userId="16dd93c7fd3e995e" providerId="LiveId" clId="{450D301C-E73D-4E40-835F-9166DEFE60CF}" dt="2023-10-29T20:44:15.596" v="990" actId="255"/>
          <ac:spMkLst>
            <pc:docMk/>
            <pc:sldMk cId="2675852016" sldId="263"/>
            <ac:spMk id="142" creationId="{8D9DBF1F-DDB6-E78E-3BF3-38DF50A3B4CE}"/>
          </ac:spMkLst>
        </pc:spChg>
        <pc:spChg chg="mod">
          <ac:chgData name="Ahmed Jabbari" userId="16dd93c7fd3e995e" providerId="LiveId" clId="{450D301C-E73D-4E40-835F-9166DEFE60CF}" dt="2023-10-29T20:44:15.596" v="990" actId="255"/>
          <ac:spMkLst>
            <pc:docMk/>
            <pc:sldMk cId="2675852016" sldId="263"/>
            <ac:spMk id="144" creationId="{6F3F6CCD-7AF4-82E0-9D17-F308F6B715C2}"/>
          </ac:spMkLst>
        </pc:spChg>
        <pc:spChg chg="mod">
          <ac:chgData name="Ahmed Jabbari" userId="16dd93c7fd3e995e" providerId="LiveId" clId="{450D301C-E73D-4E40-835F-9166DEFE60CF}" dt="2023-10-29T20:44:15.596" v="990" actId="255"/>
          <ac:spMkLst>
            <pc:docMk/>
            <pc:sldMk cId="2675852016" sldId="263"/>
            <ac:spMk id="145" creationId="{9BF79A57-2D3A-79C1-62D0-A7DBA0B5433B}"/>
          </ac:spMkLst>
        </pc:spChg>
        <pc:spChg chg="add del mod">
          <ac:chgData name="Ahmed Jabbari" userId="16dd93c7fd3e995e" providerId="LiveId" clId="{450D301C-E73D-4E40-835F-9166DEFE60CF}" dt="2023-10-29T20:44:16.118" v="991"/>
          <ac:spMkLst>
            <pc:docMk/>
            <pc:sldMk cId="2675852016" sldId="263"/>
            <ac:spMk id="146" creationId="{8DDDAE8B-82F5-A49A-3249-08EF595C6A74}"/>
          </ac:spMkLst>
        </pc:spChg>
        <pc:spChg chg="add del mod">
          <ac:chgData name="Ahmed Jabbari" userId="16dd93c7fd3e995e" providerId="LiveId" clId="{450D301C-E73D-4E40-835F-9166DEFE60CF}" dt="2023-10-29T20:44:16.118" v="991"/>
          <ac:spMkLst>
            <pc:docMk/>
            <pc:sldMk cId="2675852016" sldId="263"/>
            <ac:spMk id="147" creationId="{5CBE200D-687D-15B7-120C-54BCD1B845A9}"/>
          </ac:spMkLst>
        </pc:spChg>
        <pc:spChg chg="add del mod">
          <ac:chgData name="Ahmed Jabbari" userId="16dd93c7fd3e995e" providerId="LiveId" clId="{450D301C-E73D-4E40-835F-9166DEFE60CF}" dt="2023-10-29T20:44:16.118" v="991"/>
          <ac:spMkLst>
            <pc:docMk/>
            <pc:sldMk cId="2675852016" sldId="263"/>
            <ac:spMk id="148" creationId="{F02C8ACC-DAE6-2720-DD7C-1865A1116D35}"/>
          </ac:spMkLst>
        </pc:spChg>
        <pc:spChg chg="add del mod">
          <ac:chgData name="Ahmed Jabbari" userId="16dd93c7fd3e995e" providerId="LiveId" clId="{450D301C-E73D-4E40-835F-9166DEFE60CF}" dt="2023-10-29T20:44:16.118" v="991"/>
          <ac:spMkLst>
            <pc:docMk/>
            <pc:sldMk cId="2675852016" sldId="263"/>
            <ac:spMk id="149" creationId="{358FA554-8A3E-293F-3AB6-679C55C2E388}"/>
          </ac:spMkLst>
        </pc:spChg>
        <pc:spChg chg="add del mod">
          <ac:chgData name="Ahmed Jabbari" userId="16dd93c7fd3e995e" providerId="LiveId" clId="{450D301C-E73D-4E40-835F-9166DEFE60CF}" dt="2023-10-29T20:44:16.118" v="991"/>
          <ac:spMkLst>
            <pc:docMk/>
            <pc:sldMk cId="2675852016" sldId="263"/>
            <ac:spMk id="150" creationId="{BF5C3872-3C64-AB5A-94D1-3BB1ACA8FEC4}"/>
          </ac:spMkLst>
        </pc:spChg>
        <pc:spChg chg="add del mod">
          <ac:chgData name="Ahmed Jabbari" userId="16dd93c7fd3e995e" providerId="LiveId" clId="{450D301C-E73D-4E40-835F-9166DEFE60CF}" dt="2023-10-29T20:44:16.118" v="991"/>
          <ac:spMkLst>
            <pc:docMk/>
            <pc:sldMk cId="2675852016" sldId="263"/>
            <ac:spMk id="151" creationId="{5397B846-2D11-EC83-37E4-755B397D332D}"/>
          </ac:spMkLst>
        </pc:spChg>
        <pc:spChg chg="add del mod">
          <ac:chgData name="Ahmed Jabbari" userId="16dd93c7fd3e995e" providerId="LiveId" clId="{450D301C-E73D-4E40-835F-9166DEFE60CF}" dt="2023-10-29T20:44:16.118" v="991"/>
          <ac:spMkLst>
            <pc:docMk/>
            <pc:sldMk cId="2675852016" sldId="263"/>
            <ac:spMk id="152" creationId="{36C02941-2144-2A71-5684-D25EC6F955BC}"/>
          </ac:spMkLst>
        </pc:spChg>
        <pc:spChg chg="add del mod">
          <ac:chgData name="Ahmed Jabbari" userId="16dd93c7fd3e995e" providerId="LiveId" clId="{450D301C-E73D-4E40-835F-9166DEFE60CF}" dt="2023-10-29T20:44:16.118" v="991"/>
          <ac:spMkLst>
            <pc:docMk/>
            <pc:sldMk cId="2675852016" sldId="263"/>
            <ac:spMk id="153" creationId="{89036426-2C52-9948-A574-F8CCCC3C7C9F}"/>
          </ac:spMkLst>
        </pc:spChg>
        <pc:spChg chg="add del mod">
          <ac:chgData name="Ahmed Jabbari" userId="16dd93c7fd3e995e" providerId="LiveId" clId="{450D301C-E73D-4E40-835F-9166DEFE60CF}" dt="2023-10-29T20:44:16.118" v="991"/>
          <ac:spMkLst>
            <pc:docMk/>
            <pc:sldMk cId="2675852016" sldId="263"/>
            <ac:spMk id="154" creationId="{DFEDE7D0-F804-3701-594F-5856CC510213}"/>
          </ac:spMkLst>
        </pc:spChg>
        <pc:spChg chg="add del mod">
          <ac:chgData name="Ahmed Jabbari" userId="16dd93c7fd3e995e" providerId="LiveId" clId="{450D301C-E73D-4E40-835F-9166DEFE60CF}" dt="2023-10-29T20:44:16.118" v="991"/>
          <ac:spMkLst>
            <pc:docMk/>
            <pc:sldMk cId="2675852016" sldId="263"/>
            <ac:spMk id="155" creationId="{53B199F2-2D65-AF2E-CB24-FFA63A1F70EB}"/>
          </ac:spMkLst>
        </pc:spChg>
        <pc:spChg chg="add del mod">
          <ac:chgData name="Ahmed Jabbari" userId="16dd93c7fd3e995e" providerId="LiveId" clId="{450D301C-E73D-4E40-835F-9166DEFE60CF}" dt="2023-10-29T20:44:16.118" v="991"/>
          <ac:spMkLst>
            <pc:docMk/>
            <pc:sldMk cId="2675852016" sldId="263"/>
            <ac:spMk id="156" creationId="{C1855A23-F912-13EF-225D-0FBBF3B3AE38}"/>
          </ac:spMkLst>
        </pc:spChg>
        <pc:spChg chg="add del mod">
          <ac:chgData name="Ahmed Jabbari" userId="16dd93c7fd3e995e" providerId="LiveId" clId="{450D301C-E73D-4E40-835F-9166DEFE60CF}" dt="2023-10-29T20:44:16.118" v="991"/>
          <ac:spMkLst>
            <pc:docMk/>
            <pc:sldMk cId="2675852016" sldId="263"/>
            <ac:spMk id="157" creationId="{8EAF0B7F-3617-5371-008E-E8736029EE69}"/>
          </ac:spMkLst>
        </pc:spChg>
        <pc:spChg chg="add del mod">
          <ac:chgData name="Ahmed Jabbari" userId="16dd93c7fd3e995e" providerId="LiveId" clId="{450D301C-E73D-4E40-835F-9166DEFE60CF}" dt="2023-10-29T20:44:16.118" v="991"/>
          <ac:spMkLst>
            <pc:docMk/>
            <pc:sldMk cId="2675852016" sldId="263"/>
            <ac:spMk id="158" creationId="{572362C8-3337-929F-A71E-A1CB757A53D9}"/>
          </ac:spMkLst>
        </pc:spChg>
        <pc:spChg chg="add del mod">
          <ac:chgData name="Ahmed Jabbari" userId="16dd93c7fd3e995e" providerId="LiveId" clId="{450D301C-E73D-4E40-835F-9166DEFE60CF}" dt="2023-10-29T20:44:16.118" v="991"/>
          <ac:spMkLst>
            <pc:docMk/>
            <pc:sldMk cId="2675852016" sldId="263"/>
            <ac:spMk id="159" creationId="{BCD41CD1-4660-6DF5-9C61-556DFAD8308E}"/>
          </ac:spMkLst>
        </pc:spChg>
        <pc:spChg chg="add del mod">
          <ac:chgData name="Ahmed Jabbari" userId="16dd93c7fd3e995e" providerId="LiveId" clId="{450D301C-E73D-4E40-835F-9166DEFE60CF}" dt="2023-10-29T20:44:16.118" v="991"/>
          <ac:spMkLst>
            <pc:docMk/>
            <pc:sldMk cId="2675852016" sldId="263"/>
            <ac:spMk id="160" creationId="{B4C57788-C3D0-8E09-ED94-36CDC1BD1F6D}"/>
          </ac:spMkLst>
        </pc:spChg>
        <pc:spChg chg="add del mod">
          <ac:chgData name="Ahmed Jabbari" userId="16dd93c7fd3e995e" providerId="LiveId" clId="{450D301C-E73D-4E40-835F-9166DEFE60CF}" dt="2023-10-29T20:44:16.118" v="991"/>
          <ac:spMkLst>
            <pc:docMk/>
            <pc:sldMk cId="2675852016" sldId="263"/>
            <ac:spMk id="186" creationId="{32B6F639-082D-017C-677F-6244922E61DA}"/>
          </ac:spMkLst>
        </pc:spChg>
        <pc:spChg chg="add del mod">
          <ac:chgData name="Ahmed Jabbari" userId="16dd93c7fd3e995e" providerId="LiveId" clId="{450D301C-E73D-4E40-835F-9166DEFE60CF}" dt="2023-10-29T20:44:16.118" v="991"/>
          <ac:spMkLst>
            <pc:docMk/>
            <pc:sldMk cId="2675852016" sldId="263"/>
            <ac:spMk id="187" creationId="{EC949777-C3CB-99F7-E4AA-F73CFA325C3E}"/>
          </ac:spMkLst>
        </pc:spChg>
        <pc:spChg chg="add del mod">
          <ac:chgData name="Ahmed Jabbari" userId="16dd93c7fd3e995e" providerId="LiveId" clId="{450D301C-E73D-4E40-835F-9166DEFE60CF}" dt="2023-10-29T20:44:16.118" v="991"/>
          <ac:spMkLst>
            <pc:docMk/>
            <pc:sldMk cId="2675852016" sldId="263"/>
            <ac:spMk id="188" creationId="{55C2016F-B567-ED0E-77C1-A518E75E3424}"/>
          </ac:spMkLst>
        </pc:spChg>
        <pc:spChg chg="add del mod">
          <ac:chgData name="Ahmed Jabbari" userId="16dd93c7fd3e995e" providerId="LiveId" clId="{450D301C-E73D-4E40-835F-9166DEFE60CF}" dt="2023-10-29T20:44:16.118" v="991"/>
          <ac:spMkLst>
            <pc:docMk/>
            <pc:sldMk cId="2675852016" sldId="263"/>
            <ac:spMk id="189" creationId="{0FDF3AC6-9F00-68BF-0C55-127C532E304E}"/>
          </ac:spMkLst>
        </pc:spChg>
        <pc:spChg chg="add del mod">
          <ac:chgData name="Ahmed Jabbari" userId="16dd93c7fd3e995e" providerId="LiveId" clId="{450D301C-E73D-4E40-835F-9166DEFE60CF}" dt="2023-10-29T20:44:16.118" v="991"/>
          <ac:spMkLst>
            <pc:docMk/>
            <pc:sldMk cId="2675852016" sldId="263"/>
            <ac:spMk id="190" creationId="{2F8492C9-70CB-7E93-78DF-E2139AC50966}"/>
          </ac:spMkLst>
        </pc:spChg>
        <pc:spChg chg="mod">
          <ac:chgData name="Ahmed Jabbari" userId="16dd93c7fd3e995e" providerId="LiveId" clId="{450D301C-E73D-4E40-835F-9166DEFE60CF}" dt="2023-10-29T20:44:38.400" v="992"/>
          <ac:spMkLst>
            <pc:docMk/>
            <pc:sldMk cId="2675852016" sldId="263"/>
            <ac:spMk id="193" creationId="{F1182EDD-A739-14CF-17E9-217D3DA718DD}"/>
          </ac:spMkLst>
        </pc:spChg>
        <pc:spChg chg="mod">
          <ac:chgData name="Ahmed Jabbari" userId="16dd93c7fd3e995e" providerId="LiveId" clId="{450D301C-E73D-4E40-835F-9166DEFE60CF}" dt="2023-10-29T20:44:38.400" v="992"/>
          <ac:spMkLst>
            <pc:docMk/>
            <pc:sldMk cId="2675852016" sldId="263"/>
            <ac:spMk id="194" creationId="{60D5137C-BC8C-9B91-DC98-FDD754033F1F}"/>
          </ac:spMkLst>
        </pc:spChg>
        <pc:spChg chg="add mod">
          <ac:chgData name="Ahmed Jabbari" userId="16dd93c7fd3e995e" providerId="LiveId" clId="{450D301C-E73D-4E40-835F-9166DEFE60CF}" dt="2023-10-29T20:45:10.476" v="998" actId="14100"/>
          <ac:spMkLst>
            <pc:docMk/>
            <pc:sldMk cId="2675852016" sldId="263"/>
            <ac:spMk id="195" creationId="{B9EDACAD-B0AD-8D16-5F15-9A5731B77E7E}"/>
          </ac:spMkLst>
        </pc:spChg>
        <pc:spChg chg="add del mod">
          <ac:chgData name="Ahmed Jabbari" userId="16dd93c7fd3e995e" providerId="LiveId" clId="{450D301C-E73D-4E40-835F-9166DEFE60CF}" dt="2023-10-29T20:45:52.100" v="1006" actId="478"/>
          <ac:spMkLst>
            <pc:docMk/>
            <pc:sldMk cId="2675852016" sldId="263"/>
            <ac:spMk id="201" creationId="{35D17201-B78B-B483-819C-5820BC441A83}"/>
          </ac:spMkLst>
        </pc:spChg>
        <pc:spChg chg="add del mod">
          <ac:chgData name="Ahmed Jabbari" userId="16dd93c7fd3e995e" providerId="LiveId" clId="{450D301C-E73D-4E40-835F-9166DEFE60CF}" dt="2023-10-29T20:45:20.972" v="999" actId="478"/>
          <ac:spMkLst>
            <pc:docMk/>
            <pc:sldMk cId="2675852016" sldId="263"/>
            <ac:spMk id="202" creationId="{D16A89B9-7D6C-6DB0-09BF-1D41CC8A79AF}"/>
          </ac:spMkLst>
        </pc:spChg>
        <pc:grpChg chg="add del mod">
          <ac:chgData name="Ahmed Jabbari" userId="16dd93c7fd3e995e" providerId="LiveId" clId="{450D301C-E73D-4E40-835F-9166DEFE60CF}" dt="2023-10-29T20:42:58.080" v="981"/>
          <ac:grpSpMkLst>
            <pc:docMk/>
            <pc:sldMk cId="2675852016" sldId="263"/>
            <ac:grpSpMk id="5" creationId="{807E7ACD-1CD3-4348-BA1A-702D7FF003D5}"/>
          </ac:grpSpMkLst>
        </pc:grpChg>
        <pc:grpChg chg="add del mod">
          <ac:chgData name="Ahmed Jabbari" userId="16dd93c7fd3e995e" providerId="LiveId" clId="{450D301C-E73D-4E40-835F-9166DEFE60CF}" dt="2023-10-29T20:42:58.080" v="981"/>
          <ac:grpSpMkLst>
            <pc:docMk/>
            <pc:sldMk cId="2675852016" sldId="263"/>
            <ac:grpSpMk id="12" creationId="{CAB9EA76-C0D0-4EF2-1AA4-BFF0530119D9}"/>
          </ac:grpSpMkLst>
        </pc:grpChg>
        <pc:grpChg chg="add del mod">
          <ac:chgData name="Ahmed Jabbari" userId="16dd93c7fd3e995e" providerId="LiveId" clId="{450D301C-E73D-4E40-835F-9166DEFE60CF}" dt="2023-10-29T20:42:58.080" v="981"/>
          <ac:grpSpMkLst>
            <pc:docMk/>
            <pc:sldMk cId="2675852016" sldId="263"/>
            <ac:grpSpMk id="15" creationId="{AD881369-18DE-6715-3AC7-FB96F5EC5C99}"/>
          </ac:grpSpMkLst>
        </pc:grpChg>
        <pc:grpChg chg="add del mod">
          <ac:chgData name="Ahmed Jabbari" userId="16dd93c7fd3e995e" providerId="LiveId" clId="{450D301C-E73D-4E40-835F-9166DEFE60CF}" dt="2023-10-29T20:42:58.080" v="981"/>
          <ac:grpSpMkLst>
            <pc:docMk/>
            <pc:sldMk cId="2675852016" sldId="263"/>
            <ac:grpSpMk id="19" creationId="{E12E62DE-C0B3-5847-D9FD-82B3695D8BA9}"/>
          </ac:grpSpMkLst>
        </pc:grpChg>
        <pc:grpChg chg="add del mod">
          <ac:chgData name="Ahmed Jabbari" userId="16dd93c7fd3e995e" providerId="LiveId" clId="{450D301C-E73D-4E40-835F-9166DEFE60CF}" dt="2023-10-29T20:42:58.080" v="981"/>
          <ac:grpSpMkLst>
            <pc:docMk/>
            <pc:sldMk cId="2675852016" sldId="263"/>
            <ac:grpSpMk id="22" creationId="{D4A78131-D657-5892-3923-54C7A5CDCBD8}"/>
          </ac:grpSpMkLst>
        </pc:grpChg>
        <pc:grpChg chg="add del mod">
          <ac:chgData name="Ahmed Jabbari" userId="16dd93c7fd3e995e" providerId="LiveId" clId="{450D301C-E73D-4E40-835F-9166DEFE60CF}" dt="2023-10-29T20:42:58.080" v="981"/>
          <ac:grpSpMkLst>
            <pc:docMk/>
            <pc:sldMk cId="2675852016" sldId="263"/>
            <ac:grpSpMk id="40" creationId="{DF47252F-1EB0-650F-1234-87C69C98D141}"/>
          </ac:grpSpMkLst>
        </pc:grpChg>
        <pc:grpChg chg="add del mod">
          <ac:chgData name="Ahmed Jabbari" userId="16dd93c7fd3e995e" providerId="LiveId" clId="{450D301C-E73D-4E40-835F-9166DEFE60CF}" dt="2023-10-29T20:42:58.080" v="981"/>
          <ac:grpSpMkLst>
            <pc:docMk/>
            <pc:sldMk cId="2675852016" sldId="263"/>
            <ac:grpSpMk id="45" creationId="{D543263E-1C1F-B5D6-ABC2-E3DE1346793E}"/>
          </ac:grpSpMkLst>
        </pc:grpChg>
        <pc:grpChg chg="add del mod">
          <ac:chgData name="Ahmed Jabbari" userId="16dd93c7fd3e995e" providerId="LiveId" clId="{450D301C-E73D-4E40-835F-9166DEFE60CF}" dt="2023-10-29T20:42:58.080" v="981"/>
          <ac:grpSpMkLst>
            <pc:docMk/>
            <pc:sldMk cId="2675852016" sldId="263"/>
            <ac:grpSpMk id="50" creationId="{EBE7765F-E01F-0640-DA1D-45034520A932}"/>
          </ac:grpSpMkLst>
        </pc:grpChg>
        <pc:grpChg chg="add del mod">
          <ac:chgData name="Ahmed Jabbari" userId="16dd93c7fd3e995e" providerId="LiveId" clId="{450D301C-E73D-4E40-835F-9166DEFE60CF}" dt="2023-10-29T20:42:58.080" v="981"/>
          <ac:grpSpMkLst>
            <pc:docMk/>
            <pc:sldMk cId="2675852016" sldId="263"/>
            <ac:grpSpMk id="55" creationId="{279DE815-867A-B1C6-5816-0825017E59A8}"/>
          </ac:grpSpMkLst>
        </pc:grpChg>
        <pc:grpChg chg="add del mod">
          <ac:chgData name="Ahmed Jabbari" userId="16dd93c7fd3e995e" providerId="LiveId" clId="{450D301C-E73D-4E40-835F-9166DEFE60CF}" dt="2023-10-29T20:42:58.080" v="981"/>
          <ac:grpSpMkLst>
            <pc:docMk/>
            <pc:sldMk cId="2675852016" sldId="263"/>
            <ac:grpSpMk id="60" creationId="{DEC5A203-9202-A138-7CE7-5A73C4995F05}"/>
          </ac:grpSpMkLst>
        </pc:grpChg>
        <pc:grpChg chg="add del mod">
          <ac:chgData name="Ahmed Jabbari" userId="16dd93c7fd3e995e" providerId="LiveId" clId="{450D301C-E73D-4E40-835F-9166DEFE60CF}" dt="2023-10-29T20:43:10.741" v="983"/>
          <ac:grpSpMkLst>
            <pc:docMk/>
            <pc:sldMk cId="2675852016" sldId="263"/>
            <ac:grpSpMk id="71" creationId="{6729AEAD-A3E3-E566-F37C-4E4831C2B5BD}"/>
          </ac:grpSpMkLst>
        </pc:grpChg>
        <pc:grpChg chg="add del mod">
          <ac:chgData name="Ahmed Jabbari" userId="16dd93c7fd3e995e" providerId="LiveId" clId="{450D301C-E73D-4E40-835F-9166DEFE60CF}" dt="2023-10-29T20:43:10.741" v="983"/>
          <ac:grpSpMkLst>
            <pc:docMk/>
            <pc:sldMk cId="2675852016" sldId="263"/>
            <ac:grpSpMk id="74" creationId="{08D2B6F9-A005-DDC8-31E0-D9E2D3FB4734}"/>
          </ac:grpSpMkLst>
        </pc:grpChg>
        <pc:grpChg chg="add del mod">
          <ac:chgData name="Ahmed Jabbari" userId="16dd93c7fd3e995e" providerId="LiveId" clId="{450D301C-E73D-4E40-835F-9166DEFE60CF}" dt="2023-10-29T20:43:10.741" v="983"/>
          <ac:grpSpMkLst>
            <pc:docMk/>
            <pc:sldMk cId="2675852016" sldId="263"/>
            <ac:grpSpMk id="77" creationId="{11767C9A-9CFB-F842-A8C2-E828EE5E7940}"/>
          </ac:grpSpMkLst>
        </pc:grpChg>
        <pc:grpChg chg="add del mod">
          <ac:chgData name="Ahmed Jabbari" userId="16dd93c7fd3e995e" providerId="LiveId" clId="{450D301C-E73D-4E40-835F-9166DEFE60CF}" dt="2023-10-29T20:43:10.741" v="983"/>
          <ac:grpSpMkLst>
            <pc:docMk/>
            <pc:sldMk cId="2675852016" sldId="263"/>
            <ac:grpSpMk id="80" creationId="{365181A8-DD31-EC0B-E617-A9F4F2B129FB}"/>
          </ac:grpSpMkLst>
        </pc:grpChg>
        <pc:grpChg chg="add del mod">
          <ac:chgData name="Ahmed Jabbari" userId="16dd93c7fd3e995e" providerId="LiveId" clId="{450D301C-E73D-4E40-835F-9166DEFE60CF}" dt="2023-10-29T20:43:10.741" v="983"/>
          <ac:grpSpMkLst>
            <pc:docMk/>
            <pc:sldMk cId="2675852016" sldId="263"/>
            <ac:grpSpMk id="83" creationId="{C26FA7E3-1075-DF10-A476-63842E501AD9}"/>
          </ac:grpSpMkLst>
        </pc:grpChg>
        <pc:grpChg chg="add del mod">
          <ac:chgData name="Ahmed Jabbari" userId="16dd93c7fd3e995e" providerId="LiveId" clId="{450D301C-E73D-4E40-835F-9166DEFE60CF}" dt="2023-10-29T20:43:10.741" v="983"/>
          <ac:grpSpMkLst>
            <pc:docMk/>
            <pc:sldMk cId="2675852016" sldId="263"/>
            <ac:grpSpMk id="101" creationId="{5B18ECA2-13A1-BECA-B9D3-56A36AADBB6E}"/>
          </ac:grpSpMkLst>
        </pc:grpChg>
        <pc:grpChg chg="add del mod">
          <ac:chgData name="Ahmed Jabbari" userId="16dd93c7fd3e995e" providerId="LiveId" clId="{450D301C-E73D-4E40-835F-9166DEFE60CF}" dt="2023-10-29T20:43:10.741" v="983"/>
          <ac:grpSpMkLst>
            <pc:docMk/>
            <pc:sldMk cId="2675852016" sldId="263"/>
            <ac:grpSpMk id="106" creationId="{84D934FE-CF41-862F-D915-4696C3A0194F}"/>
          </ac:grpSpMkLst>
        </pc:grpChg>
        <pc:grpChg chg="add del mod">
          <ac:chgData name="Ahmed Jabbari" userId="16dd93c7fd3e995e" providerId="LiveId" clId="{450D301C-E73D-4E40-835F-9166DEFE60CF}" dt="2023-10-29T20:43:10.741" v="983"/>
          <ac:grpSpMkLst>
            <pc:docMk/>
            <pc:sldMk cId="2675852016" sldId="263"/>
            <ac:grpSpMk id="111" creationId="{9AFCAADD-441F-8D02-90BB-3FA289811A5C}"/>
          </ac:grpSpMkLst>
        </pc:grpChg>
        <pc:grpChg chg="add del mod">
          <ac:chgData name="Ahmed Jabbari" userId="16dd93c7fd3e995e" providerId="LiveId" clId="{450D301C-E73D-4E40-835F-9166DEFE60CF}" dt="2023-10-29T20:43:10.741" v="983"/>
          <ac:grpSpMkLst>
            <pc:docMk/>
            <pc:sldMk cId="2675852016" sldId="263"/>
            <ac:grpSpMk id="116" creationId="{136F446E-A8BE-876D-DBD2-DE4F50CF0BF8}"/>
          </ac:grpSpMkLst>
        </pc:grpChg>
        <pc:grpChg chg="add del mod">
          <ac:chgData name="Ahmed Jabbari" userId="16dd93c7fd3e995e" providerId="LiveId" clId="{450D301C-E73D-4E40-835F-9166DEFE60CF}" dt="2023-10-29T20:43:10.741" v="983"/>
          <ac:grpSpMkLst>
            <pc:docMk/>
            <pc:sldMk cId="2675852016" sldId="263"/>
            <ac:grpSpMk id="121" creationId="{A6A82C87-AB72-972A-B617-BF051F4E698B}"/>
          </ac:grpSpMkLst>
        </pc:grpChg>
        <pc:grpChg chg="add del mod">
          <ac:chgData name="Ahmed Jabbari" userId="16dd93c7fd3e995e" providerId="LiveId" clId="{450D301C-E73D-4E40-835F-9166DEFE60CF}" dt="2023-10-29T20:44:16.118" v="991"/>
          <ac:grpSpMkLst>
            <pc:docMk/>
            <pc:sldMk cId="2675852016" sldId="263"/>
            <ac:grpSpMk id="131" creationId="{E8885C61-0E9D-13E3-ABF8-3B16B3855E82}"/>
          </ac:grpSpMkLst>
        </pc:grpChg>
        <pc:grpChg chg="add del mod">
          <ac:chgData name="Ahmed Jabbari" userId="16dd93c7fd3e995e" providerId="LiveId" clId="{450D301C-E73D-4E40-835F-9166DEFE60CF}" dt="2023-10-29T20:44:16.118" v="991"/>
          <ac:grpSpMkLst>
            <pc:docMk/>
            <pc:sldMk cId="2675852016" sldId="263"/>
            <ac:grpSpMk id="134" creationId="{83400C0C-F815-BE99-95C7-E17FC68512F2}"/>
          </ac:grpSpMkLst>
        </pc:grpChg>
        <pc:grpChg chg="add del mod">
          <ac:chgData name="Ahmed Jabbari" userId="16dd93c7fd3e995e" providerId="LiveId" clId="{450D301C-E73D-4E40-835F-9166DEFE60CF}" dt="2023-10-29T20:44:16.118" v="991"/>
          <ac:grpSpMkLst>
            <pc:docMk/>
            <pc:sldMk cId="2675852016" sldId="263"/>
            <ac:grpSpMk id="137" creationId="{5F3B6005-99EF-A30A-4017-44D5CA0F08FC}"/>
          </ac:grpSpMkLst>
        </pc:grpChg>
        <pc:grpChg chg="add del mod">
          <ac:chgData name="Ahmed Jabbari" userId="16dd93c7fd3e995e" providerId="LiveId" clId="{450D301C-E73D-4E40-835F-9166DEFE60CF}" dt="2023-10-29T20:44:16.118" v="991"/>
          <ac:grpSpMkLst>
            <pc:docMk/>
            <pc:sldMk cId="2675852016" sldId="263"/>
            <ac:grpSpMk id="140" creationId="{875BE10B-A1FA-15BB-7853-A5DC3EEECE7C}"/>
          </ac:grpSpMkLst>
        </pc:grpChg>
        <pc:grpChg chg="add del mod">
          <ac:chgData name="Ahmed Jabbari" userId="16dd93c7fd3e995e" providerId="LiveId" clId="{450D301C-E73D-4E40-835F-9166DEFE60CF}" dt="2023-10-29T20:44:16.118" v="991"/>
          <ac:grpSpMkLst>
            <pc:docMk/>
            <pc:sldMk cId="2675852016" sldId="263"/>
            <ac:grpSpMk id="143" creationId="{9A9FDBF0-4580-8C3D-E3B7-5328941B7B85}"/>
          </ac:grpSpMkLst>
        </pc:grpChg>
        <pc:grpChg chg="add del mod">
          <ac:chgData name="Ahmed Jabbari" userId="16dd93c7fd3e995e" providerId="LiveId" clId="{450D301C-E73D-4E40-835F-9166DEFE60CF}" dt="2023-10-29T20:44:16.118" v="991"/>
          <ac:grpSpMkLst>
            <pc:docMk/>
            <pc:sldMk cId="2675852016" sldId="263"/>
            <ac:grpSpMk id="161" creationId="{48466944-7BD4-CDD8-AAA3-EB15DDE5CDBD}"/>
          </ac:grpSpMkLst>
        </pc:grpChg>
        <pc:grpChg chg="add del mod">
          <ac:chgData name="Ahmed Jabbari" userId="16dd93c7fd3e995e" providerId="LiveId" clId="{450D301C-E73D-4E40-835F-9166DEFE60CF}" dt="2023-10-29T20:44:16.118" v="991"/>
          <ac:grpSpMkLst>
            <pc:docMk/>
            <pc:sldMk cId="2675852016" sldId="263"/>
            <ac:grpSpMk id="166" creationId="{6111435F-14AC-2402-5A9E-AB09D76FECB6}"/>
          </ac:grpSpMkLst>
        </pc:grpChg>
        <pc:grpChg chg="add del mod">
          <ac:chgData name="Ahmed Jabbari" userId="16dd93c7fd3e995e" providerId="LiveId" clId="{450D301C-E73D-4E40-835F-9166DEFE60CF}" dt="2023-10-29T20:44:16.118" v="991"/>
          <ac:grpSpMkLst>
            <pc:docMk/>
            <pc:sldMk cId="2675852016" sldId="263"/>
            <ac:grpSpMk id="171" creationId="{E222FC59-B694-31A7-3C67-37F0886705A6}"/>
          </ac:grpSpMkLst>
        </pc:grpChg>
        <pc:grpChg chg="add del mod">
          <ac:chgData name="Ahmed Jabbari" userId="16dd93c7fd3e995e" providerId="LiveId" clId="{450D301C-E73D-4E40-835F-9166DEFE60CF}" dt="2023-10-29T20:44:16.118" v="991"/>
          <ac:grpSpMkLst>
            <pc:docMk/>
            <pc:sldMk cId="2675852016" sldId="263"/>
            <ac:grpSpMk id="176" creationId="{171FB48D-09FB-82CA-6C55-7C1630777F4A}"/>
          </ac:grpSpMkLst>
        </pc:grpChg>
        <pc:grpChg chg="add del mod">
          <ac:chgData name="Ahmed Jabbari" userId="16dd93c7fd3e995e" providerId="LiveId" clId="{450D301C-E73D-4E40-835F-9166DEFE60CF}" dt="2023-10-29T20:44:16.118" v="991"/>
          <ac:grpSpMkLst>
            <pc:docMk/>
            <pc:sldMk cId="2675852016" sldId="263"/>
            <ac:grpSpMk id="181" creationId="{0649B0F5-1FB9-41C9-481E-60E20BD80B71}"/>
          </ac:grpSpMkLst>
        </pc:grpChg>
        <pc:grpChg chg="add mod">
          <ac:chgData name="Ahmed Jabbari" userId="16dd93c7fd3e995e" providerId="LiveId" clId="{450D301C-E73D-4E40-835F-9166DEFE60CF}" dt="2023-10-29T20:45:47.150" v="1004" actId="14100"/>
          <ac:grpSpMkLst>
            <pc:docMk/>
            <pc:sldMk cId="2675852016" sldId="263"/>
            <ac:grpSpMk id="192" creationId="{2BDF458B-56CA-0505-8451-FF1FD341CAA9}"/>
          </ac:grpSpMkLst>
        </pc:grpChg>
        <pc:grpChg chg="add mod">
          <ac:chgData name="Ahmed Jabbari" userId="16dd93c7fd3e995e" providerId="LiveId" clId="{450D301C-E73D-4E40-835F-9166DEFE60CF}" dt="2023-10-29T20:45:42.507" v="1003" actId="1076"/>
          <ac:grpSpMkLst>
            <pc:docMk/>
            <pc:sldMk cId="2675852016" sldId="263"/>
            <ac:grpSpMk id="196" creationId="{2CA25DCB-5F84-A1BA-EFF4-51738E0E63B4}"/>
          </ac:grpSpMkLst>
        </pc:grpChg>
        <pc:graphicFrameChg chg="mod">
          <ac:chgData name="Ahmed Jabbari" userId="16dd93c7fd3e995e" providerId="LiveId" clId="{450D301C-E73D-4E40-835F-9166DEFE60CF}" dt="2023-10-29T20:46:30.196" v="1010"/>
          <ac:graphicFrameMkLst>
            <pc:docMk/>
            <pc:sldMk cId="2675852016" sldId="263"/>
            <ac:graphicFrameMk id="2" creationId="{EB84708F-70A8-23D3-0CB4-C98C4881F6FF}"/>
          </ac:graphicFrameMkLst>
        </pc:graphicFrameChg>
        <pc:picChg chg="del">
          <ac:chgData name="Ahmed Jabbari" userId="16dd93c7fd3e995e" providerId="LiveId" clId="{450D301C-E73D-4E40-835F-9166DEFE60CF}" dt="2023-10-29T20:41:20.389" v="971" actId="478"/>
          <ac:picMkLst>
            <pc:docMk/>
            <pc:sldMk cId="2675852016" sldId="263"/>
            <ac:picMk id="7" creationId="{F5D2D80B-4C47-7FB8-59E5-3001E7351833}"/>
          </ac:picMkLst>
        </pc:picChg>
        <pc:cxnChg chg="mod">
          <ac:chgData name="Ahmed Jabbari" userId="16dd93c7fd3e995e" providerId="LiveId" clId="{450D301C-E73D-4E40-835F-9166DEFE60CF}" dt="2023-10-29T20:42:57.480" v="980" actId="14100"/>
          <ac:cxnSpMkLst>
            <pc:docMk/>
            <pc:sldMk cId="2675852016" sldId="263"/>
            <ac:cxnSpMk id="41" creationId="{1C13F5DD-BEF1-BF41-9105-FCAAAF5AC079}"/>
          </ac:cxnSpMkLst>
        </pc:cxnChg>
        <pc:cxnChg chg="mod">
          <ac:chgData name="Ahmed Jabbari" userId="16dd93c7fd3e995e" providerId="LiveId" clId="{450D301C-E73D-4E40-835F-9166DEFE60CF}" dt="2023-10-29T20:42:41.680" v="978"/>
          <ac:cxnSpMkLst>
            <pc:docMk/>
            <pc:sldMk cId="2675852016" sldId="263"/>
            <ac:cxnSpMk id="42" creationId="{46D586E1-3DAA-A331-DEBE-4370338C3693}"/>
          </ac:cxnSpMkLst>
        </pc:cxnChg>
        <pc:cxnChg chg="mod">
          <ac:chgData name="Ahmed Jabbari" userId="16dd93c7fd3e995e" providerId="LiveId" clId="{450D301C-E73D-4E40-835F-9166DEFE60CF}" dt="2023-10-29T20:42:41.680" v="978"/>
          <ac:cxnSpMkLst>
            <pc:docMk/>
            <pc:sldMk cId="2675852016" sldId="263"/>
            <ac:cxnSpMk id="43" creationId="{1C83FB2C-38C2-9629-AC58-516CAEA22121}"/>
          </ac:cxnSpMkLst>
        </pc:cxnChg>
        <pc:cxnChg chg="mod">
          <ac:chgData name="Ahmed Jabbari" userId="16dd93c7fd3e995e" providerId="LiveId" clId="{450D301C-E73D-4E40-835F-9166DEFE60CF}" dt="2023-10-29T20:42:41.680" v="978"/>
          <ac:cxnSpMkLst>
            <pc:docMk/>
            <pc:sldMk cId="2675852016" sldId="263"/>
            <ac:cxnSpMk id="44" creationId="{880359BC-1485-2FB2-9122-E4C72C2D09E3}"/>
          </ac:cxnSpMkLst>
        </pc:cxnChg>
        <pc:cxnChg chg="mod">
          <ac:chgData name="Ahmed Jabbari" userId="16dd93c7fd3e995e" providerId="LiveId" clId="{450D301C-E73D-4E40-835F-9166DEFE60CF}" dt="2023-10-29T20:42:41.680" v="978"/>
          <ac:cxnSpMkLst>
            <pc:docMk/>
            <pc:sldMk cId="2675852016" sldId="263"/>
            <ac:cxnSpMk id="46" creationId="{61B48455-9DBC-547F-7DCB-19EABC132346}"/>
          </ac:cxnSpMkLst>
        </pc:cxnChg>
        <pc:cxnChg chg="mod">
          <ac:chgData name="Ahmed Jabbari" userId="16dd93c7fd3e995e" providerId="LiveId" clId="{450D301C-E73D-4E40-835F-9166DEFE60CF}" dt="2023-10-29T20:42:41.680" v="978"/>
          <ac:cxnSpMkLst>
            <pc:docMk/>
            <pc:sldMk cId="2675852016" sldId="263"/>
            <ac:cxnSpMk id="47" creationId="{B45A2627-3D38-29F3-3058-101797B996D6}"/>
          </ac:cxnSpMkLst>
        </pc:cxnChg>
        <pc:cxnChg chg="mod">
          <ac:chgData name="Ahmed Jabbari" userId="16dd93c7fd3e995e" providerId="LiveId" clId="{450D301C-E73D-4E40-835F-9166DEFE60CF}" dt="2023-10-29T20:42:41.680" v="978"/>
          <ac:cxnSpMkLst>
            <pc:docMk/>
            <pc:sldMk cId="2675852016" sldId="263"/>
            <ac:cxnSpMk id="48" creationId="{6C8D50E7-7433-3FFD-FC6E-D4EF212B8F9D}"/>
          </ac:cxnSpMkLst>
        </pc:cxnChg>
        <pc:cxnChg chg="mod">
          <ac:chgData name="Ahmed Jabbari" userId="16dd93c7fd3e995e" providerId="LiveId" clId="{450D301C-E73D-4E40-835F-9166DEFE60CF}" dt="2023-10-29T20:42:41.680" v="978"/>
          <ac:cxnSpMkLst>
            <pc:docMk/>
            <pc:sldMk cId="2675852016" sldId="263"/>
            <ac:cxnSpMk id="49" creationId="{DDEFE83F-91D1-3C1D-5B38-9AB6077F6226}"/>
          </ac:cxnSpMkLst>
        </pc:cxnChg>
        <pc:cxnChg chg="mod">
          <ac:chgData name="Ahmed Jabbari" userId="16dd93c7fd3e995e" providerId="LiveId" clId="{450D301C-E73D-4E40-835F-9166DEFE60CF}" dt="2023-10-29T20:42:41.680" v="978"/>
          <ac:cxnSpMkLst>
            <pc:docMk/>
            <pc:sldMk cId="2675852016" sldId="263"/>
            <ac:cxnSpMk id="51" creationId="{34260F7B-DA68-76A4-36CA-DA13F1BFE9EA}"/>
          </ac:cxnSpMkLst>
        </pc:cxnChg>
        <pc:cxnChg chg="mod">
          <ac:chgData name="Ahmed Jabbari" userId="16dd93c7fd3e995e" providerId="LiveId" clId="{450D301C-E73D-4E40-835F-9166DEFE60CF}" dt="2023-10-29T20:42:41.680" v="978"/>
          <ac:cxnSpMkLst>
            <pc:docMk/>
            <pc:sldMk cId="2675852016" sldId="263"/>
            <ac:cxnSpMk id="52" creationId="{E8F49114-46AC-FCC4-E1D7-BFA4F3F2C245}"/>
          </ac:cxnSpMkLst>
        </pc:cxnChg>
        <pc:cxnChg chg="mod">
          <ac:chgData name="Ahmed Jabbari" userId="16dd93c7fd3e995e" providerId="LiveId" clId="{450D301C-E73D-4E40-835F-9166DEFE60CF}" dt="2023-10-29T20:42:41.680" v="978"/>
          <ac:cxnSpMkLst>
            <pc:docMk/>
            <pc:sldMk cId="2675852016" sldId="263"/>
            <ac:cxnSpMk id="53" creationId="{F520F120-FA32-C648-8A0F-D5B57B146FA5}"/>
          </ac:cxnSpMkLst>
        </pc:cxnChg>
        <pc:cxnChg chg="mod">
          <ac:chgData name="Ahmed Jabbari" userId="16dd93c7fd3e995e" providerId="LiveId" clId="{450D301C-E73D-4E40-835F-9166DEFE60CF}" dt="2023-10-29T20:42:41.680" v="978"/>
          <ac:cxnSpMkLst>
            <pc:docMk/>
            <pc:sldMk cId="2675852016" sldId="263"/>
            <ac:cxnSpMk id="54" creationId="{725FE9B0-B751-A5A2-FACE-79052BA0BAA7}"/>
          </ac:cxnSpMkLst>
        </pc:cxnChg>
        <pc:cxnChg chg="mod">
          <ac:chgData name="Ahmed Jabbari" userId="16dd93c7fd3e995e" providerId="LiveId" clId="{450D301C-E73D-4E40-835F-9166DEFE60CF}" dt="2023-10-29T20:42:41.680" v="978"/>
          <ac:cxnSpMkLst>
            <pc:docMk/>
            <pc:sldMk cId="2675852016" sldId="263"/>
            <ac:cxnSpMk id="56" creationId="{9220D157-CE94-976C-C461-550A1ACA2160}"/>
          </ac:cxnSpMkLst>
        </pc:cxnChg>
        <pc:cxnChg chg="mod">
          <ac:chgData name="Ahmed Jabbari" userId="16dd93c7fd3e995e" providerId="LiveId" clId="{450D301C-E73D-4E40-835F-9166DEFE60CF}" dt="2023-10-29T20:42:41.680" v="978"/>
          <ac:cxnSpMkLst>
            <pc:docMk/>
            <pc:sldMk cId="2675852016" sldId="263"/>
            <ac:cxnSpMk id="57" creationId="{FEE2A899-A17F-BB2D-394C-24594ACD92D0}"/>
          </ac:cxnSpMkLst>
        </pc:cxnChg>
        <pc:cxnChg chg="mod">
          <ac:chgData name="Ahmed Jabbari" userId="16dd93c7fd3e995e" providerId="LiveId" clId="{450D301C-E73D-4E40-835F-9166DEFE60CF}" dt="2023-10-29T20:42:41.680" v="978"/>
          <ac:cxnSpMkLst>
            <pc:docMk/>
            <pc:sldMk cId="2675852016" sldId="263"/>
            <ac:cxnSpMk id="58" creationId="{1578D928-ED15-3A3F-6DAA-1CF2526820B7}"/>
          </ac:cxnSpMkLst>
        </pc:cxnChg>
        <pc:cxnChg chg="mod">
          <ac:chgData name="Ahmed Jabbari" userId="16dd93c7fd3e995e" providerId="LiveId" clId="{450D301C-E73D-4E40-835F-9166DEFE60CF}" dt="2023-10-29T20:42:41.680" v="978"/>
          <ac:cxnSpMkLst>
            <pc:docMk/>
            <pc:sldMk cId="2675852016" sldId="263"/>
            <ac:cxnSpMk id="59" creationId="{24942F26-D45D-5787-F5E6-BCBD8D9DE079}"/>
          </ac:cxnSpMkLst>
        </pc:cxnChg>
        <pc:cxnChg chg="mod">
          <ac:chgData name="Ahmed Jabbari" userId="16dd93c7fd3e995e" providerId="LiveId" clId="{450D301C-E73D-4E40-835F-9166DEFE60CF}" dt="2023-10-29T20:42:41.680" v="978"/>
          <ac:cxnSpMkLst>
            <pc:docMk/>
            <pc:sldMk cId="2675852016" sldId="263"/>
            <ac:cxnSpMk id="61" creationId="{4076179E-12B3-60B5-FE14-17C7030BA068}"/>
          </ac:cxnSpMkLst>
        </pc:cxnChg>
        <pc:cxnChg chg="mod">
          <ac:chgData name="Ahmed Jabbari" userId="16dd93c7fd3e995e" providerId="LiveId" clId="{450D301C-E73D-4E40-835F-9166DEFE60CF}" dt="2023-10-29T20:42:41.680" v="978"/>
          <ac:cxnSpMkLst>
            <pc:docMk/>
            <pc:sldMk cId="2675852016" sldId="263"/>
            <ac:cxnSpMk id="62" creationId="{3188C7B8-D733-E52B-C902-544C142D939F}"/>
          </ac:cxnSpMkLst>
        </pc:cxnChg>
        <pc:cxnChg chg="mod">
          <ac:chgData name="Ahmed Jabbari" userId="16dd93c7fd3e995e" providerId="LiveId" clId="{450D301C-E73D-4E40-835F-9166DEFE60CF}" dt="2023-10-29T20:42:41.680" v="978"/>
          <ac:cxnSpMkLst>
            <pc:docMk/>
            <pc:sldMk cId="2675852016" sldId="263"/>
            <ac:cxnSpMk id="63" creationId="{F4BE8947-92AA-6EAC-2161-398AFD08A6F5}"/>
          </ac:cxnSpMkLst>
        </pc:cxnChg>
        <pc:cxnChg chg="mod">
          <ac:chgData name="Ahmed Jabbari" userId="16dd93c7fd3e995e" providerId="LiveId" clId="{450D301C-E73D-4E40-835F-9166DEFE60CF}" dt="2023-10-29T20:42:41.680" v="978"/>
          <ac:cxnSpMkLst>
            <pc:docMk/>
            <pc:sldMk cId="2675852016" sldId="263"/>
            <ac:cxnSpMk id="64" creationId="{9D41A8AB-CEB5-815D-D8F2-D4F0615E324E}"/>
          </ac:cxnSpMkLst>
        </pc:cxnChg>
        <pc:cxnChg chg="mod">
          <ac:chgData name="Ahmed Jabbari" userId="16dd93c7fd3e995e" providerId="LiveId" clId="{450D301C-E73D-4E40-835F-9166DEFE60CF}" dt="2023-10-29T20:43:00.229" v="982"/>
          <ac:cxnSpMkLst>
            <pc:docMk/>
            <pc:sldMk cId="2675852016" sldId="263"/>
            <ac:cxnSpMk id="102" creationId="{8FF5F792-7CF7-FDF8-D13A-B6B6EA96BDFF}"/>
          </ac:cxnSpMkLst>
        </pc:cxnChg>
        <pc:cxnChg chg="mod">
          <ac:chgData name="Ahmed Jabbari" userId="16dd93c7fd3e995e" providerId="LiveId" clId="{450D301C-E73D-4E40-835F-9166DEFE60CF}" dt="2023-10-29T20:43:00.229" v="982"/>
          <ac:cxnSpMkLst>
            <pc:docMk/>
            <pc:sldMk cId="2675852016" sldId="263"/>
            <ac:cxnSpMk id="103" creationId="{82277CCE-B831-15A5-5450-1C044D63209D}"/>
          </ac:cxnSpMkLst>
        </pc:cxnChg>
        <pc:cxnChg chg="mod">
          <ac:chgData name="Ahmed Jabbari" userId="16dd93c7fd3e995e" providerId="LiveId" clId="{450D301C-E73D-4E40-835F-9166DEFE60CF}" dt="2023-10-29T20:43:00.229" v="982"/>
          <ac:cxnSpMkLst>
            <pc:docMk/>
            <pc:sldMk cId="2675852016" sldId="263"/>
            <ac:cxnSpMk id="104" creationId="{42046FAC-4793-ED4D-F4C8-D7C6F87B0A37}"/>
          </ac:cxnSpMkLst>
        </pc:cxnChg>
        <pc:cxnChg chg="mod">
          <ac:chgData name="Ahmed Jabbari" userId="16dd93c7fd3e995e" providerId="LiveId" clId="{450D301C-E73D-4E40-835F-9166DEFE60CF}" dt="2023-10-29T20:43:00.229" v="982"/>
          <ac:cxnSpMkLst>
            <pc:docMk/>
            <pc:sldMk cId="2675852016" sldId="263"/>
            <ac:cxnSpMk id="105" creationId="{99A17648-33FF-CA35-AE92-2768F7DD02FE}"/>
          </ac:cxnSpMkLst>
        </pc:cxnChg>
        <pc:cxnChg chg="mod">
          <ac:chgData name="Ahmed Jabbari" userId="16dd93c7fd3e995e" providerId="LiveId" clId="{450D301C-E73D-4E40-835F-9166DEFE60CF}" dt="2023-10-29T20:43:00.229" v="982"/>
          <ac:cxnSpMkLst>
            <pc:docMk/>
            <pc:sldMk cId="2675852016" sldId="263"/>
            <ac:cxnSpMk id="107" creationId="{9356945D-D42D-6078-B505-ED1FD995EACC}"/>
          </ac:cxnSpMkLst>
        </pc:cxnChg>
        <pc:cxnChg chg="mod">
          <ac:chgData name="Ahmed Jabbari" userId="16dd93c7fd3e995e" providerId="LiveId" clId="{450D301C-E73D-4E40-835F-9166DEFE60CF}" dt="2023-10-29T20:43:00.229" v="982"/>
          <ac:cxnSpMkLst>
            <pc:docMk/>
            <pc:sldMk cId="2675852016" sldId="263"/>
            <ac:cxnSpMk id="108" creationId="{DB3B9E09-9BB7-FDC1-3CD5-F895982FE7EF}"/>
          </ac:cxnSpMkLst>
        </pc:cxnChg>
        <pc:cxnChg chg="mod">
          <ac:chgData name="Ahmed Jabbari" userId="16dd93c7fd3e995e" providerId="LiveId" clId="{450D301C-E73D-4E40-835F-9166DEFE60CF}" dt="2023-10-29T20:43:00.229" v="982"/>
          <ac:cxnSpMkLst>
            <pc:docMk/>
            <pc:sldMk cId="2675852016" sldId="263"/>
            <ac:cxnSpMk id="109" creationId="{ABD28C8D-D1D9-6660-F883-E77AD3F96E42}"/>
          </ac:cxnSpMkLst>
        </pc:cxnChg>
        <pc:cxnChg chg="mod">
          <ac:chgData name="Ahmed Jabbari" userId="16dd93c7fd3e995e" providerId="LiveId" clId="{450D301C-E73D-4E40-835F-9166DEFE60CF}" dt="2023-10-29T20:43:00.229" v="982"/>
          <ac:cxnSpMkLst>
            <pc:docMk/>
            <pc:sldMk cId="2675852016" sldId="263"/>
            <ac:cxnSpMk id="110" creationId="{5CE4D901-EC21-5DFB-C671-7BC476C866C4}"/>
          </ac:cxnSpMkLst>
        </pc:cxnChg>
        <pc:cxnChg chg="mod">
          <ac:chgData name="Ahmed Jabbari" userId="16dd93c7fd3e995e" providerId="LiveId" clId="{450D301C-E73D-4E40-835F-9166DEFE60CF}" dt="2023-10-29T20:43:00.229" v="982"/>
          <ac:cxnSpMkLst>
            <pc:docMk/>
            <pc:sldMk cId="2675852016" sldId="263"/>
            <ac:cxnSpMk id="112" creationId="{594029C4-9EA1-E10E-6E12-37614A3BA867}"/>
          </ac:cxnSpMkLst>
        </pc:cxnChg>
        <pc:cxnChg chg="mod">
          <ac:chgData name="Ahmed Jabbari" userId="16dd93c7fd3e995e" providerId="LiveId" clId="{450D301C-E73D-4E40-835F-9166DEFE60CF}" dt="2023-10-29T20:43:00.229" v="982"/>
          <ac:cxnSpMkLst>
            <pc:docMk/>
            <pc:sldMk cId="2675852016" sldId="263"/>
            <ac:cxnSpMk id="113" creationId="{C41E05CF-8DAD-8468-4814-01F6818196DE}"/>
          </ac:cxnSpMkLst>
        </pc:cxnChg>
        <pc:cxnChg chg="mod">
          <ac:chgData name="Ahmed Jabbari" userId="16dd93c7fd3e995e" providerId="LiveId" clId="{450D301C-E73D-4E40-835F-9166DEFE60CF}" dt="2023-10-29T20:43:00.229" v="982"/>
          <ac:cxnSpMkLst>
            <pc:docMk/>
            <pc:sldMk cId="2675852016" sldId="263"/>
            <ac:cxnSpMk id="114" creationId="{FB46923F-BE11-1418-6C61-8538AD797E72}"/>
          </ac:cxnSpMkLst>
        </pc:cxnChg>
        <pc:cxnChg chg="mod">
          <ac:chgData name="Ahmed Jabbari" userId="16dd93c7fd3e995e" providerId="LiveId" clId="{450D301C-E73D-4E40-835F-9166DEFE60CF}" dt="2023-10-29T20:43:00.229" v="982"/>
          <ac:cxnSpMkLst>
            <pc:docMk/>
            <pc:sldMk cId="2675852016" sldId="263"/>
            <ac:cxnSpMk id="115" creationId="{8F6597A9-B86D-ED45-D594-4E20B3CEB856}"/>
          </ac:cxnSpMkLst>
        </pc:cxnChg>
        <pc:cxnChg chg="mod">
          <ac:chgData name="Ahmed Jabbari" userId="16dd93c7fd3e995e" providerId="LiveId" clId="{450D301C-E73D-4E40-835F-9166DEFE60CF}" dt="2023-10-29T20:43:00.229" v="982"/>
          <ac:cxnSpMkLst>
            <pc:docMk/>
            <pc:sldMk cId="2675852016" sldId="263"/>
            <ac:cxnSpMk id="117" creationId="{52142CE6-8C3C-7304-C147-283CAFA46A3E}"/>
          </ac:cxnSpMkLst>
        </pc:cxnChg>
        <pc:cxnChg chg="mod">
          <ac:chgData name="Ahmed Jabbari" userId="16dd93c7fd3e995e" providerId="LiveId" clId="{450D301C-E73D-4E40-835F-9166DEFE60CF}" dt="2023-10-29T20:43:00.229" v="982"/>
          <ac:cxnSpMkLst>
            <pc:docMk/>
            <pc:sldMk cId="2675852016" sldId="263"/>
            <ac:cxnSpMk id="118" creationId="{A426DF4B-97B6-D14E-FBD7-A27E45B5AF99}"/>
          </ac:cxnSpMkLst>
        </pc:cxnChg>
        <pc:cxnChg chg="mod">
          <ac:chgData name="Ahmed Jabbari" userId="16dd93c7fd3e995e" providerId="LiveId" clId="{450D301C-E73D-4E40-835F-9166DEFE60CF}" dt="2023-10-29T20:43:00.229" v="982"/>
          <ac:cxnSpMkLst>
            <pc:docMk/>
            <pc:sldMk cId="2675852016" sldId="263"/>
            <ac:cxnSpMk id="119" creationId="{47EDF224-D866-77E1-81E6-61BF142ACEBD}"/>
          </ac:cxnSpMkLst>
        </pc:cxnChg>
        <pc:cxnChg chg="mod">
          <ac:chgData name="Ahmed Jabbari" userId="16dd93c7fd3e995e" providerId="LiveId" clId="{450D301C-E73D-4E40-835F-9166DEFE60CF}" dt="2023-10-29T20:43:00.229" v="982"/>
          <ac:cxnSpMkLst>
            <pc:docMk/>
            <pc:sldMk cId="2675852016" sldId="263"/>
            <ac:cxnSpMk id="120" creationId="{CE98EBD9-E858-CF6A-D725-F9F842564487}"/>
          </ac:cxnSpMkLst>
        </pc:cxnChg>
        <pc:cxnChg chg="mod">
          <ac:chgData name="Ahmed Jabbari" userId="16dd93c7fd3e995e" providerId="LiveId" clId="{450D301C-E73D-4E40-835F-9166DEFE60CF}" dt="2023-10-29T20:43:00.229" v="982"/>
          <ac:cxnSpMkLst>
            <pc:docMk/>
            <pc:sldMk cId="2675852016" sldId="263"/>
            <ac:cxnSpMk id="122" creationId="{8E118DE5-34CB-32E1-1F67-97255643AE10}"/>
          </ac:cxnSpMkLst>
        </pc:cxnChg>
        <pc:cxnChg chg="mod">
          <ac:chgData name="Ahmed Jabbari" userId="16dd93c7fd3e995e" providerId="LiveId" clId="{450D301C-E73D-4E40-835F-9166DEFE60CF}" dt="2023-10-29T20:43:00.229" v="982"/>
          <ac:cxnSpMkLst>
            <pc:docMk/>
            <pc:sldMk cId="2675852016" sldId="263"/>
            <ac:cxnSpMk id="123" creationId="{C63224B8-C017-23BD-AF01-6216C6A69DED}"/>
          </ac:cxnSpMkLst>
        </pc:cxnChg>
        <pc:cxnChg chg="mod">
          <ac:chgData name="Ahmed Jabbari" userId="16dd93c7fd3e995e" providerId="LiveId" clId="{450D301C-E73D-4E40-835F-9166DEFE60CF}" dt="2023-10-29T20:43:00.229" v="982"/>
          <ac:cxnSpMkLst>
            <pc:docMk/>
            <pc:sldMk cId="2675852016" sldId="263"/>
            <ac:cxnSpMk id="124" creationId="{7D5C4063-9DE3-1132-8763-65C2851A6961}"/>
          </ac:cxnSpMkLst>
        </pc:cxnChg>
        <pc:cxnChg chg="mod">
          <ac:chgData name="Ahmed Jabbari" userId="16dd93c7fd3e995e" providerId="LiveId" clId="{450D301C-E73D-4E40-835F-9166DEFE60CF}" dt="2023-10-29T20:43:00.229" v="982"/>
          <ac:cxnSpMkLst>
            <pc:docMk/>
            <pc:sldMk cId="2675852016" sldId="263"/>
            <ac:cxnSpMk id="125" creationId="{B3944F3A-4A7A-2E39-AD21-3EA06C9AA442}"/>
          </ac:cxnSpMkLst>
        </pc:cxnChg>
        <pc:cxnChg chg="mod">
          <ac:chgData name="Ahmed Jabbari" userId="16dd93c7fd3e995e" providerId="LiveId" clId="{450D301C-E73D-4E40-835F-9166DEFE60CF}" dt="2023-10-29T20:44:15.089" v="989" actId="14100"/>
          <ac:cxnSpMkLst>
            <pc:docMk/>
            <pc:sldMk cId="2675852016" sldId="263"/>
            <ac:cxnSpMk id="162" creationId="{37EF173E-1E10-3B8F-4ED8-4F3CB4B05968}"/>
          </ac:cxnSpMkLst>
        </pc:cxnChg>
        <pc:cxnChg chg="mod">
          <ac:chgData name="Ahmed Jabbari" userId="16dd93c7fd3e995e" providerId="LiveId" clId="{450D301C-E73D-4E40-835F-9166DEFE60CF}" dt="2023-10-29T20:43:12.051" v="984"/>
          <ac:cxnSpMkLst>
            <pc:docMk/>
            <pc:sldMk cId="2675852016" sldId="263"/>
            <ac:cxnSpMk id="163" creationId="{047C88FD-7C46-3E02-36AD-718F496335C1}"/>
          </ac:cxnSpMkLst>
        </pc:cxnChg>
        <pc:cxnChg chg="mod">
          <ac:chgData name="Ahmed Jabbari" userId="16dd93c7fd3e995e" providerId="LiveId" clId="{450D301C-E73D-4E40-835F-9166DEFE60CF}" dt="2023-10-29T20:43:12.051" v="984"/>
          <ac:cxnSpMkLst>
            <pc:docMk/>
            <pc:sldMk cId="2675852016" sldId="263"/>
            <ac:cxnSpMk id="164" creationId="{9428CD94-99BF-55F5-89C7-57FD6708B6D3}"/>
          </ac:cxnSpMkLst>
        </pc:cxnChg>
        <pc:cxnChg chg="mod">
          <ac:chgData name="Ahmed Jabbari" userId="16dd93c7fd3e995e" providerId="LiveId" clId="{450D301C-E73D-4E40-835F-9166DEFE60CF}" dt="2023-10-29T20:43:12.051" v="984"/>
          <ac:cxnSpMkLst>
            <pc:docMk/>
            <pc:sldMk cId="2675852016" sldId="263"/>
            <ac:cxnSpMk id="165" creationId="{4D208686-3A9A-981B-4DB3-C2DA0ED54969}"/>
          </ac:cxnSpMkLst>
        </pc:cxnChg>
        <pc:cxnChg chg="mod">
          <ac:chgData name="Ahmed Jabbari" userId="16dd93c7fd3e995e" providerId="LiveId" clId="{450D301C-E73D-4E40-835F-9166DEFE60CF}" dt="2023-10-29T20:43:12.051" v="984"/>
          <ac:cxnSpMkLst>
            <pc:docMk/>
            <pc:sldMk cId="2675852016" sldId="263"/>
            <ac:cxnSpMk id="167" creationId="{1F58C8DB-8E2D-F2FC-63B7-A754B9C9644C}"/>
          </ac:cxnSpMkLst>
        </pc:cxnChg>
        <pc:cxnChg chg="mod">
          <ac:chgData name="Ahmed Jabbari" userId="16dd93c7fd3e995e" providerId="LiveId" clId="{450D301C-E73D-4E40-835F-9166DEFE60CF}" dt="2023-10-29T20:43:12.051" v="984"/>
          <ac:cxnSpMkLst>
            <pc:docMk/>
            <pc:sldMk cId="2675852016" sldId="263"/>
            <ac:cxnSpMk id="168" creationId="{ADADD2BE-5205-B8F2-F588-F735B86CD1D9}"/>
          </ac:cxnSpMkLst>
        </pc:cxnChg>
        <pc:cxnChg chg="mod">
          <ac:chgData name="Ahmed Jabbari" userId="16dd93c7fd3e995e" providerId="LiveId" clId="{450D301C-E73D-4E40-835F-9166DEFE60CF}" dt="2023-10-29T20:43:12.051" v="984"/>
          <ac:cxnSpMkLst>
            <pc:docMk/>
            <pc:sldMk cId="2675852016" sldId="263"/>
            <ac:cxnSpMk id="169" creationId="{FCF9CFE2-D7A8-70F1-E96F-F414BCCD174D}"/>
          </ac:cxnSpMkLst>
        </pc:cxnChg>
        <pc:cxnChg chg="mod">
          <ac:chgData name="Ahmed Jabbari" userId="16dd93c7fd3e995e" providerId="LiveId" clId="{450D301C-E73D-4E40-835F-9166DEFE60CF}" dt="2023-10-29T20:43:12.051" v="984"/>
          <ac:cxnSpMkLst>
            <pc:docMk/>
            <pc:sldMk cId="2675852016" sldId="263"/>
            <ac:cxnSpMk id="170" creationId="{331EC75C-7EF2-E460-7779-3770F82525C7}"/>
          </ac:cxnSpMkLst>
        </pc:cxnChg>
        <pc:cxnChg chg="mod">
          <ac:chgData name="Ahmed Jabbari" userId="16dd93c7fd3e995e" providerId="LiveId" clId="{450D301C-E73D-4E40-835F-9166DEFE60CF}" dt="2023-10-29T20:43:12.051" v="984"/>
          <ac:cxnSpMkLst>
            <pc:docMk/>
            <pc:sldMk cId="2675852016" sldId="263"/>
            <ac:cxnSpMk id="172" creationId="{EAE6E29F-AD75-7237-8885-03FF42120F6B}"/>
          </ac:cxnSpMkLst>
        </pc:cxnChg>
        <pc:cxnChg chg="mod">
          <ac:chgData name="Ahmed Jabbari" userId="16dd93c7fd3e995e" providerId="LiveId" clId="{450D301C-E73D-4E40-835F-9166DEFE60CF}" dt="2023-10-29T20:43:12.051" v="984"/>
          <ac:cxnSpMkLst>
            <pc:docMk/>
            <pc:sldMk cId="2675852016" sldId="263"/>
            <ac:cxnSpMk id="173" creationId="{217306BD-372E-F691-E90E-D777FF63E6CD}"/>
          </ac:cxnSpMkLst>
        </pc:cxnChg>
        <pc:cxnChg chg="mod">
          <ac:chgData name="Ahmed Jabbari" userId="16dd93c7fd3e995e" providerId="LiveId" clId="{450D301C-E73D-4E40-835F-9166DEFE60CF}" dt="2023-10-29T20:43:12.051" v="984"/>
          <ac:cxnSpMkLst>
            <pc:docMk/>
            <pc:sldMk cId="2675852016" sldId="263"/>
            <ac:cxnSpMk id="174" creationId="{63D107C1-F95D-F986-C052-60126538575E}"/>
          </ac:cxnSpMkLst>
        </pc:cxnChg>
        <pc:cxnChg chg="mod">
          <ac:chgData name="Ahmed Jabbari" userId="16dd93c7fd3e995e" providerId="LiveId" clId="{450D301C-E73D-4E40-835F-9166DEFE60CF}" dt="2023-10-29T20:43:12.051" v="984"/>
          <ac:cxnSpMkLst>
            <pc:docMk/>
            <pc:sldMk cId="2675852016" sldId="263"/>
            <ac:cxnSpMk id="175" creationId="{558BC578-7392-0BB1-6337-154B6DC51C08}"/>
          </ac:cxnSpMkLst>
        </pc:cxnChg>
        <pc:cxnChg chg="mod">
          <ac:chgData name="Ahmed Jabbari" userId="16dd93c7fd3e995e" providerId="LiveId" clId="{450D301C-E73D-4E40-835F-9166DEFE60CF}" dt="2023-10-29T20:43:12.051" v="984"/>
          <ac:cxnSpMkLst>
            <pc:docMk/>
            <pc:sldMk cId="2675852016" sldId="263"/>
            <ac:cxnSpMk id="177" creationId="{8A560B6F-DA9D-7CA6-C9CC-50F24C3EF9E2}"/>
          </ac:cxnSpMkLst>
        </pc:cxnChg>
        <pc:cxnChg chg="mod">
          <ac:chgData name="Ahmed Jabbari" userId="16dd93c7fd3e995e" providerId="LiveId" clId="{450D301C-E73D-4E40-835F-9166DEFE60CF}" dt="2023-10-29T20:43:12.051" v="984"/>
          <ac:cxnSpMkLst>
            <pc:docMk/>
            <pc:sldMk cId="2675852016" sldId="263"/>
            <ac:cxnSpMk id="178" creationId="{4DD81FB2-32C4-9095-F1B8-2D6058102957}"/>
          </ac:cxnSpMkLst>
        </pc:cxnChg>
        <pc:cxnChg chg="mod">
          <ac:chgData name="Ahmed Jabbari" userId="16dd93c7fd3e995e" providerId="LiveId" clId="{450D301C-E73D-4E40-835F-9166DEFE60CF}" dt="2023-10-29T20:43:12.051" v="984"/>
          <ac:cxnSpMkLst>
            <pc:docMk/>
            <pc:sldMk cId="2675852016" sldId="263"/>
            <ac:cxnSpMk id="179" creationId="{6CFC755B-DDEC-96A5-F14C-C3C6363C5210}"/>
          </ac:cxnSpMkLst>
        </pc:cxnChg>
        <pc:cxnChg chg="mod">
          <ac:chgData name="Ahmed Jabbari" userId="16dd93c7fd3e995e" providerId="LiveId" clId="{450D301C-E73D-4E40-835F-9166DEFE60CF}" dt="2023-10-29T20:43:12.051" v="984"/>
          <ac:cxnSpMkLst>
            <pc:docMk/>
            <pc:sldMk cId="2675852016" sldId="263"/>
            <ac:cxnSpMk id="180" creationId="{107E477F-0206-1D31-CB82-B095ACF88DE4}"/>
          </ac:cxnSpMkLst>
        </pc:cxnChg>
        <pc:cxnChg chg="mod">
          <ac:chgData name="Ahmed Jabbari" userId="16dd93c7fd3e995e" providerId="LiveId" clId="{450D301C-E73D-4E40-835F-9166DEFE60CF}" dt="2023-10-29T20:43:12.051" v="984"/>
          <ac:cxnSpMkLst>
            <pc:docMk/>
            <pc:sldMk cId="2675852016" sldId="263"/>
            <ac:cxnSpMk id="182" creationId="{3DCE0A6C-98F8-D218-4C28-3499A26907D6}"/>
          </ac:cxnSpMkLst>
        </pc:cxnChg>
        <pc:cxnChg chg="mod">
          <ac:chgData name="Ahmed Jabbari" userId="16dd93c7fd3e995e" providerId="LiveId" clId="{450D301C-E73D-4E40-835F-9166DEFE60CF}" dt="2023-10-29T20:43:12.051" v="984"/>
          <ac:cxnSpMkLst>
            <pc:docMk/>
            <pc:sldMk cId="2675852016" sldId="263"/>
            <ac:cxnSpMk id="183" creationId="{0E29E903-04DF-9C8D-463B-5D62064E9D02}"/>
          </ac:cxnSpMkLst>
        </pc:cxnChg>
        <pc:cxnChg chg="mod">
          <ac:chgData name="Ahmed Jabbari" userId="16dd93c7fd3e995e" providerId="LiveId" clId="{450D301C-E73D-4E40-835F-9166DEFE60CF}" dt="2023-10-29T20:43:12.051" v="984"/>
          <ac:cxnSpMkLst>
            <pc:docMk/>
            <pc:sldMk cId="2675852016" sldId="263"/>
            <ac:cxnSpMk id="184" creationId="{305815DA-7C83-A990-6223-097659562EA6}"/>
          </ac:cxnSpMkLst>
        </pc:cxnChg>
        <pc:cxnChg chg="mod">
          <ac:chgData name="Ahmed Jabbari" userId="16dd93c7fd3e995e" providerId="LiveId" clId="{450D301C-E73D-4E40-835F-9166DEFE60CF}" dt="2023-10-29T20:43:12.051" v="984"/>
          <ac:cxnSpMkLst>
            <pc:docMk/>
            <pc:sldMk cId="2675852016" sldId="263"/>
            <ac:cxnSpMk id="185" creationId="{046585D2-AA1F-C1B7-0087-E99841326D4E}"/>
          </ac:cxnSpMkLst>
        </pc:cxnChg>
        <pc:cxnChg chg="mod">
          <ac:chgData name="Ahmed Jabbari" userId="16dd93c7fd3e995e" providerId="LiveId" clId="{450D301C-E73D-4E40-835F-9166DEFE60CF}" dt="2023-10-29T20:44:38.400" v="992"/>
          <ac:cxnSpMkLst>
            <pc:docMk/>
            <pc:sldMk cId="2675852016" sldId="263"/>
            <ac:cxnSpMk id="197" creationId="{C517CC12-05F5-7748-472A-B9AA126205A6}"/>
          </ac:cxnSpMkLst>
        </pc:cxnChg>
        <pc:cxnChg chg="mod">
          <ac:chgData name="Ahmed Jabbari" userId="16dd93c7fd3e995e" providerId="LiveId" clId="{450D301C-E73D-4E40-835F-9166DEFE60CF}" dt="2023-10-29T20:44:38.400" v="992"/>
          <ac:cxnSpMkLst>
            <pc:docMk/>
            <pc:sldMk cId="2675852016" sldId="263"/>
            <ac:cxnSpMk id="198" creationId="{4E7CF072-CB9F-1827-88E5-C962742DF393}"/>
          </ac:cxnSpMkLst>
        </pc:cxnChg>
        <pc:cxnChg chg="mod">
          <ac:chgData name="Ahmed Jabbari" userId="16dd93c7fd3e995e" providerId="LiveId" clId="{450D301C-E73D-4E40-835F-9166DEFE60CF}" dt="2023-10-29T20:44:38.400" v="992"/>
          <ac:cxnSpMkLst>
            <pc:docMk/>
            <pc:sldMk cId="2675852016" sldId="263"/>
            <ac:cxnSpMk id="199" creationId="{6517DE20-20E6-34D7-4996-7C977583A57D}"/>
          </ac:cxnSpMkLst>
        </pc:cxnChg>
        <pc:cxnChg chg="mod">
          <ac:chgData name="Ahmed Jabbari" userId="16dd93c7fd3e995e" providerId="LiveId" clId="{450D301C-E73D-4E40-835F-9166DEFE60CF}" dt="2023-10-29T20:44:38.400" v="992"/>
          <ac:cxnSpMkLst>
            <pc:docMk/>
            <pc:sldMk cId="2675852016" sldId="263"/>
            <ac:cxnSpMk id="200" creationId="{844D6AB2-7EC1-45C3-F93B-113CC2A2ECDC}"/>
          </ac:cxnSpMkLst>
        </pc:cxnChg>
      </pc:sldChg>
      <pc:sldChg chg="new del">
        <pc:chgData name="Ahmed Jabbari" userId="16dd93c7fd3e995e" providerId="LiveId" clId="{450D301C-E73D-4E40-835F-9166DEFE60CF}" dt="2023-10-29T20:46:27.885" v="1009" actId="47"/>
        <pc:sldMkLst>
          <pc:docMk/>
          <pc:sldMk cId="3689477009" sldId="264"/>
        </pc:sldMkLst>
      </pc:sldChg>
      <pc:sldChg chg="addSp delSp modSp add mod modAnim">
        <pc:chgData name="Ahmed Jabbari" userId="16dd93c7fd3e995e" providerId="LiveId" clId="{450D301C-E73D-4E40-835F-9166DEFE60CF}" dt="2023-11-01T03:58:38.918" v="2528" actId="1037"/>
        <pc:sldMkLst>
          <pc:docMk/>
          <pc:sldMk cId="968073199" sldId="3321"/>
        </pc:sldMkLst>
        <pc:spChg chg="mod">
          <ac:chgData name="Ahmed Jabbari" userId="16dd93c7fd3e995e" providerId="LiveId" clId="{450D301C-E73D-4E40-835F-9166DEFE60CF}" dt="2023-10-29T21:21:36.504" v="1738"/>
          <ac:spMkLst>
            <pc:docMk/>
            <pc:sldMk cId="968073199" sldId="3321"/>
            <ac:spMk id="2" creationId="{A26686DD-9723-024F-899D-96F2EC791D83}"/>
          </ac:spMkLst>
        </pc:spChg>
        <pc:spChg chg="mod">
          <ac:chgData name="Ahmed Jabbari" userId="16dd93c7fd3e995e" providerId="LiveId" clId="{450D301C-E73D-4E40-835F-9166DEFE60CF}" dt="2023-10-29T21:21:36.504" v="1738"/>
          <ac:spMkLst>
            <pc:docMk/>
            <pc:sldMk cId="968073199" sldId="3321"/>
            <ac:spMk id="3" creationId="{F8952A0C-9D0C-6F4B-9E0E-FF511C11E59E}"/>
          </ac:spMkLst>
        </pc:spChg>
        <pc:spChg chg="mod">
          <ac:chgData name="Ahmed Jabbari" userId="16dd93c7fd3e995e" providerId="LiveId" clId="{450D301C-E73D-4E40-835F-9166DEFE60CF}" dt="2023-10-29T21:21:36.504" v="1738"/>
          <ac:spMkLst>
            <pc:docMk/>
            <pc:sldMk cId="968073199" sldId="3321"/>
            <ac:spMk id="6" creationId="{95F1D12A-6BC8-1B47-B3AF-0624626FAFC1}"/>
          </ac:spMkLst>
        </pc:spChg>
        <pc:spChg chg="mod">
          <ac:chgData name="Ahmed Jabbari" userId="16dd93c7fd3e995e" providerId="LiveId" clId="{450D301C-E73D-4E40-835F-9166DEFE60CF}" dt="2023-10-29T21:21:36.504" v="1738"/>
          <ac:spMkLst>
            <pc:docMk/>
            <pc:sldMk cId="968073199" sldId="3321"/>
            <ac:spMk id="7" creationId="{5F37F8E1-2293-5C46-99DB-14D696994B9C}"/>
          </ac:spMkLst>
        </pc:spChg>
        <pc:spChg chg="mod">
          <ac:chgData name="Ahmed Jabbari" userId="16dd93c7fd3e995e" providerId="LiveId" clId="{450D301C-E73D-4E40-835F-9166DEFE60CF}" dt="2023-11-01T02:58:07.992" v="2356"/>
          <ac:spMkLst>
            <pc:docMk/>
            <pc:sldMk cId="968073199" sldId="3321"/>
            <ac:spMk id="9" creationId="{CB841B6F-C528-9A9D-38CC-9904BD212D8C}"/>
          </ac:spMkLst>
        </pc:spChg>
        <pc:spChg chg="mod">
          <ac:chgData name="Ahmed Jabbari" userId="16dd93c7fd3e995e" providerId="LiveId" clId="{450D301C-E73D-4E40-835F-9166DEFE60CF}" dt="2023-11-01T02:58:07.992" v="2356"/>
          <ac:spMkLst>
            <pc:docMk/>
            <pc:sldMk cId="968073199" sldId="3321"/>
            <ac:spMk id="10" creationId="{E06903CF-D222-2D20-CE79-29125A5574A8}"/>
          </ac:spMkLst>
        </pc:spChg>
        <pc:spChg chg="mod">
          <ac:chgData name="Ahmed Jabbari" userId="16dd93c7fd3e995e" providerId="LiveId" clId="{450D301C-E73D-4E40-835F-9166DEFE60CF}" dt="2023-10-29T21:21:36.504" v="1738"/>
          <ac:spMkLst>
            <pc:docMk/>
            <pc:sldMk cId="968073199" sldId="3321"/>
            <ac:spMk id="12" creationId="{E2E4C0B2-3753-F445-9F55-8A72BC73D7FD}"/>
          </ac:spMkLst>
        </pc:spChg>
        <pc:spChg chg="mod">
          <ac:chgData name="Ahmed Jabbari" userId="16dd93c7fd3e995e" providerId="LiveId" clId="{450D301C-E73D-4E40-835F-9166DEFE60CF}" dt="2023-10-29T21:21:36.504" v="1738"/>
          <ac:spMkLst>
            <pc:docMk/>
            <pc:sldMk cId="968073199" sldId="3321"/>
            <ac:spMk id="13" creationId="{15EC86F3-2033-0345-A377-84DB13FD8252}"/>
          </ac:spMkLst>
        </pc:spChg>
        <pc:spChg chg="mod">
          <ac:chgData name="Ahmed Jabbari" userId="16dd93c7fd3e995e" providerId="LiveId" clId="{450D301C-E73D-4E40-835F-9166DEFE60CF}" dt="2023-10-29T21:21:36.504" v="1738"/>
          <ac:spMkLst>
            <pc:docMk/>
            <pc:sldMk cId="968073199" sldId="3321"/>
            <ac:spMk id="15" creationId="{60350BD6-763A-4846-B36D-4B1ED0E91845}"/>
          </ac:spMkLst>
        </pc:spChg>
        <pc:spChg chg="mod">
          <ac:chgData name="Ahmed Jabbari" userId="16dd93c7fd3e995e" providerId="LiveId" clId="{450D301C-E73D-4E40-835F-9166DEFE60CF}" dt="2023-10-29T21:21:36.504" v="1738"/>
          <ac:spMkLst>
            <pc:docMk/>
            <pc:sldMk cId="968073199" sldId="3321"/>
            <ac:spMk id="16" creationId="{69929382-FA04-E14E-9A75-79341D771553}"/>
          </ac:spMkLst>
        </pc:spChg>
        <pc:spChg chg="mod">
          <ac:chgData name="Ahmed Jabbari" userId="16dd93c7fd3e995e" providerId="LiveId" clId="{450D301C-E73D-4E40-835F-9166DEFE60CF}" dt="2023-11-01T03:00:03.205" v="2389" actId="1036"/>
          <ac:spMkLst>
            <pc:docMk/>
            <pc:sldMk cId="968073199" sldId="3321"/>
            <ac:spMk id="18" creationId="{DC08F4DD-9576-164C-B072-69D25ED721FC}"/>
          </ac:spMkLst>
        </pc:spChg>
        <pc:spChg chg="add del mod">
          <ac:chgData name="Ahmed Jabbari" userId="16dd93c7fd3e995e" providerId="LiveId" clId="{450D301C-E73D-4E40-835F-9166DEFE60CF}" dt="2023-11-01T02:58:09.918" v="2357"/>
          <ac:spMkLst>
            <pc:docMk/>
            <pc:sldMk cId="968073199" sldId="3321"/>
            <ac:spMk id="19" creationId="{423DA169-D484-7B24-9050-B7691ADD374D}"/>
          </ac:spMkLst>
        </pc:spChg>
        <pc:spChg chg="add del mod">
          <ac:chgData name="Ahmed Jabbari" userId="16dd93c7fd3e995e" providerId="LiveId" clId="{450D301C-E73D-4E40-835F-9166DEFE60CF}" dt="2023-11-01T02:58:09.918" v="2357"/>
          <ac:spMkLst>
            <pc:docMk/>
            <pc:sldMk cId="968073199" sldId="3321"/>
            <ac:spMk id="20" creationId="{819803AA-4E17-F2D0-D441-69A359CE4990}"/>
          </ac:spMkLst>
        </pc:spChg>
        <pc:spChg chg="mod">
          <ac:chgData name="Ahmed Jabbari" userId="16dd93c7fd3e995e" providerId="LiveId" clId="{450D301C-E73D-4E40-835F-9166DEFE60CF}" dt="2023-11-01T03:00:03.205" v="2389" actId="1036"/>
          <ac:spMkLst>
            <pc:docMk/>
            <pc:sldMk cId="968073199" sldId="3321"/>
            <ac:spMk id="21" creationId="{0CA8EBBD-1362-1243-AB28-635BB042FFE4}"/>
          </ac:spMkLst>
        </pc:spChg>
        <pc:spChg chg="add mod">
          <ac:chgData name="Ahmed Jabbari" userId="16dd93c7fd3e995e" providerId="LiveId" clId="{450D301C-E73D-4E40-835F-9166DEFE60CF}" dt="2023-11-01T03:50:32.052" v="2510" actId="20577"/>
          <ac:spMkLst>
            <pc:docMk/>
            <pc:sldMk cId="968073199" sldId="3321"/>
            <ac:spMk id="22" creationId="{1904EC9F-C899-CA7C-73FF-9AB9A88B7772}"/>
          </ac:spMkLst>
        </pc:spChg>
        <pc:spChg chg="del mod">
          <ac:chgData name="Ahmed Jabbari" userId="16dd93c7fd3e995e" providerId="LiveId" clId="{450D301C-E73D-4E40-835F-9166DEFE60CF}" dt="2023-10-29T20:53:01.969" v="1199" actId="478"/>
          <ac:spMkLst>
            <pc:docMk/>
            <pc:sldMk cId="968073199" sldId="3321"/>
            <ac:spMk id="24" creationId="{A8E0D210-716E-204E-8E14-41E506A48E57}"/>
          </ac:spMkLst>
        </pc:spChg>
        <pc:spChg chg="add mod">
          <ac:chgData name="Ahmed Jabbari" userId="16dd93c7fd3e995e" providerId="LiveId" clId="{450D301C-E73D-4E40-835F-9166DEFE60CF}" dt="2023-11-01T03:52:05.674" v="2515" actId="1076"/>
          <ac:spMkLst>
            <pc:docMk/>
            <pc:sldMk cId="968073199" sldId="3321"/>
            <ac:spMk id="26" creationId="{A42F3739-5C3E-1DA9-D7B4-735E5E79A075}"/>
          </ac:spMkLst>
        </pc:spChg>
        <pc:spChg chg="mod">
          <ac:chgData name="Ahmed Jabbari" userId="16dd93c7fd3e995e" providerId="LiveId" clId="{450D301C-E73D-4E40-835F-9166DEFE60CF}" dt="2023-11-01T03:58:33.852" v="2526" actId="1037"/>
          <ac:spMkLst>
            <pc:docMk/>
            <pc:sldMk cId="968073199" sldId="3321"/>
            <ac:spMk id="27" creationId="{6EEAB39A-D593-B94C-8838-46D6A13BAAA9}"/>
          </ac:spMkLst>
        </pc:spChg>
        <pc:spChg chg="mod">
          <ac:chgData name="Ahmed Jabbari" userId="16dd93c7fd3e995e" providerId="LiveId" clId="{450D301C-E73D-4E40-835F-9166DEFE60CF}" dt="2023-11-01T03:58:38.918" v="2528" actId="1037"/>
          <ac:spMkLst>
            <pc:docMk/>
            <pc:sldMk cId="968073199" sldId="3321"/>
            <ac:spMk id="30" creationId="{83850FFE-6176-3C44-8200-8E5128AD3228}"/>
          </ac:spMkLst>
        </pc:spChg>
        <pc:spChg chg="mod">
          <ac:chgData name="Ahmed Jabbari" userId="16dd93c7fd3e995e" providerId="LiveId" clId="{450D301C-E73D-4E40-835F-9166DEFE60CF}" dt="2023-11-01T03:00:03.205" v="2389" actId="1036"/>
          <ac:spMkLst>
            <pc:docMk/>
            <pc:sldMk cId="968073199" sldId="3321"/>
            <ac:spMk id="32" creationId="{B5F582DE-D35B-3C4C-8179-92D5C396FD7C}"/>
          </ac:spMkLst>
        </pc:spChg>
        <pc:spChg chg="mod">
          <ac:chgData name="Ahmed Jabbari" userId="16dd93c7fd3e995e" providerId="LiveId" clId="{450D301C-E73D-4E40-835F-9166DEFE60CF}" dt="2023-11-01T03:00:03.205" v="2389" actId="1036"/>
          <ac:spMkLst>
            <pc:docMk/>
            <pc:sldMk cId="968073199" sldId="3321"/>
            <ac:spMk id="33" creationId="{A9E205BF-DBF8-F943-B0E6-F8AC3995A7B1}"/>
          </ac:spMkLst>
        </pc:spChg>
        <pc:spChg chg="mod">
          <ac:chgData name="Ahmed Jabbari" userId="16dd93c7fd3e995e" providerId="LiveId" clId="{450D301C-E73D-4E40-835F-9166DEFE60CF}" dt="2023-11-01T03:00:03.205" v="2389" actId="1036"/>
          <ac:spMkLst>
            <pc:docMk/>
            <pc:sldMk cId="968073199" sldId="3321"/>
            <ac:spMk id="34" creationId="{3872B021-D99A-E24A-A52C-5796080AFCC3}"/>
          </ac:spMkLst>
        </pc:spChg>
        <pc:spChg chg="mod">
          <ac:chgData name="Ahmed Jabbari" userId="16dd93c7fd3e995e" providerId="LiveId" clId="{450D301C-E73D-4E40-835F-9166DEFE60CF}" dt="2023-11-01T03:00:03.205" v="2389" actId="1036"/>
          <ac:spMkLst>
            <pc:docMk/>
            <pc:sldMk cId="968073199" sldId="3321"/>
            <ac:spMk id="35" creationId="{50A2CB6F-D785-5948-9D9C-11DA6CF48F5A}"/>
          </ac:spMkLst>
        </pc:spChg>
        <pc:spChg chg="mod">
          <ac:chgData name="Ahmed Jabbari" userId="16dd93c7fd3e995e" providerId="LiveId" clId="{450D301C-E73D-4E40-835F-9166DEFE60CF}" dt="2023-11-01T03:00:03.205" v="2389" actId="1036"/>
          <ac:spMkLst>
            <pc:docMk/>
            <pc:sldMk cId="968073199" sldId="3321"/>
            <ac:spMk id="36" creationId="{0F6E2FB2-7684-2342-8B9F-E46FC849DB28}"/>
          </ac:spMkLst>
        </pc:spChg>
        <pc:spChg chg="mod">
          <ac:chgData name="Ahmed Jabbari" userId="16dd93c7fd3e995e" providerId="LiveId" clId="{450D301C-E73D-4E40-835F-9166DEFE60CF}" dt="2023-11-01T03:00:03.205" v="2389" actId="1036"/>
          <ac:spMkLst>
            <pc:docMk/>
            <pc:sldMk cId="968073199" sldId="3321"/>
            <ac:spMk id="37" creationId="{5D591B6C-5127-C04C-8AAA-128B20468142}"/>
          </ac:spMkLst>
        </pc:spChg>
        <pc:spChg chg="mod">
          <ac:chgData name="Ahmed Jabbari" userId="16dd93c7fd3e995e" providerId="LiveId" clId="{450D301C-E73D-4E40-835F-9166DEFE60CF}" dt="2023-11-01T03:00:03.205" v="2389" actId="1036"/>
          <ac:spMkLst>
            <pc:docMk/>
            <pc:sldMk cId="968073199" sldId="3321"/>
            <ac:spMk id="38" creationId="{007E3A91-51A8-F248-BBDD-954F54AAEA63}"/>
          </ac:spMkLst>
        </pc:spChg>
        <pc:spChg chg="mod">
          <ac:chgData name="Ahmed Jabbari" userId="16dd93c7fd3e995e" providerId="LiveId" clId="{450D301C-E73D-4E40-835F-9166DEFE60CF}" dt="2023-11-01T03:00:03.205" v="2389" actId="1036"/>
          <ac:spMkLst>
            <pc:docMk/>
            <pc:sldMk cId="968073199" sldId="3321"/>
            <ac:spMk id="39" creationId="{C5A02C7D-5E7E-6A4F-9406-B3FFB349041A}"/>
          </ac:spMkLst>
        </pc:spChg>
        <pc:spChg chg="del mod">
          <ac:chgData name="Ahmed Jabbari" userId="16dd93c7fd3e995e" providerId="LiveId" clId="{450D301C-E73D-4E40-835F-9166DEFE60CF}" dt="2023-10-29T20:53:06.049" v="1201" actId="478"/>
          <ac:spMkLst>
            <pc:docMk/>
            <pc:sldMk cId="968073199" sldId="3321"/>
            <ac:spMk id="40" creationId="{42F08374-8199-7D45-BC65-7C265A0A8E93}"/>
          </ac:spMkLst>
        </pc:spChg>
        <pc:spChg chg="mod">
          <ac:chgData name="Ahmed Jabbari" userId="16dd93c7fd3e995e" providerId="LiveId" clId="{450D301C-E73D-4E40-835F-9166DEFE60CF}" dt="2023-11-01T03:00:03.205" v="2389" actId="1036"/>
          <ac:spMkLst>
            <pc:docMk/>
            <pc:sldMk cId="968073199" sldId="3321"/>
            <ac:spMk id="41" creationId="{92C9910E-B78D-3049-88BB-C16176B38BCB}"/>
          </ac:spMkLst>
        </pc:spChg>
        <pc:spChg chg="del mod">
          <ac:chgData name="Ahmed Jabbari" userId="16dd93c7fd3e995e" providerId="LiveId" clId="{450D301C-E73D-4E40-835F-9166DEFE60CF}" dt="2023-10-29T20:46:39.877" v="1012" actId="478"/>
          <ac:spMkLst>
            <pc:docMk/>
            <pc:sldMk cId="968073199" sldId="3321"/>
            <ac:spMk id="42" creationId="{85AE26A5-ABB3-DB46-B308-F9C8187C268F}"/>
          </ac:spMkLst>
        </pc:spChg>
        <pc:spChg chg="del">
          <ac:chgData name="Ahmed Jabbari" userId="16dd93c7fd3e995e" providerId="LiveId" clId="{450D301C-E73D-4E40-835F-9166DEFE60CF}" dt="2023-10-29T20:46:43.843" v="1013" actId="478"/>
          <ac:spMkLst>
            <pc:docMk/>
            <pc:sldMk cId="968073199" sldId="3321"/>
            <ac:spMk id="43" creationId="{B8C1E991-F731-E540-AA90-CFE68C82EBEF}"/>
          </ac:spMkLst>
        </pc:spChg>
        <pc:spChg chg="mod">
          <ac:chgData name="Ahmed Jabbari" userId="16dd93c7fd3e995e" providerId="LiveId" clId="{450D301C-E73D-4E40-835F-9166DEFE60CF}" dt="2023-11-01T02:59:18.393" v="2366"/>
          <ac:spMkLst>
            <pc:docMk/>
            <pc:sldMk cId="968073199" sldId="3321"/>
            <ac:spMk id="48" creationId="{8081EAE5-D548-EBE6-9AE9-1D0973958728}"/>
          </ac:spMkLst>
        </pc:spChg>
        <pc:spChg chg="mod">
          <ac:chgData name="Ahmed Jabbari" userId="16dd93c7fd3e995e" providerId="LiveId" clId="{450D301C-E73D-4E40-835F-9166DEFE60CF}" dt="2023-11-01T02:59:18.393" v="2366"/>
          <ac:spMkLst>
            <pc:docMk/>
            <pc:sldMk cId="968073199" sldId="3321"/>
            <ac:spMk id="50" creationId="{8874B555-F165-41D8-2AF8-2631452B2CCC}"/>
          </ac:spMkLst>
        </pc:spChg>
        <pc:spChg chg="add mod">
          <ac:chgData name="Ahmed Jabbari" userId="16dd93c7fd3e995e" providerId="LiveId" clId="{450D301C-E73D-4E40-835F-9166DEFE60CF}" dt="2023-11-01T03:00:03.205" v="2389" actId="1036"/>
          <ac:spMkLst>
            <pc:docMk/>
            <pc:sldMk cId="968073199" sldId="3321"/>
            <ac:spMk id="58" creationId="{6C1E9301-0FA2-F8F9-22DF-A1A5E4838BFF}"/>
          </ac:spMkLst>
        </pc:spChg>
        <pc:spChg chg="mod">
          <ac:chgData name="Ahmed Jabbari" userId="16dd93c7fd3e995e" providerId="LiveId" clId="{450D301C-E73D-4E40-835F-9166DEFE60CF}" dt="2023-11-01T03:02:58.434" v="2421" actId="14100"/>
          <ac:spMkLst>
            <pc:docMk/>
            <pc:sldMk cId="968073199" sldId="3321"/>
            <ac:spMk id="73" creationId="{D387DDFC-5748-BE44-841E-E70A9A7FBAFE}"/>
          </ac:spMkLst>
        </pc:spChg>
        <pc:spChg chg="mod">
          <ac:chgData name="Ahmed Jabbari" userId="16dd93c7fd3e995e" providerId="LiveId" clId="{450D301C-E73D-4E40-835F-9166DEFE60CF}" dt="2023-11-01T03:50:45.980" v="2511" actId="1076"/>
          <ac:spMkLst>
            <pc:docMk/>
            <pc:sldMk cId="968073199" sldId="3321"/>
            <ac:spMk id="74" creationId="{F4934087-DF0A-0440-A978-7E0C16B8F25C}"/>
          </ac:spMkLst>
        </pc:spChg>
        <pc:spChg chg="del mod">
          <ac:chgData name="Ahmed Jabbari" userId="16dd93c7fd3e995e" providerId="LiveId" clId="{450D301C-E73D-4E40-835F-9166DEFE60CF}" dt="2023-10-29T20:59:49.592" v="1473" actId="478"/>
          <ac:spMkLst>
            <pc:docMk/>
            <pc:sldMk cId="968073199" sldId="3321"/>
            <ac:spMk id="75" creationId="{7A7AB56D-07BF-FA41-9996-3D738C925994}"/>
          </ac:spMkLst>
        </pc:spChg>
        <pc:spChg chg="del mod">
          <ac:chgData name="Ahmed Jabbari" userId="16dd93c7fd3e995e" providerId="LiveId" clId="{450D301C-E73D-4E40-835F-9166DEFE60CF}" dt="2023-10-29T21:04:04.550" v="1515" actId="478"/>
          <ac:spMkLst>
            <pc:docMk/>
            <pc:sldMk cId="968073199" sldId="3321"/>
            <ac:spMk id="76" creationId="{84B14F5D-C407-3048-BC06-EBC04BB48FAD}"/>
          </ac:spMkLst>
        </pc:spChg>
        <pc:spChg chg="del mod">
          <ac:chgData name="Ahmed Jabbari" userId="16dd93c7fd3e995e" providerId="LiveId" clId="{450D301C-E73D-4E40-835F-9166DEFE60CF}" dt="2023-10-29T20:52:56.426" v="1197" actId="478"/>
          <ac:spMkLst>
            <pc:docMk/>
            <pc:sldMk cId="968073199" sldId="3321"/>
            <ac:spMk id="77" creationId="{E14FE9DE-04E8-C649-8280-25E129AA0FF4}"/>
          </ac:spMkLst>
        </pc:spChg>
        <pc:spChg chg="add mod">
          <ac:chgData name="Ahmed Jabbari" userId="16dd93c7fd3e995e" providerId="LiveId" clId="{450D301C-E73D-4E40-835F-9166DEFE60CF}" dt="2023-11-01T03:00:20.430" v="2391" actId="1076"/>
          <ac:spMkLst>
            <pc:docMk/>
            <pc:sldMk cId="968073199" sldId="3321"/>
            <ac:spMk id="81" creationId="{E28C527D-7EF6-2164-FB8B-9B296EA1A945}"/>
          </ac:spMkLst>
        </pc:spChg>
        <pc:spChg chg="add mod">
          <ac:chgData name="Ahmed Jabbari" userId="16dd93c7fd3e995e" providerId="LiveId" clId="{450D301C-E73D-4E40-835F-9166DEFE60CF}" dt="2023-11-01T03:00:49.671" v="2396" actId="20577"/>
          <ac:spMkLst>
            <pc:docMk/>
            <pc:sldMk cId="968073199" sldId="3321"/>
            <ac:spMk id="82" creationId="{19ECD183-11AF-67F6-2835-C12A6BF7845A}"/>
          </ac:spMkLst>
        </pc:spChg>
        <pc:spChg chg="add mod">
          <ac:chgData name="Ahmed Jabbari" userId="16dd93c7fd3e995e" providerId="LiveId" clId="{450D301C-E73D-4E40-835F-9166DEFE60CF}" dt="2023-11-01T03:01:12.628" v="2402" actId="20577"/>
          <ac:spMkLst>
            <pc:docMk/>
            <pc:sldMk cId="968073199" sldId="3321"/>
            <ac:spMk id="84" creationId="{78638780-E25F-4F6B-1BF5-636B143BF845}"/>
          </ac:spMkLst>
        </pc:spChg>
        <pc:spChg chg="add mod">
          <ac:chgData name="Ahmed Jabbari" userId="16dd93c7fd3e995e" providerId="LiveId" clId="{450D301C-E73D-4E40-835F-9166DEFE60CF}" dt="2023-11-01T03:05:18.109" v="2452" actId="1076"/>
          <ac:spMkLst>
            <pc:docMk/>
            <pc:sldMk cId="968073199" sldId="3321"/>
            <ac:spMk id="85" creationId="{D974AACD-D485-3257-67EC-A0651C4C3ED6}"/>
          </ac:spMkLst>
        </pc:spChg>
        <pc:grpChg chg="mod">
          <ac:chgData name="Ahmed Jabbari" userId="16dd93c7fd3e995e" providerId="LiveId" clId="{450D301C-E73D-4E40-835F-9166DEFE60CF}" dt="2023-11-01T03:00:03.205" v="2389" actId="1036"/>
          <ac:grpSpMkLst>
            <pc:docMk/>
            <pc:sldMk cId="968073199" sldId="3321"/>
            <ac:grpSpMk id="4" creationId="{2AA7B131-E03D-B846-9387-749C28C0DE85}"/>
          </ac:grpSpMkLst>
        </pc:grpChg>
        <pc:grpChg chg="mod">
          <ac:chgData name="Ahmed Jabbari" userId="16dd93c7fd3e995e" providerId="LiveId" clId="{450D301C-E73D-4E40-835F-9166DEFE60CF}" dt="2023-11-01T03:57:04.343" v="2524" actId="1076"/>
          <ac:grpSpMkLst>
            <pc:docMk/>
            <pc:sldMk cId="968073199" sldId="3321"/>
            <ac:grpSpMk id="5" creationId="{0AD5DFCD-4B13-9A4B-AAAB-E180DFF9FEF8}"/>
          </ac:grpSpMkLst>
        </pc:grpChg>
        <pc:grpChg chg="del mod">
          <ac:chgData name="Ahmed Jabbari" userId="16dd93c7fd3e995e" providerId="LiveId" clId="{450D301C-E73D-4E40-835F-9166DEFE60CF}" dt="2023-10-29T20:53:03.832" v="1200" actId="478"/>
          <ac:grpSpMkLst>
            <pc:docMk/>
            <pc:sldMk cId="968073199" sldId="3321"/>
            <ac:grpSpMk id="8" creationId="{D3F50C4C-3183-E94E-8849-BFCD3F964F73}"/>
          </ac:grpSpMkLst>
        </pc:grpChg>
        <pc:grpChg chg="add del mod">
          <ac:chgData name="Ahmed Jabbari" userId="16dd93c7fd3e995e" providerId="LiveId" clId="{450D301C-E73D-4E40-835F-9166DEFE60CF}" dt="2023-11-01T02:58:09.918" v="2357"/>
          <ac:grpSpMkLst>
            <pc:docMk/>
            <pc:sldMk cId="968073199" sldId="3321"/>
            <ac:grpSpMk id="8" creationId="{E6BC856A-35A3-81C2-F586-9F49C7AEBF11}"/>
          </ac:grpSpMkLst>
        </pc:grpChg>
        <pc:grpChg chg="mod">
          <ac:chgData name="Ahmed Jabbari" userId="16dd93c7fd3e995e" providerId="LiveId" clId="{450D301C-E73D-4E40-835F-9166DEFE60CF}" dt="2023-11-01T03:00:03.205" v="2389" actId="1036"/>
          <ac:grpSpMkLst>
            <pc:docMk/>
            <pc:sldMk cId="968073199" sldId="3321"/>
            <ac:grpSpMk id="11" creationId="{4CEDE06A-EDB6-3449-9937-3B177A876E06}"/>
          </ac:grpSpMkLst>
        </pc:grpChg>
        <pc:grpChg chg="mod">
          <ac:chgData name="Ahmed Jabbari" userId="16dd93c7fd3e995e" providerId="LiveId" clId="{450D301C-E73D-4E40-835F-9166DEFE60CF}" dt="2023-11-01T03:00:03.205" v="2389" actId="1036"/>
          <ac:grpSpMkLst>
            <pc:docMk/>
            <pc:sldMk cId="968073199" sldId="3321"/>
            <ac:grpSpMk id="14" creationId="{CCDC17E1-8715-8240-B74D-73A65AD08EB3}"/>
          </ac:grpSpMkLst>
        </pc:grpChg>
        <pc:grpChg chg="add del mod">
          <ac:chgData name="Ahmed Jabbari" userId="16dd93c7fd3e995e" providerId="LiveId" clId="{450D301C-E73D-4E40-835F-9166DEFE60CF}" dt="2023-11-01T02:58:09.918" v="2357"/>
          <ac:grpSpMkLst>
            <pc:docMk/>
            <pc:sldMk cId="968073199" sldId="3321"/>
            <ac:grpSpMk id="23" creationId="{754E4768-D649-34A6-4079-9049839F28A7}"/>
          </ac:grpSpMkLst>
        </pc:grpChg>
        <pc:grpChg chg="add del mod">
          <ac:chgData name="Ahmed Jabbari" userId="16dd93c7fd3e995e" providerId="LiveId" clId="{450D301C-E73D-4E40-835F-9166DEFE60CF}" dt="2023-11-01T02:58:09.918" v="2357"/>
          <ac:grpSpMkLst>
            <pc:docMk/>
            <pc:sldMk cId="968073199" sldId="3321"/>
            <ac:grpSpMk id="31" creationId="{938CD27B-E138-30AF-6368-851137E43BCF}"/>
          </ac:grpSpMkLst>
        </pc:grpChg>
        <pc:grpChg chg="add mod">
          <ac:chgData name="Ahmed Jabbari" userId="16dd93c7fd3e995e" providerId="LiveId" clId="{450D301C-E73D-4E40-835F-9166DEFE60CF}" dt="2023-11-01T03:00:03.205" v="2389" actId="1036"/>
          <ac:grpSpMkLst>
            <pc:docMk/>
            <pc:sldMk cId="968073199" sldId="3321"/>
            <ac:grpSpMk id="46" creationId="{5EB6B6F3-42C8-0935-3468-22A704A245BF}"/>
          </ac:grpSpMkLst>
        </pc:grpChg>
        <pc:grpChg chg="mod">
          <ac:chgData name="Ahmed Jabbari" userId="16dd93c7fd3e995e" providerId="LiveId" clId="{450D301C-E73D-4E40-835F-9166DEFE60CF}" dt="2023-11-01T03:00:03.205" v="2389" actId="1036"/>
          <ac:grpSpMkLst>
            <pc:docMk/>
            <pc:sldMk cId="968073199" sldId="3321"/>
            <ac:grpSpMk id="52" creationId="{4F7843A5-00EF-AD49-9832-AFB13B040563}"/>
          </ac:grpSpMkLst>
        </pc:grpChg>
        <pc:grpChg chg="mod">
          <ac:chgData name="Ahmed Jabbari" userId="16dd93c7fd3e995e" providerId="LiveId" clId="{450D301C-E73D-4E40-835F-9166DEFE60CF}" dt="2023-11-01T03:54:13.354" v="2522" actId="1076"/>
          <ac:grpSpMkLst>
            <pc:docMk/>
            <pc:sldMk cId="968073199" sldId="3321"/>
            <ac:grpSpMk id="53" creationId="{4CD6339D-F914-3B4F-8B1D-0D88CFC11322}"/>
          </ac:grpSpMkLst>
        </pc:grpChg>
        <pc:grpChg chg="del mod">
          <ac:chgData name="Ahmed Jabbari" userId="16dd93c7fd3e995e" providerId="LiveId" clId="{450D301C-E73D-4E40-835F-9166DEFE60CF}" dt="2023-10-29T20:52:58.686" v="1198" actId="478"/>
          <ac:grpSpMkLst>
            <pc:docMk/>
            <pc:sldMk cId="968073199" sldId="3321"/>
            <ac:grpSpMk id="58" creationId="{0944CCB4-24D5-6E43-BDB1-7931067B4D40}"/>
          </ac:grpSpMkLst>
        </pc:grpChg>
        <pc:grpChg chg="add mod">
          <ac:chgData name="Ahmed Jabbari" userId="16dd93c7fd3e995e" providerId="LiveId" clId="{450D301C-E73D-4E40-835F-9166DEFE60CF}" dt="2023-11-01T03:00:03.205" v="2389" actId="1036"/>
          <ac:grpSpMkLst>
            <pc:docMk/>
            <pc:sldMk cId="968073199" sldId="3321"/>
            <ac:grpSpMk id="59" creationId="{8A8C0800-4520-5EAF-87BC-5662C406147E}"/>
          </ac:grpSpMkLst>
        </pc:grpChg>
        <pc:grpChg chg="mod">
          <ac:chgData name="Ahmed Jabbari" userId="16dd93c7fd3e995e" providerId="LiveId" clId="{450D301C-E73D-4E40-835F-9166DEFE60CF}" dt="2023-11-01T03:00:03.205" v="2389" actId="1036"/>
          <ac:grpSpMkLst>
            <pc:docMk/>
            <pc:sldMk cId="968073199" sldId="3321"/>
            <ac:grpSpMk id="63" creationId="{323C1D89-219E-C84D-865E-68CFC260DCEF}"/>
          </ac:grpSpMkLst>
        </pc:grpChg>
        <pc:grpChg chg="mod">
          <ac:chgData name="Ahmed Jabbari" userId="16dd93c7fd3e995e" providerId="LiveId" clId="{450D301C-E73D-4E40-835F-9166DEFE60CF}" dt="2023-11-01T03:00:03.205" v="2389" actId="1036"/>
          <ac:grpSpMkLst>
            <pc:docMk/>
            <pc:sldMk cId="968073199" sldId="3321"/>
            <ac:grpSpMk id="68" creationId="{65B4AC60-3660-4D40-8FC6-C4CE5C9D608B}"/>
          </ac:grpSpMkLst>
        </pc:grpChg>
        <pc:grpChg chg="add del mod">
          <ac:chgData name="Ahmed Jabbari" userId="16dd93c7fd3e995e" providerId="LiveId" clId="{450D301C-E73D-4E40-835F-9166DEFE60CF}" dt="2023-11-01T02:59:35.470" v="2368" actId="478"/>
          <ac:grpSpMkLst>
            <pc:docMk/>
            <pc:sldMk cId="968073199" sldId="3321"/>
            <ac:grpSpMk id="76" creationId="{E91A6217-5A25-AC88-6DDF-19C12CEACBED}"/>
          </ac:grpSpMkLst>
        </pc:grpChg>
        <pc:graphicFrameChg chg="add mod">
          <ac:chgData name="Ahmed Jabbari" userId="16dd93c7fd3e995e" providerId="LiveId" clId="{450D301C-E73D-4E40-835F-9166DEFE60CF}" dt="2023-10-29T21:21:36.504" v="1738"/>
          <ac:graphicFrameMkLst>
            <pc:docMk/>
            <pc:sldMk cId="968073199" sldId="3321"/>
            <ac:graphicFrameMk id="17" creationId="{03B55316-D533-026B-42D8-2A880E1E13FF}"/>
          </ac:graphicFrameMkLst>
        </pc:graphicFrameChg>
        <pc:cxnChg chg="mod">
          <ac:chgData name="Ahmed Jabbari" userId="16dd93c7fd3e995e" providerId="LiveId" clId="{450D301C-E73D-4E40-835F-9166DEFE60CF}" dt="2023-11-01T02:58:07.992" v="2356"/>
          <ac:cxnSpMkLst>
            <pc:docMk/>
            <pc:sldMk cId="968073199" sldId="3321"/>
            <ac:cxnSpMk id="24" creationId="{8456AD2A-2A4C-62E0-9EA0-4C7559DCE72A}"/>
          </ac:cxnSpMkLst>
        </pc:cxnChg>
        <pc:cxnChg chg="mod">
          <ac:chgData name="Ahmed Jabbari" userId="16dd93c7fd3e995e" providerId="LiveId" clId="{450D301C-E73D-4E40-835F-9166DEFE60CF}" dt="2023-11-01T02:58:07.992" v="2356"/>
          <ac:cxnSpMkLst>
            <pc:docMk/>
            <pc:sldMk cId="968073199" sldId="3321"/>
            <ac:cxnSpMk id="25" creationId="{07842AA8-A875-55C2-7959-24CE998B75A3}"/>
          </ac:cxnSpMkLst>
        </pc:cxnChg>
        <pc:cxnChg chg="mod">
          <ac:chgData name="Ahmed Jabbari" userId="16dd93c7fd3e995e" providerId="LiveId" clId="{450D301C-E73D-4E40-835F-9166DEFE60CF}" dt="2023-11-01T02:58:07.992" v="2356"/>
          <ac:cxnSpMkLst>
            <pc:docMk/>
            <pc:sldMk cId="968073199" sldId="3321"/>
            <ac:cxnSpMk id="28" creationId="{194BFCB9-1921-ED59-4397-247FA3B96589}"/>
          </ac:cxnSpMkLst>
        </pc:cxnChg>
        <pc:cxnChg chg="mod">
          <ac:chgData name="Ahmed Jabbari" userId="16dd93c7fd3e995e" providerId="LiveId" clId="{450D301C-E73D-4E40-835F-9166DEFE60CF}" dt="2023-11-01T02:58:07.992" v="2356"/>
          <ac:cxnSpMkLst>
            <pc:docMk/>
            <pc:sldMk cId="968073199" sldId="3321"/>
            <ac:cxnSpMk id="29" creationId="{733CDD12-7FD0-C23E-9580-C74499F05336}"/>
          </ac:cxnSpMkLst>
        </pc:cxnChg>
        <pc:cxnChg chg="mod">
          <ac:chgData name="Ahmed Jabbari" userId="16dd93c7fd3e995e" providerId="LiveId" clId="{450D301C-E73D-4E40-835F-9166DEFE60CF}" dt="2023-11-01T02:58:07.992" v="2356"/>
          <ac:cxnSpMkLst>
            <pc:docMk/>
            <pc:sldMk cId="968073199" sldId="3321"/>
            <ac:cxnSpMk id="40" creationId="{AAC4FDD9-1104-5D49-0DFE-824B159E2E31}"/>
          </ac:cxnSpMkLst>
        </pc:cxnChg>
        <pc:cxnChg chg="mod">
          <ac:chgData name="Ahmed Jabbari" userId="16dd93c7fd3e995e" providerId="LiveId" clId="{450D301C-E73D-4E40-835F-9166DEFE60CF}" dt="2023-11-01T02:58:07.992" v="2356"/>
          <ac:cxnSpMkLst>
            <pc:docMk/>
            <pc:sldMk cId="968073199" sldId="3321"/>
            <ac:cxnSpMk id="42" creationId="{E4476E1C-900A-769B-B6CA-DF754D20D699}"/>
          </ac:cxnSpMkLst>
        </pc:cxnChg>
        <pc:cxnChg chg="mod">
          <ac:chgData name="Ahmed Jabbari" userId="16dd93c7fd3e995e" providerId="LiveId" clId="{450D301C-E73D-4E40-835F-9166DEFE60CF}" dt="2023-11-01T02:58:07.992" v="2356"/>
          <ac:cxnSpMkLst>
            <pc:docMk/>
            <pc:sldMk cId="968073199" sldId="3321"/>
            <ac:cxnSpMk id="43" creationId="{B65F6113-4E29-E245-1AD5-69771B933D67}"/>
          </ac:cxnSpMkLst>
        </pc:cxnChg>
        <pc:cxnChg chg="mod">
          <ac:chgData name="Ahmed Jabbari" userId="16dd93c7fd3e995e" providerId="LiveId" clId="{450D301C-E73D-4E40-835F-9166DEFE60CF}" dt="2023-11-01T02:58:07.992" v="2356"/>
          <ac:cxnSpMkLst>
            <pc:docMk/>
            <pc:sldMk cId="968073199" sldId="3321"/>
            <ac:cxnSpMk id="44" creationId="{00B9FBEE-890D-50AB-4E65-6FD28A14DAD5}"/>
          </ac:cxnSpMkLst>
        </pc:cxnChg>
        <pc:cxnChg chg="mod">
          <ac:chgData name="Ahmed Jabbari" userId="16dd93c7fd3e995e" providerId="LiveId" clId="{450D301C-E73D-4E40-835F-9166DEFE60CF}" dt="2023-10-29T21:21:36.504" v="1738"/>
          <ac:cxnSpMkLst>
            <pc:docMk/>
            <pc:sldMk cId="968073199" sldId="3321"/>
            <ac:cxnSpMk id="45" creationId="{0A77232B-1253-824A-A891-892F7D3E8B0B}"/>
          </ac:cxnSpMkLst>
        </pc:cxnChg>
        <pc:cxnChg chg="mod">
          <ac:chgData name="Ahmed Jabbari" userId="16dd93c7fd3e995e" providerId="LiveId" clId="{450D301C-E73D-4E40-835F-9166DEFE60CF}" dt="2023-10-29T21:21:36.504" v="1738"/>
          <ac:cxnSpMkLst>
            <pc:docMk/>
            <pc:sldMk cId="968073199" sldId="3321"/>
            <ac:cxnSpMk id="47" creationId="{BF6DCAA6-3EDA-5F4C-A215-CB7D1922BC69}"/>
          </ac:cxnSpMkLst>
        </pc:cxnChg>
        <pc:cxnChg chg="mod">
          <ac:chgData name="Ahmed Jabbari" userId="16dd93c7fd3e995e" providerId="LiveId" clId="{450D301C-E73D-4E40-835F-9166DEFE60CF}" dt="2023-10-29T21:21:36.504" v="1738"/>
          <ac:cxnSpMkLst>
            <pc:docMk/>
            <pc:sldMk cId="968073199" sldId="3321"/>
            <ac:cxnSpMk id="49" creationId="{7C0430CA-5766-7146-A48B-F434A9B21A64}"/>
          </ac:cxnSpMkLst>
        </pc:cxnChg>
        <pc:cxnChg chg="mod">
          <ac:chgData name="Ahmed Jabbari" userId="16dd93c7fd3e995e" providerId="LiveId" clId="{450D301C-E73D-4E40-835F-9166DEFE60CF}" dt="2023-10-29T21:21:36.504" v="1738"/>
          <ac:cxnSpMkLst>
            <pc:docMk/>
            <pc:sldMk cId="968073199" sldId="3321"/>
            <ac:cxnSpMk id="51" creationId="{7167D37C-F1DD-2B4E-B7B5-19C790F27477}"/>
          </ac:cxnSpMkLst>
        </pc:cxnChg>
        <pc:cxnChg chg="mod">
          <ac:chgData name="Ahmed Jabbari" userId="16dd93c7fd3e995e" providerId="LiveId" clId="{450D301C-E73D-4E40-835F-9166DEFE60CF}" dt="2023-11-01T03:00:03.205" v="2389" actId="1036"/>
          <ac:cxnSpMkLst>
            <pc:docMk/>
            <pc:sldMk cId="968073199" sldId="3321"/>
            <ac:cxnSpMk id="54" creationId="{DACD0516-248E-A34F-A357-D8429F6D52A0}"/>
          </ac:cxnSpMkLst>
        </pc:cxnChg>
        <pc:cxnChg chg="mod">
          <ac:chgData name="Ahmed Jabbari" userId="16dd93c7fd3e995e" providerId="LiveId" clId="{450D301C-E73D-4E40-835F-9166DEFE60CF}" dt="2023-11-01T03:52:16.841" v="2516" actId="1076"/>
          <ac:cxnSpMkLst>
            <pc:docMk/>
            <pc:sldMk cId="968073199" sldId="3321"/>
            <ac:cxnSpMk id="55" creationId="{08C7071F-DFDE-0C4F-A32A-A4A2929F82FB}"/>
          </ac:cxnSpMkLst>
        </pc:cxnChg>
        <pc:cxnChg chg="mod">
          <ac:chgData name="Ahmed Jabbari" userId="16dd93c7fd3e995e" providerId="LiveId" clId="{450D301C-E73D-4E40-835F-9166DEFE60CF}" dt="2023-11-01T03:52:29.083" v="2517" actId="1076"/>
          <ac:cxnSpMkLst>
            <pc:docMk/>
            <pc:sldMk cId="968073199" sldId="3321"/>
            <ac:cxnSpMk id="56" creationId="{107D7599-B202-5A45-B7E4-A45846C117D2}"/>
          </ac:cxnSpMkLst>
        </pc:cxnChg>
        <pc:cxnChg chg="mod">
          <ac:chgData name="Ahmed Jabbari" userId="16dd93c7fd3e995e" providerId="LiveId" clId="{450D301C-E73D-4E40-835F-9166DEFE60CF}" dt="2023-11-01T03:52:37.094" v="2518" actId="1076"/>
          <ac:cxnSpMkLst>
            <pc:docMk/>
            <pc:sldMk cId="968073199" sldId="3321"/>
            <ac:cxnSpMk id="57" creationId="{FF08F193-239B-504C-A232-C29F046A7F53}"/>
          </ac:cxnSpMkLst>
        </pc:cxnChg>
        <pc:cxnChg chg="mod">
          <ac:chgData name="Ahmed Jabbari" userId="16dd93c7fd3e995e" providerId="LiveId" clId="{450D301C-E73D-4E40-835F-9166DEFE60CF}" dt="2023-11-01T03:00:44.219" v="2394" actId="14100"/>
          <ac:cxnSpMkLst>
            <pc:docMk/>
            <pc:sldMk cId="968073199" sldId="3321"/>
            <ac:cxnSpMk id="60" creationId="{4FD2CAC9-450B-9E26-48F2-24A072F944F0}"/>
          </ac:cxnSpMkLst>
        </pc:cxnChg>
        <pc:cxnChg chg="mod">
          <ac:chgData name="Ahmed Jabbari" userId="16dd93c7fd3e995e" providerId="LiveId" clId="{450D301C-E73D-4E40-835F-9166DEFE60CF}" dt="2023-11-01T02:59:18.393" v="2366"/>
          <ac:cxnSpMkLst>
            <pc:docMk/>
            <pc:sldMk cId="968073199" sldId="3321"/>
            <ac:cxnSpMk id="61" creationId="{1EE45643-BE64-77EE-24C3-02E456032705}"/>
          </ac:cxnSpMkLst>
        </pc:cxnChg>
        <pc:cxnChg chg="mod">
          <ac:chgData name="Ahmed Jabbari" userId="16dd93c7fd3e995e" providerId="LiveId" clId="{450D301C-E73D-4E40-835F-9166DEFE60CF}" dt="2023-11-01T02:59:18.393" v="2366"/>
          <ac:cxnSpMkLst>
            <pc:docMk/>
            <pc:sldMk cId="968073199" sldId="3321"/>
            <ac:cxnSpMk id="62" creationId="{81684F82-2EA4-AAE8-7C10-E9ABA2A6E81D}"/>
          </ac:cxnSpMkLst>
        </pc:cxnChg>
        <pc:cxnChg chg="mod">
          <ac:chgData name="Ahmed Jabbari" userId="16dd93c7fd3e995e" providerId="LiveId" clId="{450D301C-E73D-4E40-835F-9166DEFE60CF}" dt="2023-10-29T21:21:36.504" v="1738"/>
          <ac:cxnSpMkLst>
            <pc:docMk/>
            <pc:sldMk cId="968073199" sldId="3321"/>
            <ac:cxnSpMk id="64" creationId="{34CE2F8C-E5F7-574E-8088-D4E788867B5B}"/>
          </ac:cxnSpMkLst>
        </pc:cxnChg>
        <pc:cxnChg chg="mod">
          <ac:chgData name="Ahmed Jabbari" userId="16dd93c7fd3e995e" providerId="LiveId" clId="{450D301C-E73D-4E40-835F-9166DEFE60CF}" dt="2023-10-29T21:21:36.504" v="1738"/>
          <ac:cxnSpMkLst>
            <pc:docMk/>
            <pc:sldMk cId="968073199" sldId="3321"/>
            <ac:cxnSpMk id="65" creationId="{E2970F26-8214-0A47-9E5D-BDBA7097F10B}"/>
          </ac:cxnSpMkLst>
        </pc:cxnChg>
        <pc:cxnChg chg="mod">
          <ac:chgData name="Ahmed Jabbari" userId="16dd93c7fd3e995e" providerId="LiveId" clId="{450D301C-E73D-4E40-835F-9166DEFE60CF}" dt="2023-10-29T21:21:36.504" v="1738"/>
          <ac:cxnSpMkLst>
            <pc:docMk/>
            <pc:sldMk cId="968073199" sldId="3321"/>
            <ac:cxnSpMk id="66" creationId="{1E720CD9-6A49-AB44-A5D5-A23C7593E34E}"/>
          </ac:cxnSpMkLst>
        </pc:cxnChg>
        <pc:cxnChg chg="mod">
          <ac:chgData name="Ahmed Jabbari" userId="16dd93c7fd3e995e" providerId="LiveId" clId="{450D301C-E73D-4E40-835F-9166DEFE60CF}" dt="2023-10-29T21:21:36.504" v="1738"/>
          <ac:cxnSpMkLst>
            <pc:docMk/>
            <pc:sldMk cId="968073199" sldId="3321"/>
            <ac:cxnSpMk id="67" creationId="{2A325210-737C-344C-BC88-9D63D73FC7C9}"/>
          </ac:cxnSpMkLst>
        </pc:cxnChg>
        <pc:cxnChg chg="mod">
          <ac:chgData name="Ahmed Jabbari" userId="16dd93c7fd3e995e" providerId="LiveId" clId="{450D301C-E73D-4E40-835F-9166DEFE60CF}" dt="2023-10-29T21:21:36.504" v="1738"/>
          <ac:cxnSpMkLst>
            <pc:docMk/>
            <pc:sldMk cId="968073199" sldId="3321"/>
            <ac:cxnSpMk id="69" creationId="{F59BDEB7-AADB-2F48-BD9B-CFA34ACA7B18}"/>
          </ac:cxnSpMkLst>
        </pc:cxnChg>
        <pc:cxnChg chg="mod">
          <ac:chgData name="Ahmed Jabbari" userId="16dd93c7fd3e995e" providerId="LiveId" clId="{450D301C-E73D-4E40-835F-9166DEFE60CF}" dt="2023-10-29T21:21:36.504" v="1738"/>
          <ac:cxnSpMkLst>
            <pc:docMk/>
            <pc:sldMk cId="968073199" sldId="3321"/>
            <ac:cxnSpMk id="70" creationId="{B109C6B0-411C-D94E-8B69-E409764614F0}"/>
          </ac:cxnSpMkLst>
        </pc:cxnChg>
        <pc:cxnChg chg="mod">
          <ac:chgData name="Ahmed Jabbari" userId="16dd93c7fd3e995e" providerId="LiveId" clId="{450D301C-E73D-4E40-835F-9166DEFE60CF}" dt="2023-10-29T21:21:36.504" v="1738"/>
          <ac:cxnSpMkLst>
            <pc:docMk/>
            <pc:sldMk cId="968073199" sldId="3321"/>
            <ac:cxnSpMk id="71" creationId="{0C87BD78-6980-B54A-B9B1-CBEB627E71A5}"/>
          </ac:cxnSpMkLst>
        </pc:cxnChg>
        <pc:cxnChg chg="mod">
          <ac:chgData name="Ahmed Jabbari" userId="16dd93c7fd3e995e" providerId="LiveId" clId="{450D301C-E73D-4E40-835F-9166DEFE60CF}" dt="2023-11-01T03:06:36.562" v="2457" actId="14100"/>
          <ac:cxnSpMkLst>
            <pc:docMk/>
            <pc:sldMk cId="968073199" sldId="3321"/>
            <ac:cxnSpMk id="72" creationId="{AE595CD5-238D-8741-84EE-47E0E0CF4A31}"/>
          </ac:cxnSpMkLst>
        </pc:cxnChg>
        <pc:cxnChg chg="mod">
          <ac:chgData name="Ahmed Jabbari" userId="16dd93c7fd3e995e" providerId="LiveId" clId="{450D301C-E73D-4E40-835F-9166DEFE60CF}" dt="2023-11-01T02:59:18.393" v="2366"/>
          <ac:cxnSpMkLst>
            <pc:docMk/>
            <pc:sldMk cId="968073199" sldId="3321"/>
            <ac:cxnSpMk id="75" creationId="{CFEA71CA-E699-D452-2613-B876809D404A}"/>
          </ac:cxnSpMkLst>
        </pc:cxnChg>
        <pc:cxnChg chg="mod">
          <ac:chgData name="Ahmed Jabbari" userId="16dd93c7fd3e995e" providerId="LiveId" clId="{450D301C-E73D-4E40-835F-9166DEFE60CF}" dt="2023-11-01T02:59:18.393" v="2366"/>
          <ac:cxnSpMkLst>
            <pc:docMk/>
            <pc:sldMk cId="968073199" sldId="3321"/>
            <ac:cxnSpMk id="77" creationId="{F7B0565E-2BA2-2741-5F2E-634C19F50D09}"/>
          </ac:cxnSpMkLst>
        </pc:cxnChg>
        <pc:cxnChg chg="mod">
          <ac:chgData name="Ahmed Jabbari" userId="16dd93c7fd3e995e" providerId="LiveId" clId="{450D301C-E73D-4E40-835F-9166DEFE60CF}" dt="2023-11-01T02:59:18.393" v="2366"/>
          <ac:cxnSpMkLst>
            <pc:docMk/>
            <pc:sldMk cId="968073199" sldId="3321"/>
            <ac:cxnSpMk id="78" creationId="{F5C71B66-5CCD-5C9C-A069-8FF4C45F9920}"/>
          </ac:cxnSpMkLst>
        </pc:cxnChg>
        <pc:cxnChg chg="mod">
          <ac:chgData name="Ahmed Jabbari" userId="16dd93c7fd3e995e" providerId="LiveId" clId="{450D301C-E73D-4E40-835F-9166DEFE60CF}" dt="2023-11-01T02:59:18.393" v="2366"/>
          <ac:cxnSpMkLst>
            <pc:docMk/>
            <pc:sldMk cId="968073199" sldId="3321"/>
            <ac:cxnSpMk id="79" creationId="{CB1CB0B8-45E6-2691-6710-D314B8A59242}"/>
          </ac:cxnSpMkLst>
        </pc:cxnChg>
        <pc:cxnChg chg="mod">
          <ac:chgData name="Ahmed Jabbari" userId="16dd93c7fd3e995e" providerId="LiveId" clId="{450D301C-E73D-4E40-835F-9166DEFE60CF}" dt="2023-11-01T02:59:18.393" v="2366"/>
          <ac:cxnSpMkLst>
            <pc:docMk/>
            <pc:sldMk cId="968073199" sldId="3321"/>
            <ac:cxnSpMk id="80" creationId="{D5758383-D617-D3D3-B6FA-52A7F61C1E2E}"/>
          </ac:cxnSpMkLst>
        </pc:cxnChg>
      </pc:sldChg>
      <pc:sldChg chg="addSp delSp add del setBg delDesignElem">
        <pc:chgData name="Ahmed Jabbari" userId="16dd93c7fd3e995e" providerId="LiveId" clId="{450D301C-E73D-4E40-835F-9166DEFE60CF}" dt="2023-10-29T21:20:39.131" v="1708"/>
        <pc:sldMkLst>
          <pc:docMk/>
          <pc:sldMk cId="1213387426" sldId="3322"/>
        </pc:sldMkLst>
        <pc:spChg chg="add del">
          <ac:chgData name="Ahmed Jabbari" userId="16dd93c7fd3e995e" providerId="LiveId" clId="{450D301C-E73D-4E40-835F-9166DEFE60CF}" dt="2023-10-29T21:20:39.131" v="1708"/>
          <ac:spMkLst>
            <pc:docMk/>
            <pc:sldMk cId="1213387426" sldId="3322"/>
            <ac:spMk id="1040" creationId="{A9286AD2-18A9-4868-A4E3-7A2097A20810}"/>
          </ac:spMkLst>
        </pc:spChg>
        <pc:spChg chg="add del">
          <ac:chgData name="Ahmed Jabbari" userId="16dd93c7fd3e995e" providerId="LiveId" clId="{450D301C-E73D-4E40-835F-9166DEFE60CF}" dt="2023-10-29T21:20:39.131" v="1708"/>
          <ac:spMkLst>
            <pc:docMk/>
            <pc:sldMk cId="1213387426" sldId="3322"/>
            <ac:spMk id="1044" creationId="{1AB8ECB2-FB64-476F-A62F-36D68C8C7C60}"/>
          </ac:spMkLst>
        </pc:spChg>
        <pc:spChg chg="add del">
          <ac:chgData name="Ahmed Jabbari" userId="16dd93c7fd3e995e" providerId="LiveId" clId="{450D301C-E73D-4E40-835F-9166DEFE60CF}" dt="2023-10-29T21:20:39.131" v="1708"/>
          <ac:spMkLst>
            <pc:docMk/>
            <pc:sldMk cId="1213387426" sldId="3322"/>
            <ac:spMk id="1046" creationId="{289CEAD5-ED2F-4675-9E4C-80B8A0E8A0A1}"/>
          </ac:spMkLst>
        </pc:spChg>
        <pc:cxnChg chg="add del">
          <ac:chgData name="Ahmed Jabbari" userId="16dd93c7fd3e995e" providerId="LiveId" clId="{450D301C-E73D-4E40-835F-9166DEFE60CF}" dt="2023-10-29T21:20:39.131" v="1708"/>
          <ac:cxnSpMkLst>
            <pc:docMk/>
            <pc:sldMk cId="1213387426" sldId="3322"/>
            <ac:cxnSpMk id="1042" creationId="{E7A7CD63-7EC3-44F3-95D0-595C4019FF24}"/>
          </ac:cxnSpMkLst>
        </pc:cxnChg>
      </pc:sldChg>
      <pc:sldChg chg="addSp delSp modSp add mod">
        <pc:chgData name="Ahmed Jabbari" userId="16dd93c7fd3e995e" providerId="LiveId" clId="{450D301C-E73D-4E40-835F-9166DEFE60CF}" dt="2023-10-29T22:57:05.283" v="1898" actId="255"/>
        <pc:sldMkLst>
          <pc:docMk/>
          <pc:sldMk cId="1685663756" sldId="3322"/>
        </pc:sldMkLst>
        <pc:spChg chg="add mod">
          <ac:chgData name="Ahmed Jabbari" userId="16dd93c7fd3e995e" providerId="LiveId" clId="{450D301C-E73D-4E40-835F-9166DEFE60CF}" dt="2023-10-29T22:57:05.283" v="1898" actId="255"/>
          <ac:spMkLst>
            <pc:docMk/>
            <pc:sldMk cId="1685663756" sldId="3322"/>
            <ac:spMk id="8" creationId="{A8931421-EBDD-BAB6-00D7-52658FA8984C}"/>
          </ac:spMkLst>
        </pc:spChg>
        <pc:spChg chg="del">
          <ac:chgData name="Ahmed Jabbari" userId="16dd93c7fd3e995e" providerId="LiveId" clId="{450D301C-E73D-4E40-835F-9166DEFE60CF}" dt="2023-10-29T22:54:28.394" v="1819" actId="478"/>
          <ac:spMkLst>
            <pc:docMk/>
            <pc:sldMk cId="1685663756" sldId="3322"/>
            <ac:spMk id="18" creationId="{DC08F4DD-9576-164C-B072-69D25ED721FC}"/>
          </ac:spMkLst>
        </pc:spChg>
        <pc:spChg chg="del">
          <ac:chgData name="Ahmed Jabbari" userId="16dd93c7fd3e995e" providerId="LiveId" clId="{450D301C-E73D-4E40-835F-9166DEFE60CF}" dt="2023-10-29T22:54:28.394" v="1819" actId="478"/>
          <ac:spMkLst>
            <pc:docMk/>
            <pc:sldMk cId="1685663756" sldId="3322"/>
            <ac:spMk id="21" creationId="{0CA8EBBD-1362-1243-AB28-635BB042FFE4}"/>
          </ac:spMkLst>
        </pc:spChg>
        <pc:spChg chg="del">
          <ac:chgData name="Ahmed Jabbari" userId="16dd93c7fd3e995e" providerId="LiveId" clId="{450D301C-E73D-4E40-835F-9166DEFE60CF}" dt="2023-10-29T22:54:28.394" v="1819" actId="478"/>
          <ac:spMkLst>
            <pc:docMk/>
            <pc:sldMk cId="1685663756" sldId="3322"/>
            <ac:spMk id="22" creationId="{1904EC9F-C899-CA7C-73FF-9AB9A88B7772}"/>
          </ac:spMkLst>
        </pc:spChg>
        <pc:spChg chg="del">
          <ac:chgData name="Ahmed Jabbari" userId="16dd93c7fd3e995e" providerId="LiveId" clId="{450D301C-E73D-4E40-835F-9166DEFE60CF}" dt="2023-10-29T22:54:28.394" v="1819" actId="478"/>
          <ac:spMkLst>
            <pc:docMk/>
            <pc:sldMk cId="1685663756" sldId="3322"/>
            <ac:spMk id="26" creationId="{A42F3739-5C3E-1DA9-D7B4-735E5E79A075}"/>
          </ac:spMkLst>
        </pc:spChg>
        <pc:spChg chg="del">
          <ac:chgData name="Ahmed Jabbari" userId="16dd93c7fd3e995e" providerId="LiveId" clId="{450D301C-E73D-4E40-835F-9166DEFE60CF}" dt="2023-10-29T22:54:28.394" v="1819" actId="478"/>
          <ac:spMkLst>
            <pc:docMk/>
            <pc:sldMk cId="1685663756" sldId="3322"/>
            <ac:spMk id="27" creationId="{6EEAB39A-D593-B94C-8838-46D6A13BAAA9}"/>
          </ac:spMkLst>
        </pc:spChg>
        <pc:spChg chg="del">
          <ac:chgData name="Ahmed Jabbari" userId="16dd93c7fd3e995e" providerId="LiveId" clId="{450D301C-E73D-4E40-835F-9166DEFE60CF}" dt="2023-10-29T22:54:28.394" v="1819" actId="478"/>
          <ac:spMkLst>
            <pc:docMk/>
            <pc:sldMk cId="1685663756" sldId="3322"/>
            <ac:spMk id="30" creationId="{83850FFE-6176-3C44-8200-8E5128AD3228}"/>
          </ac:spMkLst>
        </pc:spChg>
        <pc:spChg chg="del">
          <ac:chgData name="Ahmed Jabbari" userId="16dd93c7fd3e995e" providerId="LiveId" clId="{450D301C-E73D-4E40-835F-9166DEFE60CF}" dt="2023-10-29T22:54:28.394" v="1819" actId="478"/>
          <ac:spMkLst>
            <pc:docMk/>
            <pc:sldMk cId="1685663756" sldId="3322"/>
            <ac:spMk id="32" creationId="{B5F582DE-D35B-3C4C-8179-92D5C396FD7C}"/>
          </ac:spMkLst>
        </pc:spChg>
        <pc:spChg chg="del">
          <ac:chgData name="Ahmed Jabbari" userId="16dd93c7fd3e995e" providerId="LiveId" clId="{450D301C-E73D-4E40-835F-9166DEFE60CF}" dt="2023-10-29T22:54:28.394" v="1819" actId="478"/>
          <ac:spMkLst>
            <pc:docMk/>
            <pc:sldMk cId="1685663756" sldId="3322"/>
            <ac:spMk id="33" creationId="{A9E205BF-DBF8-F943-B0E6-F8AC3995A7B1}"/>
          </ac:spMkLst>
        </pc:spChg>
        <pc:spChg chg="del">
          <ac:chgData name="Ahmed Jabbari" userId="16dd93c7fd3e995e" providerId="LiveId" clId="{450D301C-E73D-4E40-835F-9166DEFE60CF}" dt="2023-10-29T22:54:28.394" v="1819" actId="478"/>
          <ac:spMkLst>
            <pc:docMk/>
            <pc:sldMk cId="1685663756" sldId="3322"/>
            <ac:spMk id="34" creationId="{3872B021-D99A-E24A-A52C-5796080AFCC3}"/>
          </ac:spMkLst>
        </pc:spChg>
        <pc:spChg chg="del">
          <ac:chgData name="Ahmed Jabbari" userId="16dd93c7fd3e995e" providerId="LiveId" clId="{450D301C-E73D-4E40-835F-9166DEFE60CF}" dt="2023-10-29T22:54:28.394" v="1819" actId="478"/>
          <ac:spMkLst>
            <pc:docMk/>
            <pc:sldMk cId="1685663756" sldId="3322"/>
            <ac:spMk id="35" creationId="{50A2CB6F-D785-5948-9D9C-11DA6CF48F5A}"/>
          </ac:spMkLst>
        </pc:spChg>
        <pc:spChg chg="del">
          <ac:chgData name="Ahmed Jabbari" userId="16dd93c7fd3e995e" providerId="LiveId" clId="{450D301C-E73D-4E40-835F-9166DEFE60CF}" dt="2023-10-29T22:54:28.394" v="1819" actId="478"/>
          <ac:spMkLst>
            <pc:docMk/>
            <pc:sldMk cId="1685663756" sldId="3322"/>
            <ac:spMk id="37" creationId="{5D591B6C-5127-C04C-8AAA-128B20468142}"/>
          </ac:spMkLst>
        </pc:spChg>
        <pc:spChg chg="del">
          <ac:chgData name="Ahmed Jabbari" userId="16dd93c7fd3e995e" providerId="LiveId" clId="{450D301C-E73D-4E40-835F-9166DEFE60CF}" dt="2023-10-29T22:54:28.394" v="1819" actId="478"/>
          <ac:spMkLst>
            <pc:docMk/>
            <pc:sldMk cId="1685663756" sldId="3322"/>
            <ac:spMk id="38" creationId="{007E3A91-51A8-F248-BBDD-954F54AAEA63}"/>
          </ac:spMkLst>
        </pc:spChg>
        <pc:spChg chg="del">
          <ac:chgData name="Ahmed Jabbari" userId="16dd93c7fd3e995e" providerId="LiveId" clId="{450D301C-E73D-4E40-835F-9166DEFE60CF}" dt="2023-10-29T22:54:28.394" v="1819" actId="478"/>
          <ac:spMkLst>
            <pc:docMk/>
            <pc:sldMk cId="1685663756" sldId="3322"/>
            <ac:spMk id="39" creationId="{C5A02C7D-5E7E-6A4F-9406-B3FFB349041A}"/>
          </ac:spMkLst>
        </pc:spChg>
        <pc:spChg chg="del">
          <ac:chgData name="Ahmed Jabbari" userId="16dd93c7fd3e995e" providerId="LiveId" clId="{450D301C-E73D-4E40-835F-9166DEFE60CF}" dt="2023-10-29T22:54:28.394" v="1819" actId="478"/>
          <ac:spMkLst>
            <pc:docMk/>
            <pc:sldMk cId="1685663756" sldId="3322"/>
            <ac:spMk id="41" creationId="{92C9910E-B78D-3049-88BB-C16176B38BCB}"/>
          </ac:spMkLst>
        </pc:spChg>
        <pc:spChg chg="del">
          <ac:chgData name="Ahmed Jabbari" userId="16dd93c7fd3e995e" providerId="LiveId" clId="{450D301C-E73D-4E40-835F-9166DEFE60CF}" dt="2023-10-29T22:54:28.394" v="1819" actId="478"/>
          <ac:spMkLst>
            <pc:docMk/>
            <pc:sldMk cId="1685663756" sldId="3322"/>
            <ac:spMk id="73" creationId="{D387DDFC-5748-BE44-841E-E70A9A7FBAFE}"/>
          </ac:spMkLst>
        </pc:spChg>
        <pc:spChg chg="del">
          <ac:chgData name="Ahmed Jabbari" userId="16dd93c7fd3e995e" providerId="LiveId" clId="{450D301C-E73D-4E40-835F-9166DEFE60CF}" dt="2023-10-29T22:54:28.394" v="1819" actId="478"/>
          <ac:spMkLst>
            <pc:docMk/>
            <pc:sldMk cId="1685663756" sldId="3322"/>
            <ac:spMk id="74" creationId="{F4934087-DF0A-0440-A978-7E0C16B8F25C}"/>
          </ac:spMkLst>
        </pc:spChg>
        <pc:grpChg chg="del">
          <ac:chgData name="Ahmed Jabbari" userId="16dd93c7fd3e995e" providerId="LiveId" clId="{450D301C-E73D-4E40-835F-9166DEFE60CF}" dt="2023-10-29T22:54:28.394" v="1819" actId="478"/>
          <ac:grpSpMkLst>
            <pc:docMk/>
            <pc:sldMk cId="1685663756" sldId="3322"/>
            <ac:grpSpMk id="4" creationId="{2AA7B131-E03D-B846-9387-749C28C0DE85}"/>
          </ac:grpSpMkLst>
        </pc:grpChg>
        <pc:grpChg chg="del">
          <ac:chgData name="Ahmed Jabbari" userId="16dd93c7fd3e995e" providerId="LiveId" clId="{450D301C-E73D-4E40-835F-9166DEFE60CF}" dt="2023-10-29T22:54:28.394" v="1819" actId="478"/>
          <ac:grpSpMkLst>
            <pc:docMk/>
            <pc:sldMk cId="1685663756" sldId="3322"/>
            <ac:grpSpMk id="5" creationId="{0AD5DFCD-4B13-9A4B-AAAB-E180DFF9FEF8}"/>
          </ac:grpSpMkLst>
        </pc:grpChg>
        <pc:grpChg chg="del">
          <ac:chgData name="Ahmed Jabbari" userId="16dd93c7fd3e995e" providerId="LiveId" clId="{450D301C-E73D-4E40-835F-9166DEFE60CF}" dt="2023-10-29T22:54:28.394" v="1819" actId="478"/>
          <ac:grpSpMkLst>
            <pc:docMk/>
            <pc:sldMk cId="1685663756" sldId="3322"/>
            <ac:grpSpMk id="11" creationId="{4CEDE06A-EDB6-3449-9937-3B177A876E06}"/>
          </ac:grpSpMkLst>
        </pc:grpChg>
        <pc:grpChg chg="del">
          <ac:chgData name="Ahmed Jabbari" userId="16dd93c7fd3e995e" providerId="LiveId" clId="{450D301C-E73D-4E40-835F-9166DEFE60CF}" dt="2023-10-29T22:54:28.394" v="1819" actId="478"/>
          <ac:grpSpMkLst>
            <pc:docMk/>
            <pc:sldMk cId="1685663756" sldId="3322"/>
            <ac:grpSpMk id="14" creationId="{CCDC17E1-8715-8240-B74D-73A65AD08EB3}"/>
          </ac:grpSpMkLst>
        </pc:grpChg>
        <pc:grpChg chg="del">
          <ac:chgData name="Ahmed Jabbari" userId="16dd93c7fd3e995e" providerId="LiveId" clId="{450D301C-E73D-4E40-835F-9166DEFE60CF}" dt="2023-10-29T22:54:28.394" v="1819" actId="478"/>
          <ac:grpSpMkLst>
            <pc:docMk/>
            <pc:sldMk cId="1685663756" sldId="3322"/>
            <ac:grpSpMk id="52" creationId="{4F7843A5-00EF-AD49-9832-AFB13B040563}"/>
          </ac:grpSpMkLst>
        </pc:grpChg>
        <pc:grpChg chg="del">
          <ac:chgData name="Ahmed Jabbari" userId="16dd93c7fd3e995e" providerId="LiveId" clId="{450D301C-E73D-4E40-835F-9166DEFE60CF}" dt="2023-10-29T22:54:28.394" v="1819" actId="478"/>
          <ac:grpSpMkLst>
            <pc:docMk/>
            <pc:sldMk cId="1685663756" sldId="3322"/>
            <ac:grpSpMk id="53" creationId="{4CD6339D-F914-3B4F-8B1D-0D88CFC11322}"/>
          </ac:grpSpMkLst>
        </pc:grpChg>
        <pc:grpChg chg="del">
          <ac:chgData name="Ahmed Jabbari" userId="16dd93c7fd3e995e" providerId="LiveId" clId="{450D301C-E73D-4E40-835F-9166DEFE60CF}" dt="2023-10-29T22:54:28.394" v="1819" actId="478"/>
          <ac:grpSpMkLst>
            <pc:docMk/>
            <pc:sldMk cId="1685663756" sldId="3322"/>
            <ac:grpSpMk id="63" creationId="{323C1D89-219E-C84D-865E-68CFC260DCEF}"/>
          </ac:grpSpMkLst>
        </pc:grpChg>
        <pc:grpChg chg="del">
          <ac:chgData name="Ahmed Jabbari" userId="16dd93c7fd3e995e" providerId="LiveId" clId="{450D301C-E73D-4E40-835F-9166DEFE60CF}" dt="2023-10-29T22:54:28.394" v="1819" actId="478"/>
          <ac:grpSpMkLst>
            <pc:docMk/>
            <pc:sldMk cId="1685663756" sldId="3322"/>
            <ac:grpSpMk id="68" creationId="{65B4AC60-3660-4D40-8FC6-C4CE5C9D608B}"/>
          </ac:grpSpMkLst>
        </pc:grpChg>
        <pc:graphicFrameChg chg="del">
          <ac:chgData name="Ahmed Jabbari" userId="16dd93c7fd3e995e" providerId="LiveId" clId="{450D301C-E73D-4E40-835F-9166DEFE60CF}" dt="2023-10-29T22:54:28.394" v="1819" actId="478"/>
          <ac:graphicFrameMkLst>
            <pc:docMk/>
            <pc:sldMk cId="1685663756" sldId="3322"/>
            <ac:graphicFrameMk id="17" creationId="{03B55316-D533-026B-42D8-2A880E1E13FF}"/>
          </ac:graphicFrameMkLst>
        </pc:graphicFrameChg>
        <pc:cxnChg chg="mod">
          <ac:chgData name="Ahmed Jabbari" userId="16dd93c7fd3e995e" providerId="LiveId" clId="{450D301C-E73D-4E40-835F-9166DEFE60CF}" dt="2023-10-29T22:54:28.394" v="1819" actId="478"/>
          <ac:cxnSpMkLst>
            <pc:docMk/>
            <pc:sldMk cId="1685663756" sldId="3322"/>
            <ac:cxnSpMk id="54" creationId="{DACD0516-248E-A34F-A357-D8429F6D52A0}"/>
          </ac:cxnSpMkLst>
        </pc:cxnChg>
      </pc:sldChg>
      <pc:sldChg chg="delSp modSp add del mod delAnim">
        <pc:chgData name="Ahmed Jabbari" userId="16dd93c7fd3e995e" providerId="LiveId" clId="{450D301C-E73D-4E40-835F-9166DEFE60CF}" dt="2023-11-01T03:05:24.943" v="2453" actId="47"/>
        <pc:sldMkLst>
          <pc:docMk/>
          <pc:sldMk cId="683868062" sldId="3323"/>
        </pc:sldMkLst>
        <pc:spChg chg="del">
          <ac:chgData name="Ahmed Jabbari" userId="16dd93c7fd3e995e" providerId="LiveId" clId="{450D301C-E73D-4E40-835F-9166DEFE60CF}" dt="2023-11-01T02:58:23.914" v="2359" actId="478"/>
          <ac:spMkLst>
            <pc:docMk/>
            <pc:sldMk cId="683868062" sldId="3323"/>
            <ac:spMk id="18" creationId="{DC08F4DD-9576-164C-B072-69D25ED721FC}"/>
          </ac:spMkLst>
        </pc:spChg>
        <pc:spChg chg="del">
          <ac:chgData name="Ahmed Jabbari" userId="16dd93c7fd3e995e" providerId="LiveId" clId="{450D301C-E73D-4E40-835F-9166DEFE60CF}" dt="2023-11-01T02:58:23.914" v="2359" actId="478"/>
          <ac:spMkLst>
            <pc:docMk/>
            <pc:sldMk cId="683868062" sldId="3323"/>
            <ac:spMk id="21" creationId="{0CA8EBBD-1362-1243-AB28-635BB042FFE4}"/>
          </ac:spMkLst>
        </pc:spChg>
        <pc:spChg chg="del">
          <ac:chgData name="Ahmed Jabbari" userId="16dd93c7fd3e995e" providerId="LiveId" clId="{450D301C-E73D-4E40-835F-9166DEFE60CF}" dt="2023-11-01T02:58:23.914" v="2359" actId="478"/>
          <ac:spMkLst>
            <pc:docMk/>
            <pc:sldMk cId="683868062" sldId="3323"/>
            <ac:spMk id="22" creationId="{1904EC9F-C899-CA7C-73FF-9AB9A88B7772}"/>
          </ac:spMkLst>
        </pc:spChg>
        <pc:spChg chg="del">
          <ac:chgData name="Ahmed Jabbari" userId="16dd93c7fd3e995e" providerId="LiveId" clId="{450D301C-E73D-4E40-835F-9166DEFE60CF}" dt="2023-11-01T02:58:23.914" v="2359" actId="478"/>
          <ac:spMkLst>
            <pc:docMk/>
            <pc:sldMk cId="683868062" sldId="3323"/>
            <ac:spMk id="26" creationId="{A42F3739-5C3E-1DA9-D7B4-735E5E79A075}"/>
          </ac:spMkLst>
        </pc:spChg>
        <pc:spChg chg="del">
          <ac:chgData name="Ahmed Jabbari" userId="16dd93c7fd3e995e" providerId="LiveId" clId="{450D301C-E73D-4E40-835F-9166DEFE60CF}" dt="2023-11-01T02:58:23.914" v="2359" actId="478"/>
          <ac:spMkLst>
            <pc:docMk/>
            <pc:sldMk cId="683868062" sldId="3323"/>
            <ac:spMk id="27" creationId="{6EEAB39A-D593-B94C-8838-46D6A13BAAA9}"/>
          </ac:spMkLst>
        </pc:spChg>
        <pc:spChg chg="del">
          <ac:chgData name="Ahmed Jabbari" userId="16dd93c7fd3e995e" providerId="LiveId" clId="{450D301C-E73D-4E40-835F-9166DEFE60CF}" dt="2023-11-01T02:58:23.914" v="2359" actId="478"/>
          <ac:spMkLst>
            <pc:docMk/>
            <pc:sldMk cId="683868062" sldId="3323"/>
            <ac:spMk id="30" creationId="{83850FFE-6176-3C44-8200-8E5128AD3228}"/>
          </ac:spMkLst>
        </pc:spChg>
        <pc:spChg chg="del">
          <ac:chgData name="Ahmed Jabbari" userId="16dd93c7fd3e995e" providerId="LiveId" clId="{450D301C-E73D-4E40-835F-9166DEFE60CF}" dt="2023-11-01T02:58:23.914" v="2359" actId="478"/>
          <ac:spMkLst>
            <pc:docMk/>
            <pc:sldMk cId="683868062" sldId="3323"/>
            <ac:spMk id="32" creationId="{B5F582DE-D35B-3C4C-8179-92D5C396FD7C}"/>
          </ac:spMkLst>
        </pc:spChg>
        <pc:spChg chg="del">
          <ac:chgData name="Ahmed Jabbari" userId="16dd93c7fd3e995e" providerId="LiveId" clId="{450D301C-E73D-4E40-835F-9166DEFE60CF}" dt="2023-11-01T02:58:23.914" v="2359" actId="478"/>
          <ac:spMkLst>
            <pc:docMk/>
            <pc:sldMk cId="683868062" sldId="3323"/>
            <ac:spMk id="33" creationId="{A9E205BF-DBF8-F943-B0E6-F8AC3995A7B1}"/>
          </ac:spMkLst>
        </pc:spChg>
        <pc:spChg chg="del">
          <ac:chgData name="Ahmed Jabbari" userId="16dd93c7fd3e995e" providerId="LiveId" clId="{450D301C-E73D-4E40-835F-9166DEFE60CF}" dt="2023-11-01T02:58:23.914" v="2359" actId="478"/>
          <ac:spMkLst>
            <pc:docMk/>
            <pc:sldMk cId="683868062" sldId="3323"/>
            <ac:spMk id="34" creationId="{3872B021-D99A-E24A-A52C-5796080AFCC3}"/>
          </ac:spMkLst>
        </pc:spChg>
        <pc:spChg chg="del">
          <ac:chgData name="Ahmed Jabbari" userId="16dd93c7fd3e995e" providerId="LiveId" clId="{450D301C-E73D-4E40-835F-9166DEFE60CF}" dt="2023-11-01T02:58:23.914" v="2359" actId="478"/>
          <ac:spMkLst>
            <pc:docMk/>
            <pc:sldMk cId="683868062" sldId="3323"/>
            <ac:spMk id="35" creationId="{50A2CB6F-D785-5948-9D9C-11DA6CF48F5A}"/>
          </ac:spMkLst>
        </pc:spChg>
        <pc:spChg chg="del">
          <ac:chgData name="Ahmed Jabbari" userId="16dd93c7fd3e995e" providerId="LiveId" clId="{450D301C-E73D-4E40-835F-9166DEFE60CF}" dt="2023-11-01T02:58:23.914" v="2359" actId="478"/>
          <ac:spMkLst>
            <pc:docMk/>
            <pc:sldMk cId="683868062" sldId="3323"/>
            <ac:spMk id="36" creationId="{0F6E2FB2-7684-2342-8B9F-E46FC849DB28}"/>
          </ac:spMkLst>
        </pc:spChg>
        <pc:spChg chg="del">
          <ac:chgData name="Ahmed Jabbari" userId="16dd93c7fd3e995e" providerId="LiveId" clId="{450D301C-E73D-4E40-835F-9166DEFE60CF}" dt="2023-11-01T02:58:23.914" v="2359" actId="478"/>
          <ac:spMkLst>
            <pc:docMk/>
            <pc:sldMk cId="683868062" sldId="3323"/>
            <ac:spMk id="37" creationId="{5D591B6C-5127-C04C-8AAA-128B20468142}"/>
          </ac:spMkLst>
        </pc:spChg>
        <pc:spChg chg="del">
          <ac:chgData name="Ahmed Jabbari" userId="16dd93c7fd3e995e" providerId="LiveId" clId="{450D301C-E73D-4E40-835F-9166DEFE60CF}" dt="2023-11-01T02:58:23.914" v="2359" actId="478"/>
          <ac:spMkLst>
            <pc:docMk/>
            <pc:sldMk cId="683868062" sldId="3323"/>
            <ac:spMk id="38" creationId="{007E3A91-51A8-F248-BBDD-954F54AAEA63}"/>
          </ac:spMkLst>
        </pc:spChg>
        <pc:spChg chg="del">
          <ac:chgData name="Ahmed Jabbari" userId="16dd93c7fd3e995e" providerId="LiveId" clId="{450D301C-E73D-4E40-835F-9166DEFE60CF}" dt="2023-11-01T02:58:23.914" v="2359" actId="478"/>
          <ac:spMkLst>
            <pc:docMk/>
            <pc:sldMk cId="683868062" sldId="3323"/>
            <ac:spMk id="39" creationId="{C5A02C7D-5E7E-6A4F-9406-B3FFB349041A}"/>
          </ac:spMkLst>
        </pc:spChg>
        <pc:spChg chg="del">
          <ac:chgData name="Ahmed Jabbari" userId="16dd93c7fd3e995e" providerId="LiveId" clId="{450D301C-E73D-4E40-835F-9166DEFE60CF}" dt="2023-11-01T02:58:23.914" v="2359" actId="478"/>
          <ac:spMkLst>
            <pc:docMk/>
            <pc:sldMk cId="683868062" sldId="3323"/>
            <ac:spMk id="41" creationId="{92C9910E-B78D-3049-88BB-C16176B38BCB}"/>
          </ac:spMkLst>
        </pc:spChg>
        <pc:spChg chg="del">
          <ac:chgData name="Ahmed Jabbari" userId="16dd93c7fd3e995e" providerId="LiveId" clId="{450D301C-E73D-4E40-835F-9166DEFE60CF}" dt="2023-11-01T02:58:23.914" v="2359" actId="478"/>
          <ac:spMkLst>
            <pc:docMk/>
            <pc:sldMk cId="683868062" sldId="3323"/>
            <ac:spMk id="73" creationId="{D387DDFC-5748-BE44-841E-E70A9A7FBAFE}"/>
          </ac:spMkLst>
        </pc:spChg>
        <pc:spChg chg="del">
          <ac:chgData name="Ahmed Jabbari" userId="16dd93c7fd3e995e" providerId="LiveId" clId="{450D301C-E73D-4E40-835F-9166DEFE60CF}" dt="2023-11-01T02:58:23.914" v="2359" actId="478"/>
          <ac:spMkLst>
            <pc:docMk/>
            <pc:sldMk cId="683868062" sldId="3323"/>
            <ac:spMk id="74" creationId="{F4934087-DF0A-0440-A978-7E0C16B8F25C}"/>
          </ac:spMkLst>
        </pc:spChg>
        <pc:grpChg chg="del">
          <ac:chgData name="Ahmed Jabbari" userId="16dd93c7fd3e995e" providerId="LiveId" clId="{450D301C-E73D-4E40-835F-9166DEFE60CF}" dt="2023-11-01T02:58:23.914" v="2359" actId="478"/>
          <ac:grpSpMkLst>
            <pc:docMk/>
            <pc:sldMk cId="683868062" sldId="3323"/>
            <ac:grpSpMk id="4" creationId="{2AA7B131-E03D-B846-9387-749C28C0DE85}"/>
          </ac:grpSpMkLst>
        </pc:grpChg>
        <pc:grpChg chg="del">
          <ac:chgData name="Ahmed Jabbari" userId="16dd93c7fd3e995e" providerId="LiveId" clId="{450D301C-E73D-4E40-835F-9166DEFE60CF}" dt="2023-11-01T02:58:23.914" v="2359" actId="478"/>
          <ac:grpSpMkLst>
            <pc:docMk/>
            <pc:sldMk cId="683868062" sldId="3323"/>
            <ac:grpSpMk id="5" creationId="{0AD5DFCD-4B13-9A4B-AAAB-E180DFF9FEF8}"/>
          </ac:grpSpMkLst>
        </pc:grpChg>
        <pc:grpChg chg="del">
          <ac:chgData name="Ahmed Jabbari" userId="16dd93c7fd3e995e" providerId="LiveId" clId="{450D301C-E73D-4E40-835F-9166DEFE60CF}" dt="2023-11-01T02:58:23.914" v="2359" actId="478"/>
          <ac:grpSpMkLst>
            <pc:docMk/>
            <pc:sldMk cId="683868062" sldId="3323"/>
            <ac:grpSpMk id="11" creationId="{4CEDE06A-EDB6-3449-9937-3B177A876E06}"/>
          </ac:grpSpMkLst>
        </pc:grpChg>
        <pc:grpChg chg="del">
          <ac:chgData name="Ahmed Jabbari" userId="16dd93c7fd3e995e" providerId="LiveId" clId="{450D301C-E73D-4E40-835F-9166DEFE60CF}" dt="2023-11-01T02:58:23.914" v="2359" actId="478"/>
          <ac:grpSpMkLst>
            <pc:docMk/>
            <pc:sldMk cId="683868062" sldId="3323"/>
            <ac:grpSpMk id="14" creationId="{CCDC17E1-8715-8240-B74D-73A65AD08EB3}"/>
          </ac:grpSpMkLst>
        </pc:grpChg>
        <pc:grpChg chg="del">
          <ac:chgData name="Ahmed Jabbari" userId="16dd93c7fd3e995e" providerId="LiveId" clId="{450D301C-E73D-4E40-835F-9166DEFE60CF}" dt="2023-11-01T02:58:23.914" v="2359" actId="478"/>
          <ac:grpSpMkLst>
            <pc:docMk/>
            <pc:sldMk cId="683868062" sldId="3323"/>
            <ac:grpSpMk id="52" creationId="{4F7843A5-00EF-AD49-9832-AFB13B040563}"/>
          </ac:grpSpMkLst>
        </pc:grpChg>
        <pc:grpChg chg="del">
          <ac:chgData name="Ahmed Jabbari" userId="16dd93c7fd3e995e" providerId="LiveId" clId="{450D301C-E73D-4E40-835F-9166DEFE60CF}" dt="2023-11-01T02:58:23.914" v="2359" actId="478"/>
          <ac:grpSpMkLst>
            <pc:docMk/>
            <pc:sldMk cId="683868062" sldId="3323"/>
            <ac:grpSpMk id="53" creationId="{4CD6339D-F914-3B4F-8B1D-0D88CFC11322}"/>
          </ac:grpSpMkLst>
        </pc:grpChg>
        <pc:grpChg chg="del">
          <ac:chgData name="Ahmed Jabbari" userId="16dd93c7fd3e995e" providerId="LiveId" clId="{450D301C-E73D-4E40-835F-9166DEFE60CF}" dt="2023-11-01T02:58:23.914" v="2359" actId="478"/>
          <ac:grpSpMkLst>
            <pc:docMk/>
            <pc:sldMk cId="683868062" sldId="3323"/>
            <ac:grpSpMk id="63" creationId="{323C1D89-219E-C84D-865E-68CFC260DCEF}"/>
          </ac:grpSpMkLst>
        </pc:grpChg>
        <pc:grpChg chg="del">
          <ac:chgData name="Ahmed Jabbari" userId="16dd93c7fd3e995e" providerId="LiveId" clId="{450D301C-E73D-4E40-835F-9166DEFE60CF}" dt="2023-11-01T02:58:23.914" v="2359" actId="478"/>
          <ac:grpSpMkLst>
            <pc:docMk/>
            <pc:sldMk cId="683868062" sldId="3323"/>
            <ac:grpSpMk id="68" creationId="{65B4AC60-3660-4D40-8FC6-C4CE5C9D608B}"/>
          </ac:grpSpMkLst>
        </pc:grpChg>
        <pc:graphicFrameChg chg="del mod">
          <ac:chgData name="Ahmed Jabbari" userId="16dd93c7fd3e995e" providerId="LiveId" clId="{450D301C-E73D-4E40-835F-9166DEFE60CF}" dt="2023-11-01T02:58:58.248" v="2364" actId="478"/>
          <ac:graphicFrameMkLst>
            <pc:docMk/>
            <pc:sldMk cId="683868062" sldId="3323"/>
            <ac:graphicFrameMk id="17" creationId="{03B55316-D533-026B-42D8-2A880E1E13FF}"/>
          </ac:graphicFrameMkLst>
        </pc:graphicFrameChg>
        <pc:cxnChg chg="mod">
          <ac:chgData name="Ahmed Jabbari" userId="16dd93c7fd3e995e" providerId="LiveId" clId="{450D301C-E73D-4E40-835F-9166DEFE60CF}" dt="2023-11-01T02:58:23.914" v="2359" actId="478"/>
          <ac:cxnSpMkLst>
            <pc:docMk/>
            <pc:sldMk cId="683868062" sldId="3323"/>
            <ac:cxnSpMk id="54" creationId="{DACD0516-248E-A34F-A357-D8429F6D52A0}"/>
          </ac:cxnSpMkLst>
        </pc:cxnChg>
      </pc:sldChg>
      <pc:sldChg chg="modSp add mod modShow">
        <pc:chgData name="Ahmed Jabbari" userId="16dd93c7fd3e995e" providerId="LiveId" clId="{450D301C-E73D-4E40-835F-9166DEFE60CF}" dt="2023-11-01T04:03:39.428" v="2533" actId="729"/>
        <pc:sldMkLst>
          <pc:docMk/>
          <pc:sldMk cId="1162924843" sldId="3323"/>
        </pc:sldMkLst>
        <pc:grpChg chg="mod">
          <ac:chgData name="Ahmed Jabbari" userId="16dd93c7fd3e995e" providerId="LiveId" clId="{450D301C-E73D-4E40-835F-9166DEFE60CF}" dt="2023-11-01T04:03:30.169" v="2532" actId="1076"/>
          <ac:grpSpMkLst>
            <pc:docMk/>
            <pc:sldMk cId="1162924843" sldId="3323"/>
            <ac:grpSpMk id="53" creationId="{4CD6339D-F914-3B4F-8B1D-0D88CFC11322}"/>
          </ac:grpSpMkLst>
        </pc:grpChg>
      </pc:sldChg>
      <pc:sldChg chg="delSp add del mod modAnim modShow">
        <pc:chgData name="Ahmed Jabbari" userId="16dd93c7fd3e995e" providerId="LiveId" clId="{450D301C-E73D-4E40-835F-9166DEFE60CF}" dt="2023-10-30T17:57:14.937" v="2253" actId="47"/>
        <pc:sldMkLst>
          <pc:docMk/>
          <pc:sldMk cId="3506448334" sldId="3323"/>
        </pc:sldMkLst>
        <pc:picChg chg="del">
          <ac:chgData name="Ahmed Jabbari" userId="16dd93c7fd3e995e" providerId="LiveId" clId="{450D301C-E73D-4E40-835F-9166DEFE60CF}" dt="2023-10-30T15:38:06.077" v="2179" actId="478"/>
          <ac:picMkLst>
            <pc:docMk/>
            <pc:sldMk cId="3506448334" sldId="3323"/>
            <ac:picMk id="2050" creationId="{57D575D5-02EF-B697-0039-6A1FF631CED2}"/>
          </ac:picMkLst>
        </pc:picChg>
        <pc:picChg chg="del">
          <ac:chgData name="Ahmed Jabbari" userId="16dd93c7fd3e995e" providerId="LiveId" clId="{450D301C-E73D-4E40-835F-9166DEFE60CF}" dt="2023-10-30T15:38:04.556" v="2178" actId="478"/>
          <ac:picMkLst>
            <pc:docMk/>
            <pc:sldMk cId="3506448334" sldId="3323"/>
            <ac:picMk id="2056" creationId="{10DD28E3-112F-921F-106B-C083527F2E70}"/>
          </ac:picMkLst>
        </pc:picChg>
        <pc:picChg chg="del">
          <ac:chgData name="Ahmed Jabbari" userId="16dd93c7fd3e995e" providerId="LiveId" clId="{450D301C-E73D-4E40-835F-9166DEFE60CF}" dt="2023-10-30T15:38:03.317" v="2177" actId="478"/>
          <ac:picMkLst>
            <pc:docMk/>
            <pc:sldMk cId="3506448334" sldId="3323"/>
            <ac:picMk id="2060" creationId="{929454DA-AA6B-05D3-3AF3-8EB841CF323A}"/>
          </ac:picMkLst>
        </pc:picChg>
        <pc:picChg chg="del">
          <ac:chgData name="Ahmed Jabbari" userId="16dd93c7fd3e995e" providerId="LiveId" clId="{450D301C-E73D-4E40-835F-9166DEFE60CF}" dt="2023-10-30T15:37:59.831" v="2175" actId="478"/>
          <ac:picMkLst>
            <pc:docMk/>
            <pc:sldMk cId="3506448334" sldId="3323"/>
            <ac:picMk id="2064" creationId="{A726FBAC-3835-02B4-F22D-06609D385D56}"/>
          </ac:picMkLst>
        </pc:picChg>
        <pc:picChg chg="del">
          <ac:chgData name="Ahmed Jabbari" userId="16dd93c7fd3e995e" providerId="LiveId" clId="{450D301C-E73D-4E40-835F-9166DEFE60CF}" dt="2023-10-30T15:38:01.798" v="2176" actId="478"/>
          <ac:picMkLst>
            <pc:docMk/>
            <pc:sldMk cId="3506448334" sldId="3323"/>
            <ac:picMk id="2070" creationId="{225A33E8-45D7-6DAF-9086-F8623C2B69DD}"/>
          </ac:picMkLst>
        </pc:picChg>
      </pc:sldChg>
      <pc:sldChg chg="add del">
        <pc:chgData name="Ahmed Jabbari" userId="16dd93c7fd3e995e" providerId="LiveId" clId="{450D301C-E73D-4E40-835F-9166DEFE60CF}" dt="2023-11-01T03:05:28.634" v="2454" actId="47"/>
        <pc:sldMkLst>
          <pc:docMk/>
          <pc:sldMk cId="667686912" sldId="3324"/>
        </pc:sldMkLst>
      </pc:sldChg>
      <pc:sldMasterChg chg="modSp modSldLayout">
        <pc:chgData name="Ahmed Jabbari" userId="16dd93c7fd3e995e" providerId="LiveId" clId="{450D301C-E73D-4E40-835F-9166DEFE60CF}" dt="2023-10-29T21:21:36.504" v="1738"/>
        <pc:sldMasterMkLst>
          <pc:docMk/>
          <pc:sldMasterMk cId="4183209620" sldId="2147483661"/>
        </pc:sldMasterMkLst>
        <pc:spChg chg="mod">
          <ac:chgData name="Ahmed Jabbari" userId="16dd93c7fd3e995e" providerId="LiveId" clId="{450D301C-E73D-4E40-835F-9166DEFE60CF}" dt="2023-10-29T21:21:36.504" v="1738"/>
          <ac:spMkLst>
            <pc:docMk/>
            <pc:sldMasterMk cId="4183209620" sldId="2147483661"/>
            <ac:spMk id="2" creationId="{00000000-0000-0000-0000-000000000000}"/>
          </ac:spMkLst>
        </pc:spChg>
        <pc:spChg chg="mod">
          <ac:chgData name="Ahmed Jabbari" userId="16dd93c7fd3e995e" providerId="LiveId" clId="{450D301C-E73D-4E40-835F-9166DEFE60CF}" dt="2023-10-29T21:21:36.504" v="1738"/>
          <ac:spMkLst>
            <pc:docMk/>
            <pc:sldMasterMk cId="4183209620" sldId="2147483661"/>
            <ac:spMk id="3" creationId="{00000000-0000-0000-0000-000000000000}"/>
          </ac:spMkLst>
        </pc:spChg>
        <pc:spChg chg="mod">
          <ac:chgData name="Ahmed Jabbari" userId="16dd93c7fd3e995e" providerId="LiveId" clId="{450D301C-E73D-4E40-835F-9166DEFE60CF}" dt="2023-10-29T21:21:36.504" v="1738"/>
          <ac:spMkLst>
            <pc:docMk/>
            <pc:sldMasterMk cId="4183209620" sldId="2147483661"/>
            <ac:spMk id="4" creationId="{00000000-0000-0000-0000-000000000000}"/>
          </ac:spMkLst>
        </pc:spChg>
        <pc:spChg chg="mod">
          <ac:chgData name="Ahmed Jabbari" userId="16dd93c7fd3e995e" providerId="LiveId" clId="{450D301C-E73D-4E40-835F-9166DEFE60CF}" dt="2023-10-29T21:21:36.504" v="1738"/>
          <ac:spMkLst>
            <pc:docMk/>
            <pc:sldMasterMk cId="4183209620" sldId="2147483661"/>
            <ac:spMk id="5" creationId="{00000000-0000-0000-0000-000000000000}"/>
          </ac:spMkLst>
        </pc:spChg>
        <pc:spChg chg="mod">
          <ac:chgData name="Ahmed Jabbari" userId="16dd93c7fd3e995e" providerId="LiveId" clId="{450D301C-E73D-4E40-835F-9166DEFE60CF}" dt="2023-10-29T21:21:36.504" v="1738"/>
          <ac:spMkLst>
            <pc:docMk/>
            <pc:sldMasterMk cId="4183209620" sldId="2147483661"/>
            <ac:spMk id="6" creationId="{00000000-0000-0000-0000-000000000000}"/>
          </ac:spMkLst>
        </pc:spChg>
        <pc:spChg chg="mod">
          <ac:chgData name="Ahmed Jabbari" userId="16dd93c7fd3e995e" providerId="LiveId" clId="{450D301C-E73D-4E40-835F-9166DEFE60CF}" dt="2023-10-29T21:21:36.504" v="1738"/>
          <ac:spMkLst>
            <pc:docMk/>
            <pc:sldMasterMk cId="4183209620" sldId="2147483661"/>
            <ac:spMk id="7" creationId="{00000000-0000-0000-0000-000000000000}"/>
          </ac:spMkLst>
        </pc:spChg>
        <pc:spChg chg="mod">
          <ac:chgData name="Ahmed Jabbari" userId="16dd93c7fd3e995e" providerId="LiveId" clId="{450D301C-E73D-4E40-835F-9166DEFE60CF}" dt="2023-10-29T21:21:36.504" v="1738"/>
          <ac:spMkLst>
            <pc:docMk/>
            <pc:sldMasterMk cId="4183209620" sldId="2147483661"/>
            <ac:spMk id="9" creationId="{00000000-0000-0000-0000-000000000000}"/>
          </ac:spMkLst>
        </pc:spChg>
        <pc:cxnChg chg="mod">
          <ac:chgData name="Ahmed Jabbari" userId="16dd93c7fd3e995e" providerId="LiveId" clId="{450D301C-E73D-4E40-835F-9166DEFE60CF}" dt="2023-10-29T21:21:36.504" v="1738"/>
          <ac:cxnSpMkLst>
            <pc:docMk/>
            <pc:sldMasterMk cId="4183209620" sldId="2147483661"/>
            <ac:cxnSpMk id="10" creationId="{00000000-0000-0000-0000-000000000000}"/>
          </ac:cxnSpMkLst>
        </pc:cxnChg>
        <pc:sldLayoutChg chg="modSp">
          <pc:chgData name="Ahmed Jabbari" userId="16dd93c7fd3e995e" providerId="LiveId" clId="{450D301C-E73D-4E40-835F-9166DEFE60CF}" dt="2023-10-29T21:21:36.504" v="1738"/>
          <pc:sldLayoutMkLst>
            <pc:docMk/>
            <pc:sldMasterMk cId="4183209620" sldId="2147483661"/>
            <pc:sldLayoutMk cId="983296702" sldId="2147483662"/>
          </pc:sldLayoutMkLst>
          <pc:spChg chg="mod">
            <ac:chgData name="Ahmed Jabbari" userId="16dd93c7fd3e995e" providerId="LiveId" clId="{450D301C-E73D-4E40-835F-9166DEFE60CF}" dt="2023-10-29T21:21:36.504" v="1738"/>
            <ac:spMkLst>
              <pc:docMk/>
              <pc:sldMasterMk cId="4183209620" sldId="2147483661"/>
              <pc:sldLayoutMk cId="983296702" sldId="2147483662"/>
              <ac:spMk id="2" creationId="{00000000-0000-0000-0000-000000000000}"/>
            </ac:spMkLst>
          </pc:spChg>
          <pc:spChg chg="mod">
            <ac:chgData name="Ahmed Jabbari" userId="16dd93c7fd3e995e" providerId="LiveId" clId="{450D301C-E73D-4E40-835F-9166DEFE60CF}" dt="2023-10-29T21:21:36.504" v="1738"/>
            <ac:spMkLst>
              <pc:docMk/>
              <pc:sldMasterMk cId="4183209620" sldId="2147483661"/>
              <pc:sldLayoutMk cId="983296702" sldId="2147483662"/>
              <ac:spMk id="3" creationId="{00000000-0000-0000-0000-000000000000}"/>
            </ac:spMkLst>
          </pc:spChg>
          <pc:spChg chg="mod">
            <ac:chgData name="Ahmed Jabbari" userId="16dd93c7fd3e995e" providerId="LiveId" clId="{450D301C-E73D-4E40-835F-9166DEFE60CF}" dt="2023-10-29T21:21:36.504" v="1738"/>
            <ac:spMkLst>
              <pc:docMk/>
              <pc:sldMasterMk cId="4183209620" sldId="2147483661"/>
              <pc:sldLayoutMk cId="983296702" sldId="2147483662"/>
              <ac:spMk id="7" creationId="{00000000-0000-0000-0000-000000000000}"/>
            </ac:spMkLst>
          </pc:spChg>
          <pc:spChg chg="mod">
            <ac:chgData name="Ahmed Jabbari" userId="16dd93c7fd3e995e" providerId="LiveId" clId="{450D301C-E73D-4E40-835F-9166DEFE60CF}" dt="2023-10-29T21:21:36.504" v="1738"/>
            <ac:spMkLst>
              <pc:docMk/>
              <pc:sldMasterMk cId="4183209620" sldId="2147483661"/>
              <pc:sldLayoutMk cId="983296702" sldId="2147483662"/>
              <ac:spMk id="8" creationId="{00000000-0000-0000-0000-000000000000}"/>
            </ac:spMkLst>
          </pc:spChg>
          <pc:cxnChg chg="mod">
            <ac:chgData name="Ahmed Jabbari" userId="16dd93c7fd3e995e" providerId="LiveId" clId="{450D301C-E73D-4E40-835F-9166DEFE60CF}" dt="2023-10-29T21:21:36.504" v="1738"/>
            <ac:cxnSpMkLst>
              <pc:docMk/>
              <pc:sldMasterMk cId="4183209620" sldId="2147483661"/>
              <pc:sldLayoutMk cId="983296702" sldId="2147483662"/>
              <ac:cxnSpMk id="9" creationId="{00000000-0000-0000-0000-000000000000}"/>
            </ac:cxnSpMkLst>
          </pc:cxnChg>
        </pc:sldLayoutChg>
        <pc:sldLayoutChg chg="modSp">
          <pc:chgData name="Ahmed Jabbari" userId="16dd93c7fd3e995e" providerId="LiveId" clId="{450D301C-E73D-4E40-835F-9166DEFE60CF}" dt="2023-10-29T21:21:36.504" v="1738"/>
          <pc:sldLayoutMkLst>
            <pc:docMk/>
            <pc:sldMasterMk cId="4183209620" sldId="2147483661"/>
            <pc:sldLayoutMk cId="4235209208" sldId="2147483664"/>
          </pc:sldLayoutMkLst>
          <pc:spChg chg="mod">
            <ac:chgData name="Ahmed Jabbari" userId="16dd93c7fd3e995e" providerId="LiveId" clId="{450D301C-E73D-4E40-835F-9166DEFE60CF}" dt="2023-10-29T21:21:36.504" v="1738"/>
            <ac:spMkLst>
              <pc:docMk/>
              <pc:sldMasterMk cId="4183209620" sldId="2147483661"/>
              <pc:sldLayoutMk cId="4235209208" sldId="2147483664"/>
              <ac:spMk id="2" creationId="{00000000-0000-0000-0000-000000000000}"/>
            </ac:spMkLst>
          </pc:spChg>
          <pc:spChg chg="mod">
            <ac:chgData name="Ahmed Jabbari" userId="16dd93c7fd3e995e" providerId="LiveId" clId="{450D301C-E73D-4E40-835F-9166DEFE60CF}" dt="2023-10-29T21:21:36.504" v="1738"/>
            <ac:spMkLst>
              <pc:docMk/>
              <pc:sldMasterMk cId="4183209620" sldId="2147483661"/>
              <pc:sldLayoutMk cId="4235209208" sldId="2147483664"/>
              <ac:spMk id="3" creationId="{00000000-0000-0000-0000-000000000000}"/>
            </ac:spMkLst>
          </pc:spChg>
          <pc:spChg chg="mod">
            <ac:chgData name="Ahmed Jabbari" userId="16dd93c7fd3e995e" providerId="LiveId" clId="{450D301C-E73D-4E40-835F-9166DEFE60CF}" dt="2023-10-29T21:21:36.504" v="1738"/>
            <ac:spMkLst>
              <pc:docMk/>
              <pc:sldMasterMk cId="4183209620" sldId="2147483661"/>
              <pc:sldLayoutMk cId="4235209208" sldId="2147483664"/>
              <ac:spMk id="7" creationId="{00000000-0000-0000-0000-000000000000}"/>
            </ac:spMkLst>
          </pc:spChg>
          <pc:spChg chg="mod">
            <ac:chgData name="Ahmed Jabbari" userId="16dd93c7fd3e995e" providerId="LiveId" clId="{450D301C-E73D-4E40-835F-9166DEFE60CF}" dt="2023-10-29T21:21:36.504" v="1738"/>
            <ac:spMkLst>
              <pc:docMk/>
              <pc:sldMasterMk cId="4183209620" sldId="2147483661"/>
              <pc:sldLayoutMk cId="4235209208" sldId="2147483664"/>
              <ac:spMk id="8" creationId="{00000000-0000-0000-0000-000000000000}"/>
            </ac:spMkLst>
          </pc:spChg>
          <pc:cxnChg chg="mod">
            <ac:chgData name="Ahmed Jabbari" userId="16dd93c7fd3e995e" providerId="LiveId" clId="{450D301C-E73D-4E40-835F-9166DEFE60CF}" dt="2023-10-29T21:21:36.504" v="1738"/>
            <ac:cxnSpMkLst>
              <pc:docMk/>
              <pc:sldMasterMk cId="4183209620" sldId="2147483661"/>
              <pc:sldLayoutMk cId="4235209208" sldId="2147483664"/>
              <ac:cxnSpMk id="9" creationId="{00000000-0000-0000-0000-000000000000}"/>
            </ac:cxnSpMkLst>
          </pc:cxnChg>
        </pc:sldLayoutChg>
        <pc:sldLayoutChg chg="modSp">
          <pc:chgData name="Ahmed Jabbari" userId="16dd93c7fd3e995e" providerId="LiveId" clId="{450D301C-E73D-4E40-835F-9166DEFE60CF}" dt="2023-10-29T21:21:36.504" v="1738"/>
          <pc:sldLayoutMkLst>
            <pc:docMk/>
            <pc:sldMasterMk cId="4183209620" sldId="2147483661"/>
            <pc:sldLayoutMk cId="4134959626" sldId="2147483665"/>
          </pc:sldLayoutMkLst>
          <pc:spChg chg="mod">
            <ac:chgData name="Ahmed Jabbari" userId="16dd93c7fd3e995e" providerId="LiveId" clId="{450D301C-E73D-4E40-835F-9166DEFE60CF}" dt="2023-10-29T21:21:36.504" v="1738"/>
            <ac:spMkLst>
              <pc:docMk/>
              <pc:sldMasterMk cId="4183209620" sldId="2147483661"/>
              <pc:sldLayoutMk cId="4134959626" sldId="2147483665"/>
              <ac:spMk id="3" creationId="{00000000-0000-0000-0000-000000000000}"/>
            </ac:spMkLst>
          </pc:spChg>
          <pc:spChg chg="mod">
            <ac:chgData name="Ahmed Jabbari" userId="16dd93c7fd3e995e" providerId="LiveId" clId="{450D301C-E73D-4E40-835F-9166DEFE60CF}" dt="2023-10-29T21:21:36.504" v="1738"/>
            <ac:spMkLst>
              <pc:docMk/>
              <pc:sldMasterMk cId="4183209620" sldId="2147483661"/>
              <pc:sldLayoutMk cId="4134959626" sldId="2147483665"/>
              <ac:spMk id="4" creationId="{00000000-0000-0000-0000-000000000000}"/>
            </ac:spMkLst>
          </pc:spChg>
          <pc:spChg chg="mod">
            <ac:chgData name="Ahmed Jabbari" userId="16dd93c7fd3e995e" providerId="LiveId" clId="{450D301C-E73D-4E40-835F-9166DEFE60CF}" dt="2023-10-29T21:21:36.504" v="1738"/>
            <ac:spMkLst>
              <pc:docMk/>
              <pc:sldMasterMk cId="4183209620" sldId="2147483661"/>
              <pc:sldLayoutMk cId="4134959626" sldId="2147483665"/>
              <ac:spMk id="8" creationId="{00000000-0000-0000-0000-000000000000}"/>
            </ac:spMkLst>
          </pc:spChg>
        </pc:sldLayoutChg>
        <pc:sldLayoutChg chg="modSp">
          <pc:chgData name="Ahmed Jabbari" userId="16dd93c7fd3e995e" providerId="LiveId" clId="{450D301C-E73D-4E40-835F-9166DEFE60CF}" dt="2023-10-29T21:21:36.504" v="1738"/>
          <pc:sldLayoutMkLst>
            <pc:docMk/>
            <pc:sldMasterMk cId="4183209620" sldId="2147483661"/>
            <pc:sldLayoutMk cId="1325595078" sldId="2147483666"/>
          </pc:sldLayoutMkLst>
          <pc:spChg chg="mod">
            <ac:chgData name="Ahmed Jabbari" userId="16dd93c7fd3e995e" providerId="LiveId" clId="{450D301C-E73D-4E40-835F-9166DEFE60CF}" dt="2023-10-29T21:21:36.504" v="1738"/>
            <ac:spMkLst>
              <pc:docMk/>
              <pc:sldMasterMk cId="4183209620" sldId="2147483661"/>
              <pc:sldLayoutMk cId="1325595078" sldId="2147483666"/>
              <ac:spMk id="3" creationId="{00000000-0000-0000-0000-000000000000}"/>
            </ac:spMkLst>
          </pc:spChg>
          <pc:spChg chg="mod">
            <ac:chgData name="Ahmed Jabbari" userId="16dd93c7fd3e995e" providerId="LiveId" clId="{450D301C-E73D-4E40-835F-9166DEFE60CF}" dt="2023-10-29T21:21:36.504" v="1738"/>
            <ac:spMkLst>
              <pc:docMk/>
              <pc:sldMasterMk cId="4183209620" sldId="2147483661"/>
              <pc:sldLayoutMk cId="1325595078" sldId="2147483666"/>
              <ac:spMk id="4" creationId="{00000000-0000-0000-0000-000000000000}"/>
            </ac:spMkLst>
          </pc:spChg>
          <pc:spChg chg="mod">
            <ac:chgData name="Ahmed Jabbari" userId="16dd93c7fd3e995e" providerId="LiveId" clId="{450D301C-E73D-4E40-835F-9166DEFE60CF}" dt="2023-10-29T21:21:36.504" v="1738"/>
            <ac:spMkLst>
              <pc:docMk/>
              <pc:sldMasterMk cId="4183209620" sldId="2147483661"/>
              <pc:sldLayoutMk cId="1325595078" sldId="2147483666"/>
              <ac:spMk id="5" creationId="{00000000-0000-0000-0000-000000000000}"/>
            </ac:spMkLst>
          </pc:spChg>
          <pc:spChg chg="mod">
            <ac:chgData name="Ahmed Jabbari" userId="16dd93c7fd3e995e" providerId="LiveId" clId="{450D301C-E73D-4E40-835F-9166DEFE60CF}" dt="2023-10-29T21:21:36.504" v="1738"/>
            <ac:spMkLst>
              <pc:docMk/>
              <pc:sldMasterMk cId="4183209620" sldId="2147483661"/>
              <pc:sldLayoutMk cId="1325595078" sldId="2147483666"/>
              <ac:spMk id="6" creationId="{00000000-0000-0000-0000-000000000000}"/>
            </ac:spMkLst>
          </pc:spChg>
          <pc:spChg chg="mod">
            <ac:chgData name="Ahmed Jabbari" userId="16dd93c7fd3e995e" providerId="LiveId" clId="{450D301C-E73D-4E40-835F-9166DEFE60CF}" dt="2023-10-29T21:21:36.504" v="1738"/>
            <ac:spMkLst>
              <pc:docMk/>
              <pc:sldMasterMk cId="4183209620" sldId="2147483661"/>
              <pc:sldLayoutMk cId="1325595078" sldId="2147483666"/>
              <ac:spMk id="10" creationId="{00000000-0000-0000-0000-000000000000}"/>
            </ac:spMkLst>
          </pc:spChg>
        </pc:sldLayoutChg>
        <pc:sldLayoutChg chg="modSp">
          <pc:chgData name="Ahmed Jabbari" userId="16dd93c7fd3e995e" providerId="LiveId" clId="{450D301C-E73D-4E40-835F-9166DEFE60CF}" dt="2023-10-29T21:21:36.504" v="1738"/>
          <pc:sldLayoutMkLst>
            <pc:docMk/>
            <pc:sldMasterMk cId="4183209620" sldId="2147483661"/>
            <pc:sldLayoutMk cId="3985641432" sldId="2147483668"/>
          </pc:sldLayoutMkLst>
          <pc:spChg chg="mod">
            <ac:chgData name="Ahmed Jabbari" userId="16dd93c7fd3e995e" providerId="LiveId" clId="{450D301C-E73D-4E40-835F-9166DEFE60CF}" dt="2023-10-29T21:21:36.504" v="1738"/>
            <ac:spMkLst>
              <pc:docMk/>
              <pc:sldMasterMk cId="4183209620" sldId="2147483661"/>
              <pc:sldLayoutMk cId="3985641432" sldId="2147483668"/>
              <ac:spMk id="5" creationId="{00000000-0000-0000-0000-000000000000}"/>
            </ac:spMkLst>
          </pc:spChg>
          <pc:spChg chg="mod">
            <ac:chgData name="Ahmed Jabbari" userId="16dd93c7fd3e995e" providerId="LiveId" clId="{450D301C-E73D-4E40-835F-9166DEFE60CF}" dt="2023-10-29T21:21:36.504" v="1738"/>
            <ac:spMkLst>
              <pc:docMk/>
              <pc:sldMasterMk cId="4183209620" sldId="2147483661"/>
              <pc:sldLayoutMk cId="3985641432" sldId="2147483668"/>
              <ac:spMk id="6" creationId="{00000000-0000-0000-0000-000000000000}"/>
            </ac:spMkLst>
          </pc:spChg>
        </pc:sldLayoutChg>
        <pc:sldLayoutChg chg="modSp">
          <pc:chgData name="Ahmed Jabbari" userId="16dd93c7fd3e995e" providerId="LiveId" clId="{450D301C-E73D-4E40-835F-9166DEFE60CF}" dt="2023-10-29T21:21:36.504" v="1738"/>
          <pc:sldLayoutMkLst>
            <pc:docMk/>
            <pc:sldMasterMk cId="4183209620" sldId="2147483661"/>
            <pc:sldLayoutMk cId="3173116017" sldId="2147483669"/>
          </pc:sldLayoutMkLst>
          <pc:spChg chg="mod">
            <ac:chgData name="Ahmed Jabbari" userId="16dd93c7fd3e995e" providerId="LiveId" clId="{450D301C-E73D-4E40-835F-9166DEFE60CF}" dt="2023-10-29T21:21:36.504" v="1738"/>
            <ac:spMkLst>
              <pc:docMk/>
              <pc:sldMasterMk cId="4183209620" sldId="2147483661"/>
              <pc:sldLayoutMk cId="3173116017" sldId="2147483669"/>
              <ac:spMk id="2" creationId="{00000000-0000-0000-0000-000000000000}"/>
            </ac:spMkLst>
          </pc:spChg>
          <pc:spChg chg="mod">
            <ac:chgData name="Ahmed Jabbari" userId="16dd93c7fd3e995e" providerId="LiveId" clId="{450D301C-E73D-4E40-835F-9166DEFE60CF}" dt="2023-10-29T21:21:36.504" v="1738"/>
            <ac:spMkLst>
              <pc:docMk/>
              <pc:sldMasterMk cId="4183209620" sldId="2147483661"/>
              <pc:sldLayoutMk cId="3173116017" sldId="2147483669"/>
              <ac:spMk id="3" creationId="{00000000-0000-0000-0000-000000000000}"/>
            </ac:spMkLst>
          </pc:spChg>
          <pc:spChg chg="mod">
            <ac:chgData name="Ahmed Jabbari" userId="16dd93c7fd3e995e" providerId="LiveId" clId="{450D301C-E73D-4E40-835F-9166DEFE60CF}" dt="2023-10-29T21:21:36.504" v="1738"/>
            <ac:spMkLst>
              <pc:docMk/>
              <pc:sldMasterMk cId="4183209620" sldId="2147483661"/>
              <pc:sldLayoutMk cId="3173116017" sldId="2147483669"/>
              <ac:spMk id="4" creationId="{00000000-0000-0000-0000-000000000000}"/>
            </ac:spMkLst>
          </pc:spChg>
          <pc:spChg chg="mod">
            <ac:chgData name="Ahmed Jabbari" userId="16dd93c7fd3e995e" providerId="LiveId" clId="{450D301C-E73D-4E40-835F-9166DEFE60CF}" dt="2023-10-29T21:21:36.504" v="1738"/>
            <ac:spMkLst>
              <pc:docMk/>
              <pc:sldMasterMk cId="4183209620" sldId="2147483661"/>
              <pc:sldLayoutMk cId="3173116017" sldId="2147483669"/>
              <ac:spMk id="5" creationId="{00000000-0000-0000-0000-000000000000}"/>
            </ac:spMkLst>
          </pc:spChg>
          <pc:spChg chg="mod">
            <ac:chgData name="Ahmed Jabbari" userId="16dd93c7fd3e995e" providerId="LiveId" clId="{450D301C-E73D-4E40-835F-9166DEFE60CF}" dt="2023-10-29T21:21:36.504" v="1738"/>
            <ac:spMkLst>
              <pc:docMk/>
              <pc:sldMasterMk cId="4183209620" sldId="2147483661"/>
              <pc:sldLayoutMk cId="3173116017" sldId="2147483669"/>
              <ac:spMk id="6" creationId="{00000000-0000-0000-0000-000000000000}"/>
            </ac:spMkLst>
          </pc:spChg>
          <pc:spChg chg="mod">
            <ac:chgData name="Ahmed Jabbari" userId="16dd93c7fd3e995e" providerId="LiveId" clId="{450D301C-E73D-4E40-835F-9166DEFE60CF}" dt="2023-10-29T21:21:36.504" v="1738"/>
            <ac:spMkLst>
              <pc:docMk/>
              <pc:sldMasterMk cId="4183209620" sldId="2147483661"/>
              <pc:sldLayoutMk cId="3173116017" sldId="2147483669"/>
              <ac:spMk id="8" creationId="{00000000-0000-0000-0000-000000000000}"/>
            </ac:spMkLst>
          </pc:spChg>
          <pc:spChg chg="mod">
            <ac:chgData name="Ahmed Jabbari" userId="16dd93c7fd3e995e" providerId="LiveId" clId="{450D301C-E73D-4E40-835F-9166DEFE60CF}" dt="2023-10-29T21:21:36.504" v="1738"/>
            <ac:spMkLst>
              <pc:docMk/>
              <pc:sldMasterMk cId="4183209620" sldId="2147483661"/>
              <pc:sldLayoutMk cId="3173116017" sldId="2147483669"/>
              <ac:spMk id="9" creationId="{00000000-0000-0000-0000-000000000000}"/>
            </ac:spMkLst>
          </pc:spChg>
        </pc:sldLayoutChg>
        <pc:sldLayoutChg chg="modSp">
          <pc:chgData name="Ahmed Jabbari" userId="16dd93c7fd3e995e" providerId="LiveId" clId="{450D301C-E73D-4E40-835F-9166DEFE60CF}" dt="2023-10-29T21:21:36.504" v="1738"/>
          <pc:sldLayoutMkLst>
            <pc:docMk/>
            <pc:sldMasterMk cId="4183209620" sldId="2147483661"/>
            <pc:sldLayoutMk cId="3139471444" sldId="2147483670"/>
          </pc:sldLayoutMkLst>
          <pc:spChg chg="mod">
            <ac:chgData name="Ahmed Jabbari" userId="16dd93c7fd3e995e" providerId="LiveId" clId="{450D301C-E73D-4E40-835F-9166DEFE60CF}" dt="2023-10-29T21:21:36.504" v="1738"/>
            <ac:spMkLst>
              <pc:docMk/>
              <pc:sldMasterMk cId="4183209620" sldId="2147483661"/>
              <pc:sldLayoutMk cId="3139471444" sldId="2147483670"/>
              <ac:spMk id="2" creationId="{00000000-0000-0000-0000-000000000000}"/>
            </ac:spMkLst>
          </pc:spChg>
          <pc:spChg chg="mod">
            <ac:chgData name="Ahmed Jabbari" userId="16dd93c7fd3e995e" providerId="LiveId" clId="{450D301C-E73D-4E40-835F-9166DEFE60CF}" dt="2023-10-29T21:21:36.504" v="1738"/>
            <ac:spMkLst>
              <pc:docMk/>
              <pc:sldMasterMk cId="4183209620" sldId="2147483661"/>
              <pc:sldLayoutMk cId="3139471444" sldId="2147483670"/>
              <ac:spMk id="3" creationId="{00000000-0000-0000-0000-000000000000}"/>
            </ac:spMkLst>
          </pc:spChg>
          <pc:spChg chg="mod">
            <ac:chgData name="Ahmed Jabbari" userId="16dd93c7fd3e995e" providerId="LiveId" clId="{450D301C-E73D-4E40-835F-9166DEFE60CF}" dt="2023-10-29T21:21:36.504" v="1738"/>
            <ac:spMkLst>
              <pc:docMk/>
              <pc:sldMasterMk cId="4183209620" sldId="2147483661"/>
              <pc:sldLayoutMk cId="3139471444" sldId="2147483670"/>
              <ac:spMk id="4" creationId="{00000000-0000-0000-0000-000000000000}"/>
            </ac:spMkLst>
          </pc:spChg>
          <pc:spChg chg="mod">
            <ac:chgData name="Ahmed Jabbari" userId="16dd93c7fd3e995e" providerId="LiveId" clId="{450D301C-E73D-4E40-835F-9166DEFE60CF}" dt="2023-10-29T21:21:36.504" v="1738"/>
            <ac:spMkLst>
              <pc:docMk/>
              <pc:sldMasterMk cId="4183209620" sldId="2147483661"/>
              <pc:sldLayoutMk cId="3139471444" sldId="2147483670"/>
              <ac:spMk id="8" creationId="{00000000-0000-0000-0000-000000000000}"/>
            </ac:spMkLst>
          </pc:spChg>
          <pc:spChg chg="mod">
            <ac:chgData name="Ahmed Jabbari" userId="16dd93c7fd3e995e" providerId="LiveId" clId="{450D301C-E73D-4E40-835F-9166DEFE60CF}" dt="2023-10-29T21:21:36.504" v="1738"/>
            <ac:spMkLst>
              <pc:docMk/>
              <pc:sldMasterMk cId="4183209620" sldId="2147483661"/>
              <pc:sldLayoutMk cId="3139471444" sldId="2147483670"/>
              <ac:spMk id="9" creationId="{00000000-0000-0000-0000-000000000000}"/>
            </ac:spMkLst>
          </pc:spChg>
        </pc:sldLayoutChg>
        <pc:sldLayoutChg chg="modSp">
          <pc:chgData name="Ahmed Jabbari" userId="16dd93c7fd3e995e" providerId="LiveId" clId="{450D301C-E73D-4E40-835F-9166DEFE60CF}" dt="2023-10-29T21:21:36.504" v="1738"/>
          <pc:sldLayoutMkLst>
            <pc:docMk/>
            <pc:sldMasterMk cId="4183209620" sldId="2147483661"/>
            <pc:sldLayoutMk cId="2185646937" sldId="2147483672"/>
          </pc:sldLayoutMkLst>
          <pc:spChg chg="mod">
            <ac:chgData name="Ahmed Jabbari" userId="16dd93c7fd3e995e" providerId="LiveId" clId="{450D301C-E73D-4E40-835F-9166DEFE60CF}" dt="2023-10-29T21:21:36.504" v="1738"/>
            <ac:spMkLst>
              <pc:docMk/>
              <pc:sldMasterMk cId="4183209620" sldId="2147483661"/>
              <pc:sldLayoutMk cId="2185646937" sldId="2147483672"/>
              <ac:spMk id="2" creationId="{00000000-0000-0000-0000-000000000000}"/>
            </ac:spMkLst>
          </pc:spChg>
          <pc:spChg chg="mod">
            <ac:chgData name="Ahmed Jabbari" userId="16dd93c7fd3e995e" providerId="LiveId" clId="{450D301C-E73D-4E40-835F-9166DEFE60CF}" dt="2023-10-29T21:21:36.504" v="1738"/>
            <ac:spMkLst>
              <pc:docMk/>
              <pc:sldMasterMk cId="4183209620" sldId="2147483661"/>
              <pc:sldLayoutMk cId="2185646937" sldId="2147483672"/>
              <ac:spMk id="3" creationId="{00000000-0000-0000-0000-000000000000}"/>
            </ac:spMkLst>
          </pc:spChg>
          <pc:spChg chg="mod">
            <ac:chgData name="Ahmed Jabbari" userId="16dd93c7fd3e995e" providerId="LiveId" clId="{450D301C-E73D-4E40-835F-9166DEFE60CF}" dt="2023-10-29T21:21:36.504" v="1738"/>
            <ac:spMkLst>
              <pc:docMk/>
              <pc:sldMasterMk cId="4183209620" sldId="2147483661"/>
              <pc:sldLayoutMk cId="2185646937" sldId="2147483672"/>
              <ac:spMk id="7" creationId="{00000000-0000-0000-0000-000000000000}"/>
            </ac:spMkLst>
          </pc:spChg>
          <pc:spChg chg="mod">
            <ac:chgData name="Ahmed Jabbari" userId="16dd93c7fd3e995e" providerId="LiveId" clId="{450D301C-E73D-4E40-835F-9166DEFE60CF}" dt="2023-10-29T21:21:36.504" v="1738"/>
            <ac:spMkLst>
              <pc:docMk/>
              <pc:sldMasterMk cId="4183209620" sldId="2147483661"/>
              <pc:sldLayoutMk cId="2185646937" sldId="2147483672"/>
              <ac:spMk id="8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014D5F-A71F-47BC-98C9-1C1E702107D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C2A3DCCF-E9CC-46E4-8859-03874C763719}">
      <dgm:prSet phldrT="[Text]"/>
      <dgm:spPr/>
      <dgm:t>
        <a:bodyPr/>
        <a:lstStyle/>
        <a:p>
          <a:r>
            <a:rPr lang="en-US" b="1" dirty="0"/>
            <a:t>Background</a:t>
          </a:r>
        </a:p>
      </dgm:t>
    </dgm:pt>
    <dgm:pt modelId="{3C134616-5F8C-4200-A1E1-F79BBEA76B31}" type="parTrans" cxnId="{86CE9FC8-A281-4482-B0EC-AE3E9CCE47C6}">
      <dgm:prSet/>
      <dgm:spPr/>
      <dgm:t>
        <a:bodyPr/>
        <a:lstStyle/>
        <a:p>
          <a:endParaRPr lang="en-US"/>
        </a:p>
      </dgm:t>
    </dgm:pt>
    <dgm:pt modelId="{B40CFC3B-567B-4F3E-A7F9-A0CE4C50995C}" type="sibTrans" cxnId="{86CE9FC8-A281-4482-B0EC-AE3E9CCE47C6}">
      <dgm:prSet/>
      <dgm:spPr/>
      <dgm:t>
        <a:bodyPr/>
        <a:lstStyle/>
        <a:p>
          <a:endParaRPr lang="en-US"/>
        </a:p>
      </dgm:t>
    </dgm:pt>
    <dgm:pt modelId="{A683BC4E-23DD-43E1-8CA9-9099037C7259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b="1" dirty="0"/>
            <a:t>Conclusion</a:t>
          </a:r>
          <a:endParaRPr lang="en-US" dirty="0"/>
        </a:p>
      </dgm:t>
    </dgm:pt>
    <dgm:pt modelId="{585704C7-DB33-49FC-BC54-727CC07ADD53}" type="parTrans" cxnId="{36C27C44-39DD-45F2-91E9-76C77AD4BFD7}">
      <dgm:prSet/>
      <dgm:spPr/>
      <dgm:t>
        <a:bodyPr/>
        <a:lstStyle/>
        <a:p>
          <a:endParaRPr lang="en-US"/>
        </a:p>
      </dgm:t>
    </dgm:pt>
    <dgm:pt modelId="{C09C203D-D9C1-4360-8F03-562E6020FA04}" type="sibTrans" cxnId="{36C27C44-39DD-45F2-91E9-76C77AD4BFD7}">
      <dgm:prSet/>
      <dgm:spPr/>
      <dgm:t>
        <a:bodyPr/>
        <a:lstStyle/>
        <a:p>
          <a:endParaRPr lang="en-US"/>
        </a:p>
      </dgm:t>
    </dgm:pt>
    <dgm:pt modelId="{C7478838-FC97-435F-8138-C21087A784D3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b="1" dirty="0"/>
            <a:t>Analysis 1</a:t>
          </a:r>
        </a:p>
      </dgm:t>
    </dgm:pt>
    <dgm:pt modelId="{979FFDDA-C9CE-48DB-8029-88B3317F2E17}" type="parTrans" cxnId="{8A493C97-0E18-4E4F-8C21-4609C66F92A1}">
      <dgm:prSet/>
      <dgm:spPr/>
      <dgm:t>
        <a:bodyPr/>
        <a:lstStyle/>
        <a:p>
          <a:endParaRPr lang="en-US"/>
        </a:p>
      </dgm:t>
    </dgm:pt>
    <dgm:pt modelId="{6BD3B997-0C51-440F-BFDF-0FB43C9358FE}" type="sibTrans" cxnId="{8A493C97-0E18-4E4F-8C21-4609C66F92A1}">
      <dgm:prSet/>
      <dgm:spPr/>
      <dgm:t>
        <a:bodyPr/>
        <a:lstStyle/>
        <a:p>
          <a:endParaRPr lang="en-US"/>
        </a:p>
      </dgm:t>
    </dgm:pt>
    <dgm:pt modelId="{6E8166BB-1157-43D9-84B3-9135BCFAEE48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b="1" dirty="0"/>
            <a:t>Analysis 2</a:t>
          </a:r>
        </a:p>
      </dgm:t>
    </dgm:pt>
    <dgm:pt modelId="{EA25ACD8-9780-453E-9672-1C36F209B170}" type="parTrans" cxnId="{949921F5-17B6-495E-89B5-F8E312109983}">
      <dgm:prSet/>
      <dgm:spPr/>
      <dgm:t>
        <a:bodyPr/>
        <a:lstStyle/>
        <a:p>
          <a:endParaRPr lang="en-US"/>
        </a:p>
      </dgm:t>
    </dgm:pt>
    <dgm:pt modelId="{1EFD1300-758E-4C46-8E1F-19B16A287C87}" type="sibTrans" cxnId="{949921F5-17B6-495E-89B5-F8E312109983}">
      <dgm:prSet/>
      <dgm:spPr/>
      <dgm:t>
        <a:bodyPr/>
        <a:lstStyle/>
        <a:p>
          <a:endParaRPr lang="en-US"/>
        </a:p>
      </dgm:t>
    </dgm:pt>
    <dgm:pt modelId="{DE267596-3ACF-423F-BCDF-A6EA9A6C3C7F}" type="pres">
      <dgm:prSet presAssocID="{54014D5F-A71F-47BC-98C9-1C1E702107DA}" presName="Name0" presStyleCnt="0">
        <dgm:presLayoutVars>
          <dgm:dir/>
          <dgm:resizeHandles val="exact"/>
        </dgm:presLayoutVars>
      </dgm:prSet>
      <dgm:spPr/>
    </dgm:pt>
    <dgm:pt modelId="{347F0316-25FB-4589-90E9-083E8DA7D32B}" type="pres">
      <dgm:prSet presAssocID="{C2A3DCCF-E9CC-46E4-8859-03874C763719}" presName="parTxOnly" presStyleLbl="node1" presStyleIdx="0" presStyleCnt="4">
        <dgm:presLayoutVars>
          <dgm:bulletEnabled val="1"/>
        </dgm:presLayoutVars>
      </dgm:prSet>
      <dgm:spPr/>
    </dgm:pt>
    <dgm:pt modelId="{9A299B73-9E68-4883-8DC1-D7B413A61F16}" type="pres">
      <dgm:prSet presAssocID="{B40CFC3B-567B-4F3E-A7F9-A0CE4C50995C}" presName="parSpace" presStyleCnt="0"/>
      <dgm:spPr/>
    </dgm:pt>
    <dgm:pt modelId="{E69F1F48-41DF-4A7E-A88A-98EB5EA32027}" type="pres">
      <dgm:prSet presAssocID="{C7478838-FC97-435F-8138-C21087A784D3}" presName="parTxOnly" presStyleLbl="node1" presStyleIdx="1" presStyleCnt="4">
        <dgm:presLayoutVars>
          <dgm:bulletEnabled val="1"/>
        </dgm:presLayoutVars>
      </dgm:prSet>
      <dgm:spPr/>
    </dgm:pt>
    <dgm:pt modelId="{87D270EC-32D9-4DA6-8250-238027FE15AE}" type="pres">
      <dgm:prSet presAssocID="{6BD3B997-0C51-440F-BFDF-0FB43C9358FE}" presName="parSpace" presStyleCnt="0"/>
      <dgm:spPr/>
    </dgm:pt>
    <dgm:pt modelId="{43CB54CB-00A9-4449-8AC8-2BEDB36E2A39}" type="pres">
      <dgm:prSet presAssocID="{6E8166BB-1157-43D9-84B3-9135BCFAEE48}" presName="parTxOnly" presStyleLbl="node1" presStyleIdx="2" presStyleCnt="4">
        <dgm:presLayoutVars>
          <dgm:bulletEnabled val="1"/>
        </dgm:presLayoutVars>
      </dgm:prSet>
      <dgm:spPr/>
    </dgm:pt>
    <dgm:pt modelId="{5CC7F5AC-0776-4BC7-B049-33F74997934D}" type="pres">
      <dgm:prSet presAssocID="{1EFD1300-758E-4C46-8E1F-19B16A287C87}" presName="parSpace" presStyleCnt="0"/>
      <dgm:spPr/>
    </dgm:pt>
    <dgm:pt modelId="{03DA32A3-D33D-447D-883B-1B2A9DFE9645}" type="pres">
      <dgm:prSet presAssocID="{A683BC4E-23DD-43E1-8CA9-9099037C7259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F83BD916-95ED-48BD-A605-0B75A223866D}" type="presOf" srcId="{6E8166BB-1157-43D9-84B3-9135BCFAEE48}" destId="{43CB54CB-00A9-4449-8AC8-2BEDB36E2A39}" srcOrd="0" destOrd="0" presId="urn:microsoft.com/office/officeart/2005/8/layout/hChevron3"/>
    <dgm:cxn modelId="{19D3142D-42E0-4046-AF67-4F4D35968038}" type="presOf" srcId="{C2A3DCCF-E9CC-46E4-8859-03874C763719}" destId="{347F0316-25FB-4589-90E9-083E8DA7D32B}" srcOrd="0" destOrd="0" presId="urn:microsoft.com/office/officeart/2005/8/layout/hChevron3"/>
    <dgm:cxn modelId="{B3451F36-94AE-4742-A0AB-1C461FE9EA5D}" type="presOf" srcId="{A683BC4E-23DD-43E1-8CA9-9099037C7259}" destId="{03DA32A3-D33D-447D-883B-1B2A9DFE9645}" srcOrd="0" destOrd="0" presId="urn:microsoft.com/office/officeart/2005/8/layout/hChevron3"/>
    <dgm:cxn modelId="{36C27C44-39DD-45F2-91E9-76C77AD4BFD7}" srcId="{54014D5F-A71F-47BC-98C9-1C1E702107DA}" destId="{A683BC4E-23DD-43E1-8CA9-9099037C7259}" srcOrd="3" destOrd="0" parTransId="{585704C7-DB33-49FC-BC54-727CC07ADD53}" sibTransId="{C09C203D-D9C1-4360-8F03-562E6020FA04}"/>
    <dgm:cxn modelId="{8A493C97-0E18-4E4F-8C21-4609C66F92A1}" srcId="{54014D5F-A71F-47BC-98C9-1C1E702107DA}" destId="{C7478838-FC97-435F-8138-C21087A784D3}" srcOrd="1" destOrd="0" parTransId="{979FFDDA-C9CE-48DB-8029-88B3317F2E17}" sibTransId="{6BD3B997-0C51-440F-BFDF-0FB43C9358FE}"/>
    <dgm:cxn modelId="{86CE9FC8-A281-4482-B0EC-AE3E9CCE47C6}" srcId="{54014D5F-A71F-47BC-98C9-1C1E702107DA}" destId="{C2A3DCCF-E9CC-46E4-8859-03874C763719}" srcOrd="0" destOrd="0" parTransId="{3C134616-5F8C-4200-A1E1-F79BBEA76B31}" sibTransId="{B40CFC3B-567B-4F3E-A7F9-A0CE4C50995C}"/>
    <dgm:cxn modelId="{CFCAEECB-9F1A-4E5A-B43B-1EC6C7F01DD8}" type="presOf" srcId="{54014D5F-A71F-47BC-98C9-1C1E702107DA}" destId="{DE267596-3ACF-423F-BCDF-A6EA9A6C3C7F}" srcOrd="0" destOrd="0" presId="urn:microsoft.com/office/officeart/2005/8/layout/hChevron3"/>
    <dgm:cxn modelId="{949921F5-17B6-495E-89B5-F8E312109983}" srcId="{54014D5F-A71F-47BC-98C9-1C1E702107DA}" destId="{6E8166BB-1157-43D9-84B3-9135BCFAEE48}" srcOrd="2" destOrd="0" parTransId="{EA25ACD8-9780-453E-9672-1C36F209B170}" sibTransId="{1EFD1300-758E-4C46-8E1F-19B16A287C87}"/>
    <dgm:cxn modelId="{B17FF5F7-8D7B-4663-8CEB-FB1232D66C82}" type="presOf" srcId="{C7478838-FC97-435F-8138-C21087A784D3}" destId="{E69F1F48-41DF-4A7E-A88A-98EB5EA32027}" srcOrd="0" destOrd="0" presId="urn:microsoft.com/office/officeart/2005/8/layout/hChevron3"/>
    <dgm:cxn modelId="{2BE0A599-8248-4FA2-B59D-B686C1DE26F0}" type="presParOf" srcId="{DE267596-3ACF-423F-BCDF-A6EA9A6C3C7F}" destId="{347F0316-25FB-4589-90E9-083E8DA7D32B}" srcOrd="0" destOrd="0" presId="urn:microsoft.com/office/officeart/2005/8/layout/hChevron3"/>
    <dgm:cxn modelId="{46C23660-7425-456E-9571-9FE3D4BFDBAD}" type="presParOf" srcId="{DE267596-3ACF-423F-BCDF-A6EA9A6C3C7F}" destId="{9A299B73-9E68-4883-8DC1-D7B413A61F16}" srcOrd="1" destOrd="0" presId="urn:microsoft.com/office/officeart/2005/8/layout/hChevron3"/>
    <dgm:cxn modelId="{020BA43E-4C16-46AF-AC2C-BDC3027E512B}" type="presParOf" srcId="{DE267596-3ACF-423F-BCDF-A6EA9A6C3C7F}" destId="{E69F1F48-41DF-4A7E-A88A-98EB5EA32027}" srcOrd="2" destOrd="0" presId="urn:microsoft.com/office/officeart/2005/8/layout/hChevron3"/>
    <dgm:cxn modelId="{46DEA32B-6EB9-480C-A939-61CB56737B32}" type="presParOf" srcId="{DE267596-3ACF-423F-BCDF-A6EA9A6C3C7F}" destId="{87D270EC-32D9-4DA6-8250-238027FE15AE}" srcOrd="3" destOrd="0" presId="urn:microsoft.com/office/officeart/2005/8/layout/hChevron3"/>
    <dgm:cxn modelId="{99E968B1-2F21-41C2-B935-06DD618B8B6E}" type="presParOf" srcId="{DE267596-3ACF-423F-BCDF-A6EA9A6C3C7F}" destId="{43CB54CB-00A9-4449-8AC8-2BEDB36E2A39}" srcOrd="4" destOrd="0" presId="urn:microsoft.com/office/officeart/2005/8/layout/hChevron3"/>
    <dgm:cxn modelId="{6826018B-DD12-4D3B-8EDD-437BBBB4E545}" type="presParOf" srcId="{DE267596-3ACF-423F-BCDF-A6EA9A6C3C7F}" destId="{5CC7F5AC-0776-4BC7-B049-33F74997934D}" srcOrd="5" destOrd="0" presId="urn:microsoft.com/office/officeart/2005/8/layout/hChevron3"/>
    <dgm:cxn modelId="{B824E514-3158-4C52-BCE6-B0A92FD3B8AE}" type="presParOf" srcId="{DE267596-3ACF-423F-BCDF-A6EA9A6C3C7F}" destId="{03DA32A3-D33D-447D-883B-1B2A9DFE9645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014D5F-A71F-47BC-98C9-1C1E702107D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C2A3DCCF-E9CC-46E4-8859-03874C763719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b="1" dirty="0"/>
            <a:t>Background</a:t>
          </a:r>
        </a:p>
      </dgm:t>
    </dgm:pt>
    <dgm:pt modelId="{3C134616-5F8C-4200-A1E1-F79BBEA76B31}" type="parTrans" cxnId="{86CE9FC8-A281-4482-B0EC-AE3E9CCE47C6}">
      <dgm:prSet/>
      <dgm:spPr/>
      <dgm:t>
        <a:bodyPr/>
        <a:lstStyle/>
        <a:p>
          <a:endParaRPr lang="en-US"/>
        </a:p>
      </dgm:t>
    </dgm:pt>
    <dgm:pt modelId="{B40CFC3B-567B-4F3E-A7F9-A0CE4C50995C}" type="sibTrans" cxnId="{86CE9FC8-A281-4482-B0EC-AE3E9CCE47C6}">
      <dgm:prSet/>
      <dgm:spPr/>
      <dgm:t>
        <a:bodyPr/>
        <a:lstStyle/>
        <a:p>
          <a:endParaRPr lang="en-US"/>
        </a:p>
      </dgm:t>
    </dgm:pt>
    <dgm:pt modelId="{A683BC4E-23DD-43E1-8CA9-9099037C7259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b="1" dirty="0"/>
            <a:t>Conclusion</a:t>
          </a:r>
          <a:endParaRPr lang="en-US" dirty="0"/>
        </a:p>
      </dgm:t>
    </dgm:pt>
    <dgm:pt modelId="{585704C7-DB33-49FC-BC54-727CC07ADD53}" type="parTrans" cxnId="{36C27C44-39DD-45F2-91E9-76C77AD4BFD7}">
      <dgm:prSet/>
      <dgm:spPr/>
      <dgm:t>
        <a:bodyPr/>
        <a:lstStyle/>
        <a:p>
          <a:endParaRPr lang="en-US"/>
        </a:p>
      </dgm:t>
    </dgm:pt>
    <dgm:pt modelId="{C09C203D-D9C1-4360-8F03-562E6020FA04}" type="sibTrans" cxnId="{36C27C44-39DD-45F2-91E9-76C77AD4BFD7}">
      <dgm:prSet/>
      <dgm:spPr/>
      <dgm:t>
        <a:bodyPr/>
        <a:lstStyle/>
        <a:p>
          <a:endParaRPr lang="en-US"/>
        </a:p>
      </dgm:t>
    </dgm:pt>
    <dgm:pt modelId="{C7478838-FC97-435F-8138-C21087A784D3}">
      <dgm:prSet/>
      <dgm:spPr>
        <a:solidFill>
          <a:srgbClr val="0070C0"/>
        </a:solidFill>
      </dgm:spPr>
      <dgm:t>
        <a:bodyPr/>
        <a:lstStyle/>
        <a:p>
          <a:r>
            <a:rPr lang="en-US" b="1" dirty="0"/>
            <a:t>Analysis 1</a:t>
          </a:r>
        </a:p>
      </dgm:t>
    </dgm:pt>
    <dgm:pt modelId="{979FFDDA-C9CE-48DB-8029-88B3317F2E17}" type="parTrans" cxnId="{8A493C97-0E18-4E4F-8C21-4609C66F92A1}">
      <dgm:prSet/>
      <dgm:spPr/>
      <dgm:t>
        <a:bodyPr/>
        <a:lstStyle/>
        <a:p>
          <a:endParaRPr lang="en-US"/>
        </a:p>
      </dgm:t>
    </dgm:pt>
    <dgm:pt modelId="{6BD3B997-0C51-440F-BFDF-0FB43C9358FE}" type="sibTrans" cxnId="{8A493C97-0E18-4E4F-8C21-4609C66F92A1}">
      <dgm:prSet/>
      <dgm:spPr/>
      <dgm:t>
        <a:bodyPr/>
        <a:lstStyle/>
        <a:p>
          <a:endParaRPr lang="en-US"/>
        </a:p>
      </dgm:t>
    </dgm:pt>
    <dgm:pt modelId="{6E8166BB-1157-43D9-84B3-9135BCFAEE48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b="1" dirty="0"/>
            <a:t>Analysis 2</a:t>
          </a:r>
        </a:p>
      </dgm:t>
    </dgm:pt>
    <dgm:pt modelId="{EA25ACD8-9780-453E-9672-1C36F209B170}" type="parTrans" cxnId="{949921F5-17B6-495E-89B5-F8E312109983}">
      <dgm:prSet/>
      <dgm:spPr/>
      <dgm:t>
        <a:bodyPr/>
        <a:lstStyle/>
        <a:p>
          <a:endParaRPr lang="en-US"/>
        </a:p>
      </dgm:t>
    </dgm:pt>
    <dgm:pt modelId="{1EFD1300-758E-4C46-8E1F-19B16A287C87}" type="sibTrans" cxnId="{949921F5-17B6-495E-89B5-F8E312109983}">
      <dgm:prSet/>
      <dgm:spPr/>
      <dgm:t>
        <a:bodyPr/>
        <a:lstStyle/>
        <a:p>
          <a:endParaRPr lang="en-US"/>
        </a:p>
      </dgm:t>
    </dgm:pt>
    <dgm:pt modelId="{DE267596-3ACF-423F-BCDF-A6EA9A6C3C7F}" type="pres">
      <dgm:prSet presAssocID="{54014D5F-A71F-47BC-98C9-1C1E702107DA}" presName="Name0" presStyleCnt="0">
        <dgm:presLayoutVars>
          <dgm:dir/>
          <dgm:resizeHandles val="exact"/>
        </dgm:presLayoutVars>
      </dgm:prSet>
      <dgm:spPr/>
    </dgm:pt>
    <dgm:pt modelId="{347F0316-25FB-4589-90E9-083E8DA7D32B}" type="pres">
      <dgm:prSet presAssocID="{C2A3DCCF-E9CC-46E4-8859-03874C763719}" presName="parTxOnly" presStyleLbl="node1" presStyleIdx="0" presStyleCnt="4" custLinFactNeighborX="-498" custLinFactNeighborY="820">
        <dgm:presLayoutVars>
          <dgm:bulletEnabled val="1"/>
        </dgm:presLayoutVars>
      </dgm:prSet>
      <dgm:spPr/>
    </dgm:pt>
    <dgm:pt modelId="{9A299B73-9E68-4883-8DC1-D7B413A61F16}" type="pres">
      <dgm:prSet presAssocID="{B40CFC3B-567B-4F3E-A7F9-A0CE4C50995C}" presName="parSpace" presStyleCnt="0"/>
      <dgm:spPr/>
    </dgm:pt>
    <dgm:pt modelId="{E69F1F48-41DF-4A7E-A88A-98EB5EA32027}" type="pres">
      <dgm:prSet presAssocID="{C7478838-FC97-435F-8138-C21087A784D3}" presName="parTxOnly" presStyleLbl="node1" presStyleIdx="1" presStyleCnt="4">
        <dgm:presLayoutVars>
          <dgm:bulletEnabled val="1"/>
        </dgm:presLayoutVars>
      </dgm:prSet>
      <dgm:spPr/>
    </dgm:pt>
    <dgm:pt modelId="{87D270EC-32D9-4DA6-8250-238027FE15AE}" type="pres">
      <dgm:prSet presAssocID="{6BD3B997-0C51-440F-BFDF-0FB43C9358FE}" presName="parSpace" presStyleCnt="0"/>
      <dgm:spPr/>
    </dgm:pt>
    <dgm:pt modelId="{43CB54CB-00A9-4449-8AC8-2BEDB36E2A39}" type="pres">
      <dgm:prSet presAssocID="{6E8166BB-1157-43D9-84B3-9135BCFAEE48}" presName="parTxOnly" presStyleLbl="node1" presStyleIdx="2" presStyleCnt="4">
        <dgm:presLayoutVars>
          <dgm:bulletEnabled val="1"/>
        </dgm:presLayoutVars>
      </dgm:prSet>
      <dgm:spPr/>
    </dgm:pt>
    <dgm:pt modelId="{5CC7F5AC-0776-4BC7-B049-33F74997934D}" type="pres">
      <dgm:prSet presAssocID="{1EFD1300-758E-4C46-8E1F-19B16A287C87}" presName="parSpace" presStyleCnt="0"/>
      <dgm:spPr/>
    </dgm:pt>
    <dgm:pt modelId="{03DA32A3-D33D-447D-883B-1B2A9DFE9645}" type="pres">
      <dgm:prSet presAssocID="{A683BC4E-23DD-43E1-8CA9-9099037C7259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F83BD916-95ED-48BD-A605-0B75A223866D}" type="presOf" srcId="{6E8166BB-1157-43D9-84B3-9135BCFAEE48}" destId="{43CB54CB-00A9-4449-8AC8-2BEDB36E2A39}" srcOrd="0" destOrd="0" presId="urn:microsoft.com/office/officeart/2005/8/layout/hChevron3"/>
    <dgm:cxn modelId="{19D3142D-42E0-4046-AF67-4F4D35968038}" type="presOf" srcId="{C2A3DCCF-E9CC-46E4-8859-03874C763719}" destId="{347F0316-25FB-4589-90E9-083E8DA7D32B}" srcOrd="0" destOrd="0" presId="urn:microsoft.com/office/officeart/2005/8/layout/hChevron3"/>
    <dgm:cxn modelId="{B3451F36-94AE-4742-A0AB-1C461FE9EA5D}" type="presOf" srcId="{A683BC4E-23DD-43E1-8CA9-9099037C7259}" destId="{03DA32A3-D33D-447D-883B-1B2A9DFE9645}" srcOrd="0" destOrd="0" presId="urn:microsoft.com/office/officeart/2005/8/layout/hChevron3"/>
    <dgm:cxn modelId="{36C27C44-39DD-45F2-91E9-76C77AD4BFD7}" srcId="{54014D5F-A71F-47BC-98C9-1C1E702107DA}" destId="{A683BC4E-23DD-43E1-8CA9-9099037C7259}" srcOrd="3" destOrd="0" parTransId="{585704C7-DB33-49FC-BC54-727CC07ADD53}" sibTransId="{C09C203D-D9C1-4360-8F03-562E6020FA04}"/>
    <dgm:cxn modelId="{8A493C97-0E18-4E4F-8C21-4609C66F92A1}" srcId="{54014D5F-A71F-47BC-98C9-1C1E702107DA}" destId="{C7478838-FC97-435F-8138-C21087A784D3}" srcOrd="1" destOrd="0" parTransId="{979FFDDA-C9CE-48DB-8029-88B3317F2E17}" sibTransId="{6BD3B997-0C51-440F-BFDF-0FB43C9358FE}"/>
    <dgm:cxn modelId="{86CE9FC8-A281-4482-B0EC-AE3E9CCE47C6}" srcId="{54014D5F-A71F-47BC-98C9-1C1E702107DA}" destId="{C2A3DCCF-E9CC-46E4-8859-03874C763719}" srcOrd="0" destOrd="0" parTransId="{3C134616-5F8C-4200-A1E1-F79BBEA76B31}" sibTransId="{B40CFC3B-567B-4F3E-A7F9-A0CE4C50995C}"/>
    <dgm:cxn modelId="{CFCAEECB-9F1A-4E5A-B43B-1EC6C7F01DD8}" type="presOf" srcId="{54014D5F-A71F-47BC-98C9-1C1E702107DA}" destId="{DE267596-3ACF-423F-BCDF-A6EA9A6C3C7F}" srcOrd="0" destOrd="0" presId="urn:microsoft.com/office/officeart/2005/8/layout/hChevron3"/>
    <dgm:cxn modelId="{949921F5-17B6-495E-89B5-F8E312109983}" srcId="{54014D5F-A71F-47BC-98C9-1C1E702107DA}" destId="{6E8166BB-1157-43D9-84B3-9135BCFAEE48}" srcOrd="2" destOrd="0" parTransId="{EA25ACD8-9780-453E-9672-1C36F209B170}" sibTransId="{1EFD1300-758E-4C46-8E1F-19B16A287C87}"/>
    <dgm:cxn modelId="{B17FF5F7-8D7B-4663-8CEB-FB1232D66C82}" type="presOf" srcId="{C7478838-FC97-435F-8138-C21087A784D3}" destId="{E69F1F48-41DF-4A7E-A88A-98EB5EA32027}" srcOrd="0" destOrd="0" presId="urn:microsoft.com/office/officeart/2005/8/layout/hChevron3"/>
    <dgm:cxn modelId="{2BE0A599-8248-4FA2-B59D-B686C1DE26F0}" type="presParOf" srcId="{DE267596-3ACF-423F-BCDF-A6EA9A6C3C7F}" destId="{347F0316-25FB-4589-90E9-083E8DA7D32B}" srcOrd="0" destOrd="0" presId="urn:microsoft.com/office/officeart/2005/8/layout/hChevron3"/>
    <dgm:cxn modelId="{46C23660-7425-456E-9571-9FE3D4BFDBAD}" type="presParOf" srcId="{DE267596-3ACF-423F-BCDF-A6EA9A6C3C7F}" destId="{9A299B73-9E68-4883-8DC1-D7B413A61F16}" srcOrd="1" destOrd="0" presId="urn:microsoft.com/office/officeart/2005/8/layout/hChevron3"/>
    <dgm:cxn modelId="{020BA43E-4C16-46AF-AC2C-BDC3027E512B}" type="presParOf" srcId="{DE267596-3ACF-423F-BCDF-A6EA9A6C3C7F}" destId="{E69F1F48-41DF-4A7E-A88A-98EB5EA32027}" srcOrd="2" destOrd="0" presId="urn:microsoft.com/office/officeart/2005/8/layout/hChevron3"/>
    <dgm:cxn modelId="{46DEA32B-6EB9-480C-A939-61CB56737B32}" type="presParOf" srcId="{DE267596-3ACF-423F-BCDF-A6EA9A6C3C7F}" destId="{87D270EC-32D9-4DA6-8250-238027FE15AE}" srcOrd="3" destOrd="0" presId="urn:microsoft.com/office/officeart/2005/8/layout/hChevron3"/>
    <dgm:cxn modelId="{99E968B1-2F21-41C2-B935-06DD618B8B6E}" type="presParOf" srcId="{DE267596-3ACF-423F-BCDF-A6EA9A6C3C7F}" destId="{43CB54CB-00A9-4449-8AC8-2BEDB36E2A39}" srcOrd="4" destOrd="0" presId="urn:microsoft.com/office/officeart/2005/8/layout/hChevron3"/>
    <dgm:cxn modelId="{6826018B-DD12-4D3B-8EDD-437BBBB4E545}" type="presParOf" srcId="{DE267596-3ACF-423F-BCDF-A6EA9A6C3C7F}" destId="{5CC7F5AC-0776-4BC7-B049-33F74997934D}" srcOrd="5" destOrd="0" presId="urn:microsoft.com/office/officeart/2005/8/layout/hChevron3"/>
    <dgm:cxn modelId="{B824E514-3158-4C52-BCE6-B0A92FD3B8AE}" type="presParOf" srcId="{DE267596-3ACF-423F-BCDF-A6EA9A6C3C7F}" destId="{03DA32A3-D33D-447D-883B-1B2A9DFE9645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014D5F-A71F-47BC-98C9-1C1E702107D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C2A3DCCF-E9CC-46E4-8859-03874C763719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b="1" dirty="0"/>
            <a:t>Background</a:t>
          </a:r>
        </a:p>
      </dgm:t>
    </dgm:pt>
    <dgm:pt modelId="{3C134616-5F8C-4200-A1E1-F79BBEA76B31}" type="parTrans" cxnId="{86CE9FC8-A281-4482-B0EC-AE3E9CCE47C6}">
      <dgm:prSet/>
      <dgm:spPr/>
      <dgm:t>
        <a:bodyPr/>
        <a:lstStyle/>
        <a:p>
          <a:endParaRPr lang="en-US"/>
        </a:p>
      </dgm:t>
    </dgm:pt>
    <dgm:pt modelId="{B40CFC3B-567B-4F3E-A7F9-A0CE4C50995C}" type="sibTrans" cxnId="{86CE9FC8-A281-4482-B0EC-AE3E9CCE47C6}">
      <dgm:prSet/>
      <dgm:spPr/>
      <dgm:t>
        <a:bodyPr/>
        <a:lstStyle/>
        <a:p>
          <a:endParaRPr lang="en-US"/>
        </a:p>
      </dgm:t>
    </dgm:pt>
    <dgm:pt modelId="{A683BC4E-23DD-43E1-8CA9-9099037C7259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b="1" dirty="0"/>
            <a:t>Conclusion</a:t>
          </a:r>
          <a:endParaRPr lang="en-US" dirty="0"/>
        </a:p>
      </dgm:t>
    </dgm:pt>
    <dgm:pt modelId="{585704C7-DB33-49FC-BC54-727CC07ADD53}" type="parTrans" cxnId="{36C27C44-39DD-45F2-91E9-76C77AD4BFD7}">
      <dgm:prSet/>
      <dgm:spPr/>
      <dgm:t>
        <a:bodyPr/>
        <a:lstStyle/>
        <a:p>
          <a:endParaRPr lang="en-US"/>
        </a:p>
      </dgm:t>
    </dgm:pt>
    <dgm:pt modelId="{C09C203D-D9C1-4360-8F03-562E6020FA04}" type="sibTrans" cxnId="{36C27C44-39DD-45F2-91E9-76C77AD4BFD7}">
      <dgm:prSet/>
      <dgm:spPr/>
      <dgm:t>
        <a:bodyPr/>
        <a:lstStyle/>
        <a:p>
          <a:endParaRPr lang="en-US"/>
        </a:p>
      </dgm:t>
    </dgm:pt>
    <dgm:pt modelId="{C7478838-FC97-435F-8138-C21087A784D3}">
      <dgm:prSet/>
      <dgm:spPr>
        <a:solidFill>
          <a:srgbClr val="0070C0"/>
        </a:solidFill>
      </dgm:spPr>
      <dgm:t>
        <a:bodyPr/>
        <a:lstStyle/>
        <a:p>
          <a:r>
            <a:rPr lang="en-US" b="1" dirty="0"/>
            <a:t>Analysis 1</a:t>
          </a:r>
        </a:p>
      </dgm:t>
    </dgm:pt>
    <dgm:pt modelId="{979FFDDA-C9CE-48DB-8029-88B3317F2E17}" type="parTrans" cxnId="{8A493C97-0E18-4E4F-8C21-4609C66F92A1}">
      <dgm:prSet/>
      <dgm:spPr/>
      <dgm:t>
        <a:bodyPr/>
        <a:lstStyle/>
        <a:p>
          <a:endParaRPr lang="en-US"/>
        </a:p>
      </dgm:t>
    </dgm:pt>
    <dgm:pt modelId="{6BD3B997-0C51-440F-BFDF-0FB43C9358FE}" type="sibTrans" cxnId="{8A493C97-0E18-4E4F-8C21-4609C66F92A1}">
      <dgm:prSet/>
      <dgm:spPr/>
      <dgm:t>
        <a:bodyPr/>
        <a:lstStyle/>
        <a:p>
          <a:endParaRPr lang="en-US"/>
        </a:p>
      </dgm:t>
    </dgm:pt>
    <dgm:pt modelId="{6E8166BB-1157-43D9-84B3-9135BCFAEE48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b="1" dirty="0"/>
            <a:t>Analysis 2</a:t>
          </a:r>
        </a:p>
      </dgm:t>
    </dgm:pt>
    <dgm:pt modelId="{EA25ACD8-9780-453E-9672-1C36F209B170}" type="parTrans" cxnId="{949921F5-17B6-495E-89B5-F8E312109983}">
      <dgm:prSet/>
      <dgm:spPr/>
      <dgm:t>
        <a:bodyPr/>
        <a:lstStyle/>
        <a:p>
          <a:endParaRPr lang="en-US"/>
        </a:p>
      </dgm:t>
    </dgm:pt>
    <dgm:pt modelId="{1EFD1300-758E-4C46-8E1F-19B16A287C87}" type="sibTrans" cxnId="{949921F5-17B6-495E-89B5-F8E312109983}">
      <dgm:prSet/>
      <dgm:spPr/>
      <dgm:t>
        <a:bodyPr/>
        <a:lstStyle/>
        <a:p>
          <a:endParaRPr lang="en-US"/>
        </a:p>
      </dgm:t>
    </dgm:pt>
    <dgm:pt modelId="{DE267596-3ACF-423F-BCDF-A6EA9A6C3C7F}" type="pres">
      <dgm:prSet presAssocID="{54014D5F-A71F-47BC-98C9-1C1E702107DA}" presName="Name0" presStyleCnt="0">
        <dgm:presLayoutVars>
          <dgm:dir/>
          <dgm:resizeHandles val="exact"/>
        </dgm:presLayoutVars>
      </dgm:prSet>
      <dgm:spPr/>
    </dgm:pt>
    <dgm:pt modelId="{347F0316-25FB-4589-90E9-083E8DA7D32B}" type="pres">
      <dgm:prSet presAssocID="{C2A3DCCF-E9CC-46E4-8859-03874C763719}" presName="parTxOnly" presStyleLbl="node1" presStyleIdx="0" presStyleCnt="4" custLinFactNeighborX="-498" custLinFactNeighborY="820">
        <dgm:presLayoutVars>
          <dgm:bulletEnabled val="1"/>
        </dgm:presLayoutVars>
      </dgm:prSet>
      <dgm:spPr/>
    </dgm:pt>
    <dgm:pt modelId="{9A299B73-9E68-4883-8DC1-D7B413A61F16}" type="pres">
      <dgm:prSet presAssocID="{B40CFC3B-567B-4F3E-A7F9-A0CE4C50995C}" presName="parSpace" presStyleCnt="0"/>
      <dgm:spPr/>
    </dgm:pt>
    <dgm:pt modelId="{E69F1F48-41DF-4A7E-A88A-98EB5EA32027}" type="pres">
      <dgm:prSet presAssocID="{C7478838-FC97-435F-8138-C21087A784D3}" presName="parTxOnly" presStyleLbl="node1" presStyleIdx="1" presStyleCnt="4">
        <dgm:presLayoutVars>
          <dgm:bulletEnabled val="1"/>
        </dgm:presLayoutVars>
      </dgm:prSet>
      <dgm:spPr/>
    </dgm:pt>
    <dgm:pt modelId="{87D270EC-32D9-4DA6-8250-238027FE15AE}" type="pres">
      <dgm:prSet presAssocID="{6BD3B997-0C51-440F-BFDF-0FB43C9358FE}" presName="parSpace" presStyleCnt="0"/>
      <dgm:spPr/>
    </dgm:pt>
    <dgm:pt modelId="{43CB54CB-00A9-4449-8AC8-2BEDB36E2A39}" type="pres">
      <dgm:prSet presAssocID="{6E8166BB-1157-43D9-84B3-9135BCFAEE48}" presName="parTxOnly" presStyleLbl="node1" presStyleIdx="2" presStyleCnt="4">
        <dgm:presLayoutVars>
          <dgm:bulletEnabled val="1"/>
        </dgm:presLayoutVars>
      </dgm:prSet>
      <dgm:spPr/>
    </dgm:pt>
    <dgm:pt modelId="{5CC7F5AC-0776-4BC7-B049-33F74997934D}" type="pres">
      <dgm:prSet presAssocID="{1EFD1300-758E-4C46-8E1F-19B16A287C87}" presName="parSpace" presStyleCnt="0"/>
      <dgm:spPr/>
    </dgm:pt>
    <dgm:pt modelId="{03DA32A3-D33D-447D-883B-1B2A9DFE9645}" type="pres">
      <dgm:prSet presAssocID="{A683BC4E-23DD-43E1-8CA9-9099037C7259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F83BD916-95ED-48BD-A605-0B75A223866D}" type="presOf" srcId="{6E8166BB-1157-43D9-84B3-9135BCFAEE48}" destId="{43CB54CB-00A9-4449-8AC8-2BEDB36E2A39}" srcOrd="0" destOrd="0" presId="urn:microsoft.com/office/officeart/2005/8/layout/hChevron3"/>
    <dgm:cxn modelId="{19D3142D-42E0-4046-AF67-4F4D35968038}" type="presOf" srcId="{C2A3DCCF-E9CC-46E4-8859-03874C763719}" destId="{347F0316-25FB-4589-90E9-083E8DA7D32B}" srcOrd="0" destOrd="0" presId="urn:microsoft.com/office/officeart/2005/8/layout/hChevron3"/>
    <dgm:cxn modelId="{B3451F36-94AE-4742-A0AB-1C461FE9EA5D}" type="presOf" srcId="{A683BC4E-23DD-43E1-8CA9-9099037C7259}" destId="{03DA32A3-D33D-447D-883B-1B2A9DFE9645}" srcOrd="0" destOrd="0" presId="urn:microsoft.com/office/officeart/2005/8/layout/hChevron3"/>
    <dgm:cxn modelId="{36C27C44-39DD-45F2-91E9-76C77AD4BFD7}" srcId="{54014D5F-A71F-47BC-98C9-1C1E702107DA}" destId="{A683BC4E-23DD-43E1-8CA9-9099037C7259}" srcOrd="3" destOrd="0" parTransId="{585704C7-DB33-49FC-BC54-727CC07ADD53}" sibTransId="{C09C203D-D9C1-4360-8F03-562E6020FA04}"/>
    <dgm:cxn modelId="{8A493C97-0E18-4E4F-8C21-4609C66F92A1}" srcId="{54014D5F-A71F-47BC-98C9-1C1E702107DA}" destId="{C7478838-FC97-435F-8138-C21087A784D3}" srcOrd="1" destOrd="0" parTransId="{979FFDDA-C9CE-48DB-8029-88B3317F2E17}" sibTransId="{6BD3B997-0C51-440F-BFDF-0FB43C9358FE}"/>
    <dgm:cxn modelId="{86CE9FC8-A281-4482-B0EC-AE3E9CCE47C6}" srcId="{54014D5F-A71F-47BC-98C9-1C1E702107DA}" destId="{C2A3DCCF-E9CC-46E4-8859-03874C763719}" srcOrd="0" destOrd="0" parTransId="{3C134616-5F8C-4200-A1E1-F79BBEA76B31}" sibTransId="{B40CFC3B-567B-4F3E-A7F9-A0CE4C50995C}"/>
    <dgm:cxn modelId="{CFCAEECB-9F1A-4E5A-B43B-1EC6C7F01DD8}" type="presOf" srcId="{54014D5F-A71F-47BC-98C9-1C1E702107DA}" destId="{DE267596-3ACF-423F-BCDF-A6EA9A6C3C7F}" srcOrd="0" destOrd="0" presId="urn:microsoft.com/office/officeart/2005/8/layout/hChevron3"/>
    <dgm:cxn modelId="{949921F5-17B6-495E-89B5-F8E312109983}" srcId="{54014D5F-A71F-47BC-98C9-1C1E702107DA}" destId="{6E8166BB-1157-43D9-84B3-9135BCFAEE48}" srcOrd="2" destOrd="0" parTransId="{EA25ACD8-9780-453E-9672-1C36F209B170}" sibTransId="{1EFD1300-758E-4C46-8E1F-19B16A287C87}"/>
    <dgm:cxn modelId="{B17FF5F7-8D7B-4663-8CEB-FB1232D66C82}" type="presOf" srcId="{C7478838-FC97-435F-8138-C21087A784D3}" destId="{E69F1F48-41DF-4A7E-A88A-98EB5EA32027}" srcOrd="0" destOrd="0" presId="urn:microsoft.com/office/officeart/2005/8/layout/hChevron3"/>
    <dgm:cxn modelId="{2BE0A599-8248-4FA2-B59D-B686C1DE26F0}" type="presParOf" srcId="{DE267596-3ACF-423F-BCDF-A6EA9A6C3C7F}" destId="{347F0316-25FB-4589-90E9-083E8DA7D32B}" srcOrd="0" destOrd="0" presId="urn:microsoft.com/office/officeart/2005/8/layout/hChevron3"/>
    <dgm:cxn modelId="{46C23660-7425-456E-9571-9FE3D4BFDBAD}" type="presParOf" srcId="{DE267596-3ACF-423F-BCDF-A6EA9A6C3C7F}" destId="{9A299B73-9E68-4883-8DC1-D7B413A61F16}" srcOrd="1" destOrd="0" presId="urn:microsoft.com/office/officeart/2005/8/layout/hChevron3"/>
    <dgm:cxn modelId="{020BA43E-4C16-46AF-AC2C-BDC3027E512B}" type="presParOf" srcId="{DE267596-3ACF-423F-BCDF-A6EA9A6C3C7F}" destId="{E69F1F48-41DF-4A7E-A88A-98EB5EA32027}" srcOrd="2" destOrd="0" presId="urn:microsoft.com/office/officeart/2005/8/layout/hChevron3"/>
    <dgm:cxn modelId="{46DEA32B-6EB9-480C-A939-61CB56737B32}" type="presParOf" srcId="{DE267596-3ACF-423F-BCDF-A6EA9A6C3C7F}" destId="{87D270EC-32D9-4DA6-8250-238027FE15AE}" srcOrd="3" destOrd="0" presId="urn:microsoft.com/office/officeart/2005/8/layout/hChevron3"/>
    <dgm:cxn modelId="{99E968B1-2F21-41C2-B935-06DD618B8B6E}" type="presParOf" srcId="{DE267596-3ACF-423F-BCDF-A6EA9A6C3C7F}" destId="{43CB54CB-00A9-4449-8AC8-2BEDB36E2A39}" srcOrd="4" destOrd="0" presId="urn:microsoft.com/office/officeart/2005/8/layout/hChevron3"/>
    <dgm:cxn modelId="{6826018B-DD12-4D3B-8EDD-437BBBB4E545}" type="presParOf" srcId="{DE267596-3ACF-423F-BCDF-A6EA9A6C3C7F}" destId="{5CC7F5AC-0776-4BC7-B049-33F74997934D}" srcOrd="5" destOrd="0" presId="urn:microsoft.com/office/officeart/2005/8/layout/hChevron3"/>
    <dgm:cxn modelId="{B824E514-3158-4C52-BCE6-B0A92FD3B8AE}" type="presParOf" srcId="{DE267596-3ACF-423F-BCDF-A6EA9A6C3C7F}" destId="{03DA32A3-D33D-447D-883B-1B2A9DFE9645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014D5F-A71F-47BC-98C9-1C1E702107D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C2A3DCCF-E9CC-46E4-8859-03874C763719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b="1" dirty="0"/>
            <a:t>Background</a:t>
          </a:r>
        </a:p>
      </dgm:t>
    </dgm:pt>
    <dgm:pt modelId="{3C134616-5F8C-4200-A1E1-F79BBEA76B31}" type="parTrans" cxnId="{86CE9FC8-A281-4482-B0EC-AE3E9CCE47C6}">
      <dgm:prSet/>
      <dgm:spPr/>
      <dgm:t>
        <a:bodyPr/>
        <a:lstStyle/>
        <a:p>
          <a:endParaRPr lang="en-US"/>
        </a:p>
      </dgm:t>
    </dgm:pt>
    <dgm:pt modelId="{B40CFC3B-567B-4F3E-A7F9-A0CE4C50995C}" type="sibTrans" cxnId="{86CE9FC8-A281-4482-B0EC-AE3E9CCE47C6}">
      <dgm:prSet/>
      <dgm:spPr/>
      <dgm:t>
        <a:bodyPr/>
        <a:lstStyle/>
        <a:p>
          <a:endParaRPr lang="en-US"/>
        </a:p>
      </dgm:t>
    </dgm:pt>
    <dgm:pt modelId="{A683BC4E-23DD-43E1-8CA9-9099037C7259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b="1" dirty="0"/>
            <a:t>Conclusion</a:t>
          </a:r>
          <a:endParaRPr lang="en-US" dirty="0"/>
        </a:p>
      </dgm:t>
    </dgm:pt>
    <dgm:pt modelId="{585704C7-DB33-49FC-BC54-727CC07ADD53}" type="parTrans" cxnId="{36C27C44-39DD-45F2-91E9-76C77AD4BFD7}">
      <dgm:prSet/>
      <dgm:spPr/>
      <dgm:t>
        <a:bodyPr/>
        <a:lstStyle/>
        <a:p>
          <a:endParaRPr lang="en-US"/>
        </a:p>
      </dgm:t>
    </dgm:pt>
    <dgm:pt modelId="{C09C203D-D9C1-4360-8F03-562E6020FA04}" type="sibTrans" cxnId="{36C27C44-39DD-45F2-91E9-76C77AD4BFD7}">
      <dgm:prSet/>
      <dgm:spPr/>
      <dgm:t>
        <a:bodyPr/>
        <a:lstStyle/>
        <a:p>
          <a:endParaRPr lang="en-US"/>
        </a:p>
      </dgm:t>
    </dgm:pt>
    <dgm:pt modelId="{C7478838-FC97-435F-8138-C21087A784D3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b="1" dirty="0"/>
            <a:t>Analysis 1</a:t>
          </a:r>
        </a:p>
      </dgm:t>
    </dgm:pt>
    <dgm:pt modelId="{979FFDDA-C9CE-48DB-8029-88B3317F2E17}" type="parTrans" cxnId="{8A493C97-0E18-4E4F-8C21-4609C66F92A1}">
      <dgm:prSet/>
      <dgm:spPr/>
      <dgm:t>
        <a:bodyPr/>
        <a:lstStyle/>
        <a:p>
          <a:endParaRPr lang="en-US"/>
        </a:p>
      </dgm:t>
    </dgm:pt>
    <dgm:pt modelId="{6BD3B997-0C51-440F-BFDF-0FB43C9358FE}" type="sibTrans" cxnId="{8A493C97-0E18-4E4F-8C21-4609C66F92A1}">
      <dgm:prSet/>
      <dgm:spPr/>
      <dgm:t>
        <a:bodyPr/>
        <a:lstStyle/>
        <a:p>
          <a:endParaRPr lang="en-US"/>
        </a:p>
      </dgm:t>
    </dgm:pt>
    <dgm:pt modelId="{6E8166BB-1157-43D9-84B3-9135BCFAEE48}">
      <dgm:prSet/>
      <dgm:spPr>
        <a:solidFill>
          <a:srgbClr val="0070C0"/>
        </a:solidFill>
      </dgm:spPr>
      <dgm:t>
        <a:bodyPr/>
        <a:lstStyle/>
        <a:p>
          <a:r>
            <a:rPr lang="en-US" b="1" dirty="0"/>
            <a:t>Analysis 2</a:t>
          </a:r>
        </a:p>
      </dgm:t>
    </dgm:pt>
    <dgm:pt modelId="{EA25ACD8-9780-453E-9672-1C36F209B170}" type="parTrans" cxnId="{949921F5-17B6-495E-89B5-F8E312109983}">
      <dgm:prSet/>
      <dgm:spPr/>
      <dgm:t>
        <a:bodyPr/>
        <a:lstStyle/>
        <a:p>
          <a:endParaRPr lang="en-US"/>
        </a:p>
      </dgm:t>
    </dgm:pt>
    <dgm:pt modelId="{1EFD1300-758E-4C46-8E1F-19B16A287C87}" type="sibTrans" cxnId="{949921F5-17B6-495E-89B5-F8E312109983}">
      <dgm:prSet/>
      <dgm:spPr/>
      <dgm:t>
        <a:bodyPr/>
        <a:lstStyle/>
        <a:p>
          <a:endParaRPr lang="en-US"/>
        </a:p>
      </dgm:t>
    </dgm:pt>
    <dgm:pt modelId="{DE267596-3ACF-423F-BCDF-A6EA9A6C3C7F}" type="pres">
      <dgm:prSet presAssocID="{54014D5F-A71F-47BC-98C9-1C1E702107DA}" presName="Name0" presStyleCnt="0">
        <dgm:presLayoutVars>
          <dgm:dir/>
          <dgm:resizeHandles val="exact"/>
        </dgm:presLayoutVars>
      </dgm:prSet>
      <dgm:spPr/>
    </dgm:pt>
    <dgm:pt modelId="{347F0316-25FB-4589-90E9-083E8DA7D32B}" type="pres">
      <dgm:prSet presAssocID="{C2A3DCCF-E9CC-46E4-8859-03874C763719}" presName="parTxOnly" presStyleLbl="node1" presStyleIdx="0" presStyleCnt="4" custLinFactNeighborX="-498" custLinFactNeighborY="827">
        <dgm:presLayoutVars>
          <dgm:bulletEnabled val="1"/>
        </dgm:presLayoutVars>
      </dgm:prSet>
      <dgm:spPr/>
    </dgm:pt>
    <dgm:pt modelId="{9A299B73-9E68-4883-8DC1-D7B413A61F16}" type="pres">
      <dgm:prSet presAssocID="{B40CFC3B-567B-4F3E-A7F9-A0CE4C50995C}" presName="parSpace" presStyleCnt="0"/>
      <dgm:spPr/>
    </dgm:pt>
    <dgm:pt modelId="{E69F1F48-41DF-4A7E-A88A-98EB5EA32027}" type="pres">
      <dgm:prSet presAssocID="{C7478838-FC97-435F-8138-C21087A784D3}" presName="parTxOnly" presStyleLbl="node1" presStyleIdx="1" presStyleCnt="4">
        <dgm:presLayoutVars>
          <dgm:bulletEnabled val="1"/>
        </dgm:presLayoutVars>
      </dgm:prSet>
      <dgm:spPr/>
    </dgm:pt>
    <dgm:pt modelId="{87D270EC-32D9-4DA6-8250-238027FE15AE}" type="pres">
      <dgm:prSet presAssocID="{6BD3B997-0C51-440F-BFDF-0FB43C9358FE}" presName="parSpace" presStyleCnt="0"/>
      <dgm:spPr/>
    </dgm:pt>
    <dgm:pt modelId="{43CB54CB-00A9-4449-8AC8-2BEDB36E2A39}" type="pres">
      <dgm:prSet presAssocID="{6E8166BB-1157-43D9-84B3-9135BCFAEE48}" presName="parTxOnly" presStyleLbl="node1" presStyleIdx="2" presStyleCnt="4">
        <dgm:presLayoutVars>
          <dgm:bulletEnabled val="1"/>
        </dgm:presLayoutVars>
      </dgm:prSet>
      <dgm:spPr/>
    </dgm:pt>
    <dgm:pt modelId="{5CC7F5AC-0776-4BC7-B049-33F74997934D}" type="pres">
      <dgm:prSet presAssocID="{1EFD1300-758E-4C46-8E1F-19B16A287C87}" presName="parSpace" presStyleCnt="0"/>
      <dgm:spPr/>
    </dgm:pt>
    <dgm:pt modelId="{03DA32A3-D33D-447D-883B-1B2A9DFE9645}" type="pres">
      <dgm:prSet presAssocID="{A683BC4E-23DD-43E1-8CA9-9099037C7259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F83BD916-95ED-48BD-A605-0B75A223866D}" type="presOf" srcId="{6E8166BB-1157-43D9-84B3-9135BCFAEE48}" destId="{43CB54CB-00A9-4449-8AC8-2BEDB36E2A39}" srcOrd="0" destOrd="0" presId="urn:microsoft.com/office/officeart/2005/8/layout/hChevron3"/>
    <dgm:cxn modelId="{19D3142D-42E0-4046-AF67-4F4D35968038}" type="presOf" srcId="{C2A3DCCF-E9CC-46E4-8859-03874C763719}" destId="{347F0316-25FB-4589-90E9-083E8DA7D32B}" srcOrd="0" destOrd="0" presId="urn:microsoft.com/office/officeart/2005/8/layout/hChevron3"/>
    <dgm:cxn modelId="{B3451F36-94AE-4742-A0AB-1C461FE9EA5D}" type="presOf" srcId="{A683BC4E-23DD-43E1-8CA9-9099037C7259}" destId="{03DA32A3-D33D-447D-883B-1B2A9DFE9645}" srcOrd="0" destOrd="0" presId="urn:microsoft.com/office/officeart/2005/8/layout/hChevron3"/>
    <dgm:cxn modelId="{36C27C44-39DD-45F2-91E9-76C77AD4BFD7}" srcId="{54014D5F-A71F-47BC-98C9-1C1E702107DA}" destId="{A683BC4E-23DD-43E1-8CA9-9099037C7259}" srcOrd="3" destOrd="0" parTransId="{585704C7-DB33-49FC-BC54-727CC07ADD53}" sibTransId="{C09C203D-D9C1-4360-8F03-562E6020FA04}"/>
    <dgm:cxn modelId="{8A493C97-0E18-4E4F-8C21-4609C66F92A1}" srcId="{54014D5F-A71F-47BC-98C9-1C1E702107DA}" destId="{C7478838-FC97-435F-8138-C21087A784D3}" srcOrd="1" destOrd="0" parTransId="{979FFDDA-C9CE-48DB-8029-88B3317F2E17}" sibTransId="{6BD3B997-0C51-440F-BFDF-0FB43C9358FE}"/>
    <dgm:cxn modelId="{86CE9FC8-A281-4482-B0EC-AE3E9CCE47C6}" srcId="{54014D5F-A71F-47BC-98C9-1C1E702107DA}" destId="{C2A3DCCF-E9CC-46E4-8859-03874C763719}" srcOrd="0" destOrd="0" parTransId="{3C134616-5F8C-4200-A1E1-F79BBEA76B31}" sibTransId="{B40CFC3B-567B-4F3E-A7F9-A0CE4C50995C}"/>
    <dgm:cxn modelId="{CFCAEECB-9F1A-4E5A-B43B-1EC6C7F01DD8}" type="presOf" srcId="{54014D5F-A71F-47BC-98C9-1C1E702107DA}" destId="{DE267596-3ACF-423F-BCDF-A6EA9A6C3C7F}" srcOrd="0" destOrd="0" presId="urn:microsoft.com/office/officeart/2005/8/layout/hChevron3"/>
    <dgm:cxn modelId="{949921F5-17B6-495E-89B5-F8E312109983}" srcId="{54014D5F-A71F-47BC-98C9-1C1E702107DA}" destId="{6E8166BB-1157-43D9-84B3-9135BCFAEE48}" srcOrd="2" destOrd="0" parTransId="{EA25ACD8-9780-453E-9672-1C36F209B170}" sibTransId="{1EFD1300-758E-4C46-8E1F-19B16A287C87}"/>
    <dgm:cxn modelId="{B17FF5F7-8D7B-4663-8CEB-FB1232D66C82}" type="presOf" srcId="{C7478838-FC97-435F-8138-C21087A784D3}" destId="{E69F1F48-41DF-4A7E-A88A-98EB5EA32027}" srcOrd="0" destOrd="0" presId="urn:microsoft.com/office/officeart/2005/8/layout/hChevron3"/>
    <dgm:cxn modelId="{2BE0A599-8248-4FA2-B59D-B686C1DE26F0}" type="presParOf" srcId="{DE267596-3ACF-423F-BCDF-A6EA9A6C3C7F}" destId="{347F0316-25FB-4589-90E9-083E8DA7D32B}" srcOrd="0" destOrd="0" presId="urn:microsoft.com/office/officeart/2005/8/layout/hChevron3"/>
    <dgm:cxn modelId="{46C23660-7425-456E-9571-9FE3D4BFDBAD}" type="presParOf" srcId="{DE267596-3ACF-423F-BCDF-A6EA9A6C3C7F}" destId="{9A299B73-9E68-4883-8DC1-D7B413A61F16}" srcOrd="1" destOrd="0" presId="urn:microsoft.com/office/officeart/2005/8/layout/hChevron3"/>
    <dgm:cxn modelId="{020BA43E-4C16-46AF-AC2C-BDC3027E512B}" type="presParOf" srcId="{DE267596-3ACF-423F-BCDF-A6EA9A6C3C7F}" destId="{E69F1F48-41DF-4A7E-A88A-98EB5EA32027}" srcOrd="2" destOrd="0" presId="urn:microsoft.com/office/officeart/2005/8/layout/hChevron3"/>
    <dgm:cxn modelId="{46DEA32B-6EB9-480C-A939-61CB56737B32}" type="presParOf" srcId="{DE267596-3ACF-423F-BCDF-A6EA9A6C3C7F}" destId="{87D270EC-32D9-4DA6-8250-238027FE15AE}" srcOrd="3" destOrd="0" presId="urn:microsoft.com/office/officeart/2005/8/layout/hChevron3"/>
    <dgm:cxn modelId="{99E968B1-2F21-41C2-B935-06DD618B8B6E}" type="presParOf" srcId="{DE267596-3ACF-423F-BCDF-A6EA9A6C3C7F}" destId="{43CB54CB-00A9-4449-8AC8-2BEDB36E2A39}" srcOrd="4" destOrd="0" presId="urn:microsoft.com/office/officeart/2005/8/layout/hChevron3"/>
    <dgm:cxn modelId="{6826018B-DD12-4D3B-8EDD-437BBBB4E545}" type="presParOf" srcId="{DE267596-3ACF-423F-BCDF-A6EA9A6C3C7F}" destId="{5CC7F5AC-0776-4BC7-B049-33F74997934D}" srcOrd="5" destOrd="0" presId="urn:microsoft.com/office/officeart/2005/8/layout/hChevron3"/>
    <dgm:cxn modelId="{B824E514-3158-4C52-BCE6-B0A92FD3B8AE}" type="presParOf" srcId="{DE267596-3ACF-423F-BCDF-A6EA9A6C3C7F}" destId="{03DA32A3-D33D-447D-883B-1B2A9DFE9645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014D5F-A71F-47BC-98C9-1C1E702107D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C2A3DCCF-E9CC-46E4-8859-03874C763719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b="1" dirty="0"/>
            <a:t>Background</a:t>
          </a:r>
        </a:p>
      </dgm:t>
    </dgm:pt>
    <dgm:pt modelId="{3C134616-5F8C-4200-A1E1-F79BBEA76B31}" type="parTrans" cxnId="{86CE9FC8-A281-4482-B0EC-AE3E9CCE47C6}">
      <dgm:prSet/>
      <dgm:spPr/>
      <dgm:t>
        <a:bodyPr/>
        <a:lstStyle/>
        <a:p>
          <a:endParaRPr lang="en-US"/>
        </a:p>
      </dgm:t>
    </dgm:pt>
    <dgm:pt modelId="{B40CFC3B-567B-4F3E-A7F9-A0CE4C50995C}" type="sibTrans" cxnId="{86CE9FC8-A281-4482-B0EC-AE3E9CCE47C6}">
      <dgm:prSet/>
      <dgm:spPr/>
      <dgm:t>
        <a:bodyPr/>
        <a:lstStyle/>
        <a:p>
          <a:endParaRPr lang="en-US"/>
        </a:p>
      </dgm:t>
    </dgm:pt>
    <dgm:pt modelId="{A683BC4E-23DD-43E1-8CA9-9099037C7259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b="1" dirty="0"/>
            <a:t>Conclusion</a:t>
          </a:r>
          <a:endParaRPr lang="en-US" dirty="0"/>
        </a:p>
      </dgm:t>
    </dgm:pt>
    <dgm:pt modelId="{585704C7-DB33-49FC-BC54-727CC07ADD53}" type="parTrans" cxnId="{36C27C44-39DD-45F2-91E9-76C77AD4BFD7}">
      <dgm:prSet/>
      <dgm:spPr/>
      <dgm:t>
        <a:bodyPr/>
        <a:lstStyle/>
        <a:p>
          <a:endParaRPr lang="en-US"/>
        </a:p>
      </dgm:t>
    </dgm:pt>
    <dgm:pt modelId="{C09C203D-D9C1-4360-8F03-562E6020FA04}" type="sibTrans" cxnId="{36C27C44-39DD-45F2-91E9-76C77AD4BFD7}">
      <dgm:prSet/>
      <dgm:spPr/>
      <dgm:t>
        <a:bodyPr/>
        <a:lstStyle/>
        <a:p>
          <a:endParaRPr lang="en-US"/>
        </a:p>
      </dgm:t>
    </dgm:pt>
    <dgm:pt modelId="{C7478838-FC97-435F-8138-C21087A784D3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b="1" dirty="0"/>
            <a:t>Analysis 1</a:t>
          </a:r>
        </a:p>
      </dgm:t>
    </dgm:pt>
    <dgm:pt modelId="{979FFDDA-C9CE-48DB-8029-88B3317F2E17}" type="parTrans" cxnId="{8A493C97-0E18-4E4F-8C21-4609C66F92A1}">
      <dgm:prSet/>
      <dgm:spPr/>
      <dgm:t>
        <a:bodyPr/>
        <a:lstStyle/>
        <a:p>
          <a:endParaRPr lang="en-US"/>
        </a:p>
      </dgm:t>
    </dgm:pt>
    <dgm:pt modelId="{6BD3B997-0C51-440F-BFDF-0FB43C9358FE}" type="sibTrans" cxnId="{8A493C97-0E18-4E4F-8C21-4609C66F92A1}">
      <dgm:prSet/>
      <dgm:spPr/>
      <dgm:t>
        <a:bodyPr/>
        <a:lstStyle/>
        <a:p>
          <a:endParaRPr lang="en-US"/>
        </a:p>
      </dgm:t>
    </dgm:pt>
    <dgm:pt modelId="{6E8166BB-1157-43D9-84B3-9135BCFAEE48}">
      <dgm:prSet/>
      <dgm:spPr>
        <a:solidFill>
          <a:srgbClr val="0070C0"/>
        </a:solidFill>
      </dgm:spPr>
      <dgm:t>
        <a:bodyPr/>
        <a:lstStyle/>
        <a:p>
          <a:r>
            <a:rPr lang="en-US" b="1" dirty="0"/>
            <a:t>Analysis 2</a:t>
          </a:r>
        </a:p>
      </dgm:t>
    </dgm:pt>
    <dgm:pt modelId="{EA25ACD8-9780-453E-9672-1C36F209B170}" type="parTrans" cxnId="{949921F5-17B6-495E-89B5-F8E312109983}">
      <dgm:prSet/>
      <dgm:spPr/>
      <dgm:t>
        <a:bodyPr/>
        <a:lstStyle/>
        <a:p>
          <a:endParaRPr lang="en-US"/>
        </a:p>
      </dgm:t>
    </dgm:pt>
    <dgm:pt modelId="{1EFD1300-758E-4C46-8E1F-19B16A287C87}" type="sibTrans" cxnId="{949921F5-17B6-495E-89B5-F8E312109983}">
      <dgm:prSet/>
      <dgm:spPr/>
      <dgm:t>
        <a:bodyPr/>
        <a:lstStyle/>
        <a:p>
          <a:endParaRPr lang="en-US"/>
        </a:p>
      </dgm:t>
    </dgm:pt>
    <dgm:pt modelId="{DE267596-3ACF-423F-BCDF-A6EA9A6C3C7F}" type="pres">
      <dgm:prSet presAssocID="{54014D5F-A71F-47BC-98C9-1C1E702107DA}" presName="Name0" presStyleCnt="0">
        <dgm:presLayoutVars>
          <dgm:dir/>
          <dgm:resizeHandles val="exact"/>
        </dgm:presLayoutVars>
      </dgm:prSet>
      <dgm:spPr/>
    </dgm:pt>
    <dgm:pt modelId="{347F0316-25FB-4589-90E9-083E8DA7D32B}" type="pres">
      <dgm:prSet presAssocID="{C2A3DCCF-E9CC-46E4-8859-03874C763719}" presName="parTxOnly" presStyleLbl="node1" presStyleIdx="0" presStyleCnt="4" custLinFactNeighborX="-498" custLinFactNeighborY="820">
        <dgm:presLayoutVars>
          <dgm:bulletEnabled val="1"/>
        </dgm:presLayoutVars>
      </dgm:prSet>
      <dgm:spPr/>
    </dgm:pt>
    <dgm:pt modelId="{9A299B73-9E68-4883-8DC1-D7B413A61F16}" type="pres">
      <dgm:prSet presAssocID="{B40CFC3B-567B-4F3E-A7F9-A0CE4C50995C}" presName="parSpace" presStyleCnt="0"/>
      <dgm:spPr/>
    </dgm:pt>
    <dgm:pt modelId="{E69F1F48-41DF-4A7E-A88A-98EB5EA32027}" type="pres">
      <dgm:prSet presAssocID="{C7478838-FC97-435F-8138-C21087A784D3}" presName="parTxOnly" presStyleLbl="node1" presStyleIdx="1" presStyleCnt="4">
        <dgm:presLayoutVars>
          <dgm:bulletEnabled val="1"/>
        </dgm:presLayoutVars>
      </dgm:prSet>
      <dgm:spPr/>
    </dgm:pt>
    <dgm:pt modelId="{87D270EC-32D9-4DA6-8250-238027FE15AE}" type="pres">
      <dgm:prSet presAssocID="{6BD3B997-0C51-440F-BFDF-0FB43C9358FE}" presName="parSpace" presStyleCnt="0"/>
      <dgm:spPr/>
    </dgm:pt>
    <dgm:pt modelId="{43CB54CB-00A9-4449-8AC8-2BEDB36E2A39}" type="pres">
      <dgm:prSet presAssocID="{6E8166BB-1157-43D9-84B3-9135BCFAEE48}" presName="parTxOnly" presStyleLbl="node1" presStyleIdx="2" presStyleCnt="4">
        <dgm:presLayoutVars>
          <dgm:bulletEnabled val="1"/>
        </dgm:presLayoutVars>
      </dgm:prSet>
      <dgm:spPr/>
    </dgm:pt>
    <dgm:pt modelId="{5CC7F5AC-0776-4BC7-B049-33F74997934D}" type="pres">
      <dgm:prSet presAssocID="{1EFD1300-758E-4C46-8E1F-19B16A287C87}" presName="parSpace" presStyleCnt="0"/>
      <dgm:spPr/>
    </dgm:pt>
    <dgm:pt modelId="{03DA32A3-D33D-447D-883B-1B2A9DFE9645}" type="pres">
      <dgm:prSet presAssocID="{A683BC4E-23DD-43E1-8CA9-9099037C7259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F83BD916-95ED-48BD-A605-0B75A223866D}" type="presOf" srcId="{6E8166BB-1157-43D9-84B3-9135BCFAEE48}" destId="{43CB54CB-00A9-4449-8AC8-2BEDB36E2A39}" srcOrd="0" destOrd="0" presId="urn:microsoft.com/office/officeart/2005/8/layout/hChevron3"/>
    <dgm:cxn modelId="{19D3142D-42E0-4046-AF67-4F4D35968038}" type="presOf" srcId="{C2A3DCCF-E9CC-46E4-8859-03874C763719}" destId="{347F0316-25FB-4589-90E9-083E8DA7D32B}" srcOrd="0" destOrd="0" presId="urn:microsoft.com/office/officeart/2005/8/layout/hChevron3"/>
    <dgm:cxn modelId="{B3451F36-94AE-4742-A0AB-1C461FE9EA5D}" type="presOf" srcId="{A683BC4E-23DD-43E1-8CA9-9099037C7259}" destId="{03DA32A3-D33D-447D-883B-1B2A9DFE9645}" srcOrd="0" destOrd="0" presId="urn:microsoft.com/office/officeart/2005/8/layout/hChevron3"/>
    <dgm:cxn modelId="{36C27C44-39DD-45F2-91E9-76C77AD4BFD7}" srcId="{54014D5F-A71F-47BC-98C9-1C1E702107DA}" destId="{A683BC4E-23DD-43E1-8CA9-9099037C7259}" srcOrd="3" destOrd="0" parTransId="{585704C7-DB33-49FC-BC54-727CC07ADD53}" sibTransId="{C09C203D-D9C1-4360-8F03-562E6020FA04}"/>
    <dgm:cxn modelId="{8A493C97-0E18-4E4F-8C21-4609C66F92A1}" srcId="{54014D5F-A71F-47BC-98C9-1C1E702107DA}" destId="{C7478838-FC97-435F-8138-C21087A784D3}" srcOrd="1" destOrd="0" parTransId="{979FFDDA-C9CE-48DB-8029-88B3317F2E17}" sibTransId="{6BD3B997-0C51-440F-BFDF-0FB43C9358FE}"/>
    <dgm:cxn modelId="{86CE9FC8-A281-4482-B0EC-AE3E9CCE47C6}" srcId="{54014D5F-A71F-47BC-98C9-1C1E702107DA}" destId="{C2A3DCCF-E9CC-46E4-8859-03874C763719}" srcOrd="0" destOrd="0" parTransId="{3C134616-5F8C-4200-A1E1-F79BBEA76B31}" sibTransId="{B40CFC3B-567B-4F3E-A7F9-A0CE4C50995C}"/>
    <dgm:cxn modelId="{CFCAEECB-9F1A-4E5A-B43B-1EC6C7F01DD8}" type="presOf" srcId="{54014D5F-A71F-47BC-98C9-1C1E702107DA}" destId="{DE267596-3ACF-423F-BCDF-A6EA9A6C3C7F}" srcOrd="0" destOrd="0" presId="urn:microsoft.com/office/officeart/2005/8/layout/hChevron3"/>
    <dgm:cxn modelId="{949921F5-17B6-495E-89B5-F8E312109983}" srcId="{54014D5F-A71F-47BC-98C9-1C1E702107DA}" destId="{6E8166BB-1157-43D9-84B3-9135BCFAEE48}" srcOrd="2" destOrd="0" parTransId="{EA25ACD8-9780-453E-9672-1C36F209B170}" sibTransId="{1EFD1300-758E-4C46-8E1F-19B16A287C87}"/>
    <dgm:cxn modelId="{B17FF5F7-8D7B-4663-8CEB-FB1232D66C82}" type="presOf" srcId="{C7478838-FC97-435F-8138-C21087A784D3}" destId="{E69F1F48-41DF-4A7E-A88A-98EB5EA32027}" srcOrd="0" destOrd="0" presId="urn:microsoft.com/office/officeart/2005/8/layout/hChevron3"/>
    <dgm:cxn modelId="{2BE0A599-8248-4FA2-B59D-B686C1DE26F0}" type="presParOf" srcId="{DE267596-3ACF-423F-BCDF-A6EA9A6C3C7F}" destId="{347F0316-25FB-4589-90E9-083E8DA7D32B}" srcOrd="0" destOrd="0" presId="urn:microsoft.com/office/officeart/2005/8/layout/hChevron3"/>
    <dgm:cxn modelId="{46C23660-7425-456E-9571-9FE3D4BFDBAD}" type="presParOf" srcId="{DE267596-3ACF-423F-BCDF-A6EA9A6C3C7F}" destId="{9A299B73-9E68-4883-8DC1-D7B413A61F16}" srcOrd="1" destOrd="0" presId="urn:microsoft.com/office/officeart/2005/8/layout/hChevron3"/>
    <dgm:cxn modelId="{020BA43E-4C16-46AF-AC2C-BDC3027E512B}" type="presParOf" srcId="{DE267596-3ACF-423F-BCDF-A6EA9A6C3C7F}" destId="{E69F1F48-41DF-4A7E-A88A-98EB5EA32027}" srcOrd="2" destOrd="0" presId="urn:microsoft.com/office/officeart/2005/8/layout/hChevron3"/>
    <dgm:cxn modelId="{46DEA32B-6EB9-480C-A939-61CB56737B32}" type="presParOf" srcId="{DE267596-3ACF-423F-BCDF-A6EA9A6C3C7F}" destId="{87D270EC-32D9-4DA6-8250-238027FE15AE}" srcOrd="3" destOrd="0" presId="urn:microsoft.com/office/officeart/2005/8/layout/hChevron3"/>
    <dgm:cxn modelId="{99E968B1-2F21-41C2-B935-06DD618B8B6E}" type="presParOf" srcId="{DE267596-3ACF-423F-BCDF-A6EA9A6C3C7F}" destId="{43CB54CB-00A9-4449-8AC8-2BEDB36E2A39}" srcOrd="4" destOrd="0" presId="urn:microsoft.com/office/officeart/2005/8/layout/hChevron3"/>
    <dgm:cxn modelId="{6826018B-DD12-4D3B-8EDD-437BBBB4E545}" type="presParOf" srcId="{DE267596-3ACF-423F-BCDF-A6EA9A6C3C7F}" destId="{5CC7F5AC-0776-4BC7-B049-33F74997934D}" srcOrd="5" destOrd="0" presId="urn:microsoft.com/office/officeart/2005/8/layout/hChevron3"/>
    <dgm:cxn modelId="{B824E514-3158-4C52-BCE6-B0A92FD3B8AE}" type="presParOf" srcId="{DE267596-3ACF-423F-BCDF-A6EA9A6C3C7F}" destId="{03DA32A3-D33D-447D-883B-1B2A9DFE9645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4014D5F-A71F-47BC-98C9-1C1E702107D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C2A3DCCF-E9CC-46E4-8859-03874C763719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b="1" dirty="0"/>
            <a:t>Background</a:t>
          </a:r>
        </a:p>
      </dgm:t>
    </dgm:pt>
    <dgm:pt modelId="{3C134616-5F8C-4200-A1E1-F79BBEA76B31}" type="parTrans" cxnId="{86CE9FC8-A281-4482-B0EC-AE3E9CCE47C6}">
      <dgm:prSet/>
      <dgm:spPr/>
      <dgm:t>
        <a:bodyPr/>
        <a:lstStyle/>
        <a:p>
          <a:endParaRPr lang="en-US"/>
        </a:p>
      </dgm:t>
    </dgm:pt>
    <dgm:pt modelId="{B40CFC3B-567B-4F3E-A7F9-A0CE4C50995C}" type="sibTrans" cxnId="{86CE9FC8-A281-4482-B0EC-AE3E9CCE47C6}">
      <dgm:prSet/>
      <dgm:spPr/>
      <dgm:t>
        <a:bodyPr/>
        <a:lstStyle/>
        <a:p>
          <a:endParaRPr lang="en-US"/>
        </a:p>
      </dgm:t>
    </dgm:pt>
    <dgm:pt modelId="{A683BC4E-23DD-43E1-8CA9-9099037C7259}">
      <dgm:prSet phldrT="[Text]"/>
      <dgm:spPr>
        <a:solidFill>
          <a:schemeClr val="accent1"/>
        </a:solidFill>
      </dgm:spPr>
      <dgm:t>
        <a:bodyPr/>
        <a:lstStyle/>
        <a:p>
          <a:r>
            <a:rPr lang="en-US" b="1" dirty="0"/>
            <a:t>Conclusion</a:t>
          </a:r>
          <a:endParaRPr lang="en-US" dirty="0"/>
        </a:p>
      </dgm:t>
    </dgm:pt>
    <dgm:pt modelId="{585704C7-DB33-49FC-BC54-727CC07ADD53}" type="parTrans" cxnId="{36C27C44-39DD-45F2-91E9-76C77AD4BFD7}">
      <dgm:prSet/>
      <dgm:spPr/>
      <dgm:t>
        <a:bodyPr/>
        <a:lstStyle/>
        <a:p>
          <a:endParaRPr lang="en-US"/>
        </a:p>
      </dgm:t>
    </dgm:pt>
    <dgm:pt modelId="{C09C203D-D9C1-4360-8F03-562E6020FA04}" type="sibTrans" cxnId="{36C27C44-39DD-45F2-91E9-76C77AD4BFD7}">
      <dgm:prSet/>
      <dgm:spPr/>
      <dgm:t>
        <a:bodyPr/>
        <a:lstStyle/>
        <a:p>
          <a:endParaRPr lang="en-US"/>
        </a:p>
      </dgm:t>
    </dgm:pt>
    <dgm:pt modelId="{C7478838-FC97-435F-8138-C21087A784D3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b="1" dirty="0"/>
            <a:t>Analysis 1</a:t>
          </a:r>
        </a:p>
      </dgm:t>
    </dgm:pt>
    <dgm:pt modelId="{979FFDDA-C9CE-48DB-8029-88B3317F2E17}" type="parTrans" cxnId="{8A493C97-0E18-4E4F-8C21-4609C66F92A1}">
      <dgm:prSet/>
      <dgm:spPr/>
      <dgm:t>
        <a:bodyPr/>
        <a:lstStyle/>
        <a:p>
          <a:endParaRPr lang="en-US"/>
        </a:p>
      </dgm:t>
    </dgm:pt>
    <dgm:pt modelId="{6BD3B997-0C51-440F-BFDF-0FB43C9358FE}" type="sibTrans" cxnId="{8A493C97-0E18-4E4F-8C21-4609C66F92A1}">
      <dgm:prSet/>
      <dgm:spPr/>
      <dgm:t>
        <a:bodyPr/>
        <a:lstStyle/>
        <a:p>
          <a:endParaRPr lang="en-US"/>
        </a:p>
      </dgm:t>
    </dgm:pt>
    <dgm:pt modelId="{6E8166BB-1157-43D9-84B3-9135BCFAEE48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b="1" dirty="0"/>
            <a:t>Analysis 2</a:t>
          </a:r>
        </a:p>
      </dgm:t>
    </dgm:pt>
    <dgm:pt modelId="{EA25ACD8-9780-453E-9672-1C36F209B170}" type="parTrans" cxnId="{949921F5-17B6-495E-89B5-F8E312109983}">
      <dgm:prSet/>
      <dgm:spPr/>
      <dgm:t>
        <a:bodyPr/>
        <a:lstStyle/>
        <a:p>
          <a:endParaRPr lang="en-US"/>
        </a:p>
      </dgm:t>
    </dgm:pt>
    <dgm:pt modelId="{1EFD1300-758E-4C46-8E1F-19B16A287C87}" type="sibTrans" cxnId="{949921F5-17B6-495E-89B5-F8E312109983}">
      <dgm:prSet/>
      <dgm:spPr/>
      <dgm:t>
        <a:bodyPr/>
        <a:lstStyle/>
        <a:p>
          <a:endParaRPr lang="en-US"/>
        </a:p>
      </dgm:t>
    </dgm:pt>
    <dgm:pt modelId="{DE267596-3ACF-423F-BCDF-A6EA9A6C3C7F}" type="pres">
      <dgm:prSet presAssocID="{54014D5F-A71F-47BC-98C9-1C1E702107DA}" presName="Name0" presStyleCnt="0">
        <dgm:presLayoutVars>
          <dgm:dir/>
          <dgm:resizeHandles val="exact"/>
        </dgm:presLayoutVars>
      </dgm:prSet>
      <dgm:spPr/>
    </dgm:pt>
    <dgm:pt modelId="{347F0316-25FB-4589-90E9-083E8DA7D32B}" type="pres">
      <dgm:prSet presAssocID="{C2A3DCCF-E9CC-46E4-8859-03874C763719}" presName="parTxOnly" presStyleLbl="node1" presStyleIdx="0" presStyleCnt="4" custLinFactNeighborX="5255" custLinFactNeighborY="228">
        <dgm:presLayoutVars>
          <dgm:bulletEnabled val="1"/>
        </dgm:presLayoutVars>
      </dgm:prSet>
      <dgm:spPr/>
    </dgm:pt>
    <dgm:pt modelId="{9A299B73-9E68-4883-8DC1-D7B413A61F16}" type="pres">
      <dgm:prSet presAssocID="{B40CFC3B-567B-4F3E-A7F9-A0CE4C50995C}" presName="parSpace" presStyleCnt="0"/>
      <dgm:spPr/>
    </dgm:pt>
    <dgm:pt modelId="{E69F1F48-41DF-4A7E-A88A-98EB5EA32027}" type="pres">
      <dgm:prSet presAssocID="{C7478838-FC97-435F-8138-C21087A784D3}" presName="parTxOnly" presStyleLbl="node1" presStyleIdx="1" presStyleCnt="4">
        <dgm:presLayoutVars>
          <dgm:bulletEnabled val="1"/>
        </dgm:presLayoutVars>
      </dgm:prSet>
      <dgm:spPr/>
    </dgm:pt>
    <dgm:pt modelId="{87D270EC-32D9-4DA6-8250-238027FE15AE}" type="pres">
      <dgm:prSet presAssocID="{6BD3B997-0C51-440F-BFDF-0FB43C9358FE}" presName="parSpace" presStyleCnt="0"/>
      <dgm:spPr/>
    </dgm:pt>
    <dgm:pt modelId="{43CB54CB-00A9-4449-8AC8-2BEDB36E2A39}" type="pres">
      <dgm:prSet presAssocID="{6E8166BB-1157-43D9-84B3-9135BCFAEE48}" presName="parTxOnly" presStyleLbl="node1" presStyleIdx="2" presStyleCnt="4">
        <dgm:presLayoutVars>
          <dgm:bulletEnabled val="1"/>
        </dgm:presLayoutVars>
      </dgm:prSet>
      <dgm:spPr/>
    </dgm:pt>
    <dgm:pt modelId="{5CC7F5AC-0776-4BC7-B049-33F74997934D}" type="pres">
      <dgm:prSet presAssocID="{1EFD1300-758E-4C46-8E1F-19B16A287C87}" presName="parSpace" presStyleCnt="0"/>
      <dgm:spPr/>
    </dgm:pt>
    <dgm:pt modelId="{03DA32A3-D33D-447D-883B-1B2A9DFE9645}" type="pres">
      <dgm:prSet presAssocID="{A683BC4E-23DD-43E1-8CA9-9099037C7259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F83BD916-95ED-48BD-A605-0B75A223866D}" type="presOf" srcId="{6E8166BB-1157-43D9-84B3-9135BCFAEE48}" destId="{43CB54CB-00A9-4449-8AC8-2BEDB36E2A39}" srcOrd="0" destOrd="0" presId="urn:microsoft.com/office/officeart/2005/8/layout/hChevron3"/>
    <dgm:cxn modelId="{19D3142D-42E0-4046-AF67-4F4D35968038}" type="presOf" srcId="{C2A3DCCF-E9CC-46E4-8859-03874C763719}" destId="{347F0316-25FB-4589-90E9-083E8DA7D32B}" srcOrd="0" destOrd="0" presId="urn:microsoft.com/office/officeart/2005/8/layout/hChevron3"/>
    <dgm:cxn modelId="{B3451F36-94AE-4742-A0AB-1C461FE9EA5D}" type="presOf" srcId="{A683BC4E-23DD-43E1-8CA9-9099037C7259}" destId="{03DA32A3-D33D-447D-883B-1B2A9DFE9645}" srcOrd="0" destOrd="0" presId="urn:microsoft.com/office/officeart/2005/8/layout/hChevron3"/>
    <dgm:cxn modelId="{36C27C44-39DD-45F2-91E9-76C77AD4BFD7}" srcId="{54014D5F-A71F-47BC-98C9-1C1E702107DA}" destId="{A683BC4E-23DD-43E1-8CA9-9099037C7259}" srcOrd="3" destOrd="0" parTransId="{585704C7-DB33-49FC-BC54-727CC07ADD53}" sibTransId="{C09C203D-D9C1-4360-8F03-562E6020FA04}"/>
    <dgm:cxn modelId="{8A493C97-0E18-4E4F-8C21-4609C66F92A1}" srcId="{54014D5F-A71F-47BC-98C9-1C1E702107DA}" destId="{C7478838-FC97-435F-8138-C21087A784D3}" srcOrd="1" destOrd="0" parTransId="{979FFDDA-C9CE-48DB-8029-88B3317F2E17}" sibTransId="{6BD3B997-0C51-440F-BFDF-0FB43C9358FE}"/>
    <dgm:cxn modelId="{86CE9FC8-A281-4482-B0EC-AE3E9CCE47C6}" srcId="{54014D5F-A71F-47BC-98C9-1C1E702107DA}" destId="{C2A3DCCF-E9CC-46E4-8859-03874C763719}" srcOrd="0" destOrd="0" parTransId="{3C134616-5F8C-4200-A1E1-F79BBEA76B31}" sibTransId="{B40CFC3B-567B-4F3E-A7F9-A0CE4C50995C}"/>
    <dgm:cxn modelId="{CFCAEECB-9F1A-4E5A-B43B-1EC6C7F01DD8}" type="presOf" srcId="{54014D5F-A71F-47BC-98C9-1C1E702107DA}" destId="{DE267596-3ACF-423F-BCDF-A6EA9A6C3C7F}" srcOrd="0" destOrd="0" presId="urn:microsoft.com/office/officeart/2005/8/layout/hChevron3"/>
    <dgm:cxn modelId="{949921F5-17B6-495E-89B5-F8E312109983}" srcId="{54014D5F-A71F-47BC-98C9-1C1E702107DA}" destId="{6E8166BB-1157-43D9-84B3-9135BCFAEE48}" srcOrd="2" destOrd="0" parTransId="{EA25ACD8-9780-453E-9672-1C36F209B170}" sibTransId="{1EFD1300-758E-4C46-8E1F-19B16A287C87}"/>
    <dgm:cxn modelId="{B17FF5F7-8D7B-4663-8CEB-FB1232D66C82}" type="presOf" srcId="{C7478838-FC97-435F-8138-C21087A784D3}" destId="{E69F1F48-41DF-4A7E-A88A-98EB5EA32027}" srcOrd="0" destOrd="0" presId="urn:microsoft.com/office/officeart/2005/8/layout/hChevron3"/>
    <dgm:cxn modelId="{2BE0A599-8248-4FA2-B59D-B686C1DE26F0}" type="presParOf" srcId="{DE267596-3ACF-423F-BCDF-A6EA9A6C3C7F}" destId="{347F0316-25FB-4589-90E9-083E8DA7D32B}" srcOrd="0" destOrd="0" presId="urn:microsoft.com/office/officeart/2005/8/layout/hChevron3"/>
    <dgm:cxn modelId="{46C23660-7425-456E-9571-9FE3D4BFDBAD}" type="presParOf" srcId="{DE267596-3ACF-423F-BCDF-A6EA9A6C3C7F}" destId="{9A299B73-9E68-4883-8DC1-D7B413A61F16}" srcOrd="1" destOrd="0" presId="urn:microsoft.com/office/officeart/2005/8/layout/hChevron3"/>
    <dgm:cxn modelId="{020BA43E-4C16-46AF-AC2C-BDC3027E512B}" type="presParOf" srcId="{DE267596-3ACF-423F-BCDF-A6EA9A6C3C7F}" destId="{E69F1F48-41DF-4A7E-A88A-98EB5EA32027}" srcOrd="2" destOrd="0" presId="urn:microsoft.com/office/officeart/2005/8/layout/hChevron3"/>
    <dgm:cxn modelId="{46DEA32B-6EB9-480C-A939-61CB56737B32}" type="presParOf" srcId="{DE267596-3ACF-423F-BCDF-A6EA9A6C3C7F}" destId="{87D270EC-32D9-4DA6-8250-238027FE15AE}" srcOrd="3" destOrd="0" presId="urn:microsoft.com/office/officeart/2005/8/layout/hChevron3"/>
    <dgm:cxn modelId="{99E968B1-2F21-41C2-B935-06DD618B8B6E}" type="presParOf" srcId="{DE267596-3ACF-423F-BCDF-A6EA9A6C3C7F}" destId="{43CB54CB-00A9-4449-8AC8-2BEDB36E2A39}" srcOrd="4" destOrd="0" presId="urn:microsoft.com/office/officeart/2005/8/layout/hChevron3"/>
    <dgm:cxn modelId="{6826018B-DD12-4D3B-8EDD-437BBBB4E545}" type="presParOf" srcId="{DE267596-3ACF-423F-BCDF-A6EA9A6C3C7F}" destId="{5CC7F5AC-0776-4BC7-B049-33F74997934D}" srcOrd="5" destOrd="0" presId="urn:microsoft.com/office/officeart/2005/8/layout/hChevron3"/>
    <dgm:cxn modelId="{B824E514-3158-4C52-BCE6-B0A92FD3B8AE}" type="presParOf" srcId="{DE267596-3ACF-423F-BCDF-A6EA9A6C3C7F}" destId="{03DA32A3-D33D-447D-883B-1B2A9DFE9645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4014D5F-A71F-47BC-98C9-1C1E702107D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C2A3DCCF-E9CC-46E4-8859-03874C763719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b="1" dirty="0"/>
            <a:t>Background</a:t>
          </a:r>
        </a:p>
      </dgm:t>
    </dgm:pt>
    <dgm:pt modelId="{3C134616-5F8C-4200-A1E1-F79BBEA76B31}" type="parTrans" cxnId="{86CE9FC8-A281-4482-B0EC-AE3E9CCE47C6}">
      <dgm:prSet/>
      <dgm:spPr/>
      <dgm:t>
        <a:bodyPr/>
        <a:lstStyle/>
        <a:p>
          <a:endParaRPr lang="en-US"/>
        </a:p>
      </dgm:t>
    </dgm:pt>
    <dgm:pt modelId="{B40CFC3B-567B-4F3E-A7F9-A0CE4C50995C}" type="sibTrans" cxnId="{86CE9FC8-A281-4482-B0EC-AE3E9CCE47C6}">
      <dgm:prSet/>
      <dgm:spPr/>
      <dgm:t>
        <a:bodyPr/>
        <a:lstStyle/>
        <a:p>
          <a:endParaRPr lang="en-US"/>
        </a:p>
      </dgm:t>
    </dgm:pt>
    <dgm:pt modelId="{A683BC4E-23DD-43E1-8CA9-9099037C7259}">
      <dgm:prSet phldrT="[Text]"/>
      <dgm:spPr>
        <a:solidFill>
          <a:schemeClr val="accent1"/>
        </a:solidFill>
      </dgm:spPr>
      <dgm:t>
        <a:bodyPr/>
        <a:lstStyle/>
        <a:p>
          <a:r>
            <a:rPr lang="en-US" b="1" dirty="0"/>
            <a:t>Conclusion</a:t>
          </a:r>
          <a:endParaRPr lang="en-US" dirty="0"/>
        </a:p>
      </dgm:t>
    </dgm:pt>
    <dgm:pt modelId="{585704C7-DB33-49FC-BC54-727CC07ADD53}" type="parTrans" cxnId="{36C27C44-39DD-45F2-91E9-76C77AD4BFD7}">
      <dgm:prSet/>
      <dgm:spPr/>
      <dgm:t>
        <a:bodyPr/>
        <a:lstStyle/>
        <a:p>
          <a:endParaRPr lang="en-US"/>
        </a:p>
      </dgm:t>
    </dgm:pt>
    <dgm:pt modelId="{C09C203D-D9C1-4360-8F03-562E6020FA04}" type="sibTrans" cxnId="{36C27C44-39DD-45F2-91E9-76C77AD4BFD7}">
      <dgm:prSet/>
      <dgm:spPr/>
      <dgm:t>
        <a:bodyPr/>
        <a:lstStyle/>
        <a:p>
          <a:endParaRPr lang="en-US"/>
        </a:p>
      </dgm:t>
    </dgm:pt>
    <dgm:pt modelId="{C7478838-FC97-435F-8138-C21087A784D3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b="1" dirty="0"/>
            <a:t>Analysis 1</a:t>
          </a:r>
        </a:p>
      </dgm:t>
    </dgm:pt>
    <dgm:pt modelId="{979FFDDA-C9CE-48DB-8029-88B3317F2E17}" type="parTrans" cxnId="{8A493C97-0E18-4E4F-8C21-4609C66F92A1}">
      <dgm:prSet/>
      <dgm:spPr/>
      <dgm:t>
        <a:bodyPr/>
        <a:lstStyle/>
        <a:p>
          <a:endParaRPr lang="en-US"/>
        </a:p>
      </dgm:t>
    </dgm:pt>
    <dgm:pt modelId="{6BD3B997-0C51-440F-BFDF-0FB43C9358FE}" type="sibTrans" cxnId="{8A493C97-0E18-4E4F-8C21-4609C66F92A1}">
      <dgm:prSet/>
      <dgm:spPr/>
      <dgm:t>
        <a:bodyPr/>
        <a:lstStyle/>
        <a:p>
          <a:endParaRPr lang="en-US"/>
        </a:p>
      </dgm:t>
    </dgm:pt>
    <dgm:pt modelId="{6E8166BB-1157-43D9-84B3-9135BCFAEE48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b="1" dirty="0"/>
            <a:t>Analysis 2</a:t>
          </a:r>
        </a:p>
      </dgm:t>
    </dgm:pt>
    <dgm:pt modelId="{EA25ACD8-9780-453E-9672-1C36F209B170}" type="parTrans" cxnId="{949921F5-17B6-495E-89B5-F8E312109983}">
      <dgm:prSet/>
      <dgm:spPr/>
      <dgm:t>
        <a:bodyPr/>
        <a:lstStyle/>
        <a:p>
          <a:endParaRPr lang="en-US"/>
        </a:p>
      </dgm:t>
    </dgm:pt>
    <dgm:pt modelId="{1EFD1300-758E-4C46-8E1F-19B16A287C87}" type="sibTrans" cxnId="{949921F5-17B6-495E-89B5-F8E312109983}">
      <dgm:prSet/>
      <dgm:spPr/>
      <dgm:t>
        <a:bodyPr/>
        <a:lstStyle/>
        <a:p>
          <a:endParaRPr lang="en-US"/>
        </a:p>
      </dgm:t>
    </dgm:pt>
    <dgm:pt modelId="{DE267596-3ACF-423F-BCDF-A6EA9A6C3C7F}" type="pres">
      <dgm:prSet presAssocID="{54014D5F-A71F-47BC-98C9-1C1E702107DA}" presName="Name0" presStyleCnt="0">
        <dgm:presLayoutVars>
          <dgm:dir/>
          <dgm:resizeHandles val="exact"/>
        </dgm:presLayoutVars>
      </dgm:prSet>
      <dgm:spPr/>
    </dgm:pt>
    <dgm:pt modelId="{347F0316-25FB-4589-90E9-083E8DA7D32B}" type="pres">
      <dgm:prSet presAssocID="{C2A3DCCF-E9CC-46E4-8859-03874C763719}" presName="parTxOnly" presStyleLbl="node1" presStyleIdx="0" presStyleCnt="4" custLinFactNeighborX="5255" custLinFactNeighborY="228">
        <dgm:presLayoutVars>
          <dgm:bulletEnabled val="1"/>
        </dgm:presLayoutVars>
      </dgm:prSet>
      <dgm:spPr/>
    </dgm:pt>
    <dgm:pt modelId="{9A299B73-9E68-4883-8DC1-D7B413A61F16}" type="pres">
      <dgm:prSet presAssocID="{B40CFC3B-567B-4F3E-A7F9-A0CE4C50995C}" presName="parSpace" presStyleCnt="0"/>
      <dgm:spPr/>
    </dgm:pt>
    <dgm:pt modelId="{E69F1F48-41DF-4A7E-A88A-98EB5EA32027}" type="pres">
      <dgm:prSet presAssocID="{C7478838-FC97-435F-8138-C21087A784D3}" presName="parTxOnly" presStyleLbl="node1" presStyleIdx="1" presStyleCnt="4">
        <dgm:presLayoutVars>
          <dgm:bulletEnabled val="1"/>
        </dgm:presLayoutVars>
      </dgm:prSet>
      <dgm:spPr/>
    </dgm:pt>
    <dgm:pt modelId="{87D270EC-32D9-4DA6-8250-238027FE15AE}" type="pres">
      <dgm:prSet presAssocID="{6BD3B997-0C51-440F-BFDF-0FB43C9358FE}" presName="parSpace" presStyleCnt="0"/>
      <dgm:spPr/>
    </dgm:pt>
    <dgm:pt modelId="{43CB54CB-00A9-4449-8AC8-2BEDB36E2A39}" type="pres">
      <dgm:prSet presAssocID="{6E8166BB-1157-43D9-84B3-9135BCFAEE48}" presName="parTxOnly" presStyleLbl="node1" presStyleIdx="2" presStyleCnt="4">
        <dgm:presLayoutVars>
          <dgm:bulletEnabled val="1"/>
        </dgm:presLayoutVars>
      </dgm:prSet>
      <dgm:spPr/>
    </dgm:pt>
    <dgm:pt modelId="{5CC7F5AC-0776-4BC7-B049-33F74997934D}" type="pres">
      <dgm:prSet presAssocID="{1EFD1300-758E-4C46-8E1F-19B16A287C87}" presName="parSpace" presStyleCnt="0"/>
      <dgm:spPr/>
    </dgm:pt>
    <dgm:pt modelId="{03DA32A3-D33D-447D-883B-1B2A9DFE9645}" type="pres">
      <dgm:prSet presAssocID="{A683BC4E-23DD-43E1-8CA9-9099037C7259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F83BD916-95ED-48BD-A605-0B75A223866D}" type="presOf" srcId="{6E8166BB-1157-43D9-84B3-9135BCFAEE48}" destId="{43CB54CB-00A9-4449-8AC8-2BEDB36E2A39}" srcOrd="0" destOrd="0" presId="urn:microsoft.com/office/officeart/2005/8/layout/hChevron3"/>
    <dgm:cxn modelId="{19D3142D-42E0-4046-AF67-4F4D35968038}" type="presOf" srcId="{C2A3DCCF-E9CC-46E4-8859-03874C763719}" destId="{347F0316-25FB-4589-90E9-083E8DA7D32B}" srcOrd="0" destOrd="0" presId="urn:microsoft.com/office/officeart/2005/8/layout/hChevron3"/>
    <dgm:cxn modelId="{B3451F36-94AE-4742-A0AB-1C461FE9EA5D}" type="presOf" srcId="{A683BC4E-23DD-43E1-8CA9-9099037C7259}" destId="{03DA32A3-D33D-447D-883B-1B2A9DFE9645}" srcOrd="0" destOrd="0" presId="urn:microsoft.com/office/officeart/2005/8/layout/hChevron3"/>
    <dgm:cxn modelId="{36C27C44-39DD-45F2-91E9-76C77AD4BFD7}" srcId="{54014D5F-A71F-47BC-98C9-1C1E702107DA}" destId="{A683BC4E-23DD-43E1-8CA9-9099037C7259}" srcOrd="3" destOrd="0" parTransId="{585704C7-DB33-49FC-BC54-727CC07ADD53}" sibTransId="{C09C203D-D9C1-4360-8F03-562E6020FA04}"/>
    <dgm:cxn modelId="{8A493C97-0E18-4E4F-8C21-4609C66F92A1}" srcId="{54014D5F-A71F-47BC-98C9-1C1E702107DA}" destId="{C7478838-FC97-435F-8138-C21087A784D3}" srcOrd="1" destOrd="0" parTransId="{979FFDDA-C9CE-48DB-8029-88B3317F2E17}" sibTransId="{6BD3B997-0C51-440F-BFDF-0FB43C9358FE}"/>
    <dgm:cxn modelId="{86CE9FC8-A281-4482-B0EC-AE3E9CCE47C6}" srcId="{54014D5F-A71F-47BC-98C9-1C1E702107DA}" destId="{C2A3DCCF-E9CC-46E4-8859-03874C763719}" srcOrd="0" destOrd="0" parTransId="{3C134616-5F8C-4200-A1E1-F79BBEA76B31}" sibTransId="{B40CFC3B-567B-4F3E-A7F9-A0CE4C50995C}"/>
    <dgm:cxn modelId="{CFCAEECB-9F1A-4E5A-B43B-1EC6C7F01DD8}" type="presOf" srcId="{54014D5F-A71F-47BC-98C9-1C1E702107DA}" destId="{DE267596-3ACF-423F-BCDF-A6EA9A6C3C7F}" srcOrd="0" destOrd="0" presId="urn:microsoft.com/office/officeart/2005/8/layout/hChevron3"/>
    <dgm:cxn modelId="{949921F5-17B6-495E-89B5-F8E312109983}" srcId="{54014D5F-A71F-47BC-98C9-1C1E702107DA}" destId="{6E8166BB-1157-43D9-84B3-9135BCFAEE48}" srcOrd="2" destOrd="0" parTransId="{EA25ACD8-9780-453E-9672-1C36F209B170}" sibTransId="{1EFD1300-758E-4C46-8E1F-19B16A287C87}"/>
    <dgm:cxn modelId="{B17FF5F7-8D7B-4663-8CEB-FB1232D66C82}" type="presOf" srcId="{C7478838-FC97-435F-8138-C21087A784D3}" destId="{E69F1F48-41DF-4A7E-A88A-98EB5EA32027}" srcOrd="0" destOrd="0" presId="urn:microsoft.com/office/officeart/2005/8/layout/hChevron3"/>
    <dgm:cxn modelId="{2BE0A599-8248-4FA2-B59D-B686C1DE26F0}" type="presParOf" srcId="{DE267596-3ACF-423F-BCDF-A6EA9A6C3C7F}" destId="{347F0316-25FB-4589-90E9-083E8DA7D32B}" srcOrd="0" destOrd="0" presId="urn:microsoft.com/office/officeart/2005/8/layout/hChevron3"/>
    <dgm:cxn modelId="{46C23660-7425-456E-9571-9FE3D4BFDBAD}" type="presParOf" srcId="{DE267596-3ACF-423F-BCDF-A6EA9A6C3C7F}" destId="{9A299B73-9E68-4883-8DC1-D7B413A61F16}" srcOrd="1" destOrd="0" presId="urn:microsoft.com/office/officeart/2005/8/layout/hChevron3"/>
    <dgm:cxn modelId="{020BA43E-4C16-46AF-AC2C-BDC3027E512B}" type="presParOf" srcId="{DE267596-3ACF-423F-BCDF-A6EA9A6C3C7F}" destId="{E69F1F48-41DF-4A7E-A88A-98EB5EA32027}" srcOrd="2" destOrd="0" presId="urn:microsoft.com/office/officeart/2005/8/layout/hChevron3"/>
    <dgm:cxn modelId="{46DEA32B-6EB9-480C-A939-61CB56737B32}" type="presParOf" srcId="{DE267596-3ACF-423F-BCDF-A6EA9A6C3C7F}" destId="{87D270EC-32D9-4DA6-8250-238027FE15AE}" srcOrd="3" destOrd="0" presId="urn:microsoft.com/office/officeart/2005/8/layout/hChevron3"/>
    <dgm:cxn modelId="{99E968B1-2F21-41C2-B935-06DD618B8B6E}" type="presParOf" srcId="{DE267596-3ACF-423F-BCDF-A6EA9A6C3C7F}" destId="{43CB54CB-00A9-4449-8AC8-2BEDB36E2A39}" srcOrd="4" destOrd="0" presId="urn:microsoft.com/office/officeart/2005/8/layout/hChevron3"/>
    <dgm:cxn modelId="{6826018B-DD12-4D3B-8EDD-437BBBB4E545}" type="presParOf" srcId="{DE267596-3ACF-423F-BCDF-A6EA9A6C3C7F}" destId="{5CC7F5AC-0776-4BC7-B049-33F74997934D}" srcOrd="5" destOrd="0" presId="urn:microsoft.com/office/officeart/2005/8/layout/hChevron3"/>
    <dgm:cxn modelId="{B824E514-3158-4C52-BCE6-B0A92FD3B8AE}" type="presParOf" srcId="{DE267596-3ACF-423F-BCDF-A6EA9A6C3C7F}" destId="{03DA32A3-D33D-447D-883B-1B2A9DFE9645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F0316-25FB-4589-90E9-083E8DA7D32B}">
      <dsp:nvSpPr>
        <dsp:cNvPr id="0" name=""/>
        <dsp:cNvSpPr/>
      </dsp:nvSpPr>
      <dsp:spPr>
        <a:xfrm>
          <a:off x="3571" y="426243"/>
          <a:ext cx="3583781" cy="143351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356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Background</a:t>
          </a:r>
        </a:p>
      </dsp:txBody>
      <dsp:txXfrm>
        <a:off x="3571" y="426243"/>
        <a:ext cx="3225403" cy="1433512"/>
      </dsp:txXfrm>
    </dsp:sp>
    <dsp:sp modelId="{E69F1F48-41DF-4A7E-A88A-98EB5EA32027}">
      <dsp:nvSpPr>
        <dsp:cNvPr id="0" name=""/>
        <dsp:cNvSpPr/>
      </dsp:nvSpPr>
      <dsp:spPr>
        <a:xfrm>
          <a:off x="2870596" y="426243"/>
          <a:ext cx="3583781" cy="143351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Analysis 1</a:t>
          </a:r>
        </a:p>
      </dsp:txBody>
      <dsp:txXfrm>
        <a:off x="3587352" y="426243"/>
        <a:ext cx="2150269" cy="1433512"/>
      </dsp:txXfrm>
    </dsp:sp>
    <dsp:sp modelId="{43CB54CB-00A9-4449-8AC8-2BEDB36E2A39}">
      <dsp:nvSpPr>
        <dsp:cNvPr id="0" name=""/>
        <dsp:cNvSpPr/>
      </dsp:nvSpPr>
      <dsp:spPr>
        <a:xfrm>
          <a:off x="5737621" y="426243"/>
          <a:ext cx="3583781" cy="143351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Analysis 2</a:t>
          </a:r>
        </a:p>
      </dsp:txBody>
      <dsp:txXfrm>
        <a:off x="6454377" y="426243"/>
        <a:ext cx="2150269" cy="1433512"/>
      </dsp:txXfrm>
    </dsp:sp>
    <dsp:sp modelId="{03DA32A3-D33D-447D-883B-1B2A9DFE9645}">
      <dsp:nvSpPr>
        <dsp:cNvPr id="0" name=""/>
        <dsp:cNvSpPr/>
      </dsp:nvSpPr>
      <dsp:spPr>
        <a:xfrm>
          <a:off x="8604646" y="426243"/>
          <a:ext cx="3583781" cy="143351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Conclusion</a:t>
          </a:r>
          <a:endParaRPr lang="en-US" sz="3400" kern="1200" dirty="0"/>
        </a:p>
      </dsp:txBody>
      <dsp:txXfrm>
        <a:off x="9321402" y="426243"/>
        <a:ext cx="2150269" cy="14335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F0316-25FB-4589-90E9-083E8DA7D32B}">
      <dsp:nvSpPr>
        <dsp:cNvPr id="0" name=""/>
        <dsp:cNvSpPr/>
      </dsp:nvSpPr>
      <dsp:spPr>
        <a:xfrm>
          <a:off x="2" y="437998"/>
          <a:ext cx="3583781" cy="1433512"/>
        </a:xfrm>
        <a:prstGeom prst="homePlat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356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Background</a:t>
          </a:r>
        </a:p>
      </dsp:txBody>
      <dsp:txXfrm>
        <a:off x="2" y="437998"/>
        <a:ext cx="3225403" cy="1433512"/>
      </dsp:txXfrm>
    </dsp:sp>
    <dsp:sp modelId="{E69F1F48-41DF-4A7E-A88A-98EB5EA32027}">
      <dsp:nvSpPr>
        <dsp:cNvPr id="0" name=""/>
        <dsp:cNvSpPr/>
      </dsp:nvSpPr>
      <dsp:spPr>
        <a:xfrm>
          <a:off x="2870596" y="426243"/>
          <a:ext cx="3583781" cy="1433512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Analysis 1</a:t>
          </a:r>
        </a:p>
      </dsp:txBody>
      <dsp:txXfrm>
        <a:off x="3587352" y="426243"/>
        <a:ext cx="2150269" cy="1433512"/>
      </dsp:txXfrm>
    </dsp:sp>
    <dsp:sp modelId="{43CB54CB-00A9-4449-8AC8-2BEDB36E2A39}">
      <dsp:nvSpPr>
        <dsp:cNvPr id="0" name=""/>
        <dsp:cNvSpPr/>
      </dsp:nvSpPr>
      <dsp:spPr>
        <a:xfrm>
          <a:off x="5737621" y="426243"/>
          <a:ext cx="3583781" cy="143351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Analysis 2</a:t>
          </a:r>
        </a:p>
      </dsp:txBody>
      <dsp:txXfrm>
        <a:off x="6454377" y="426243"/>
        <a:ext cx="2150269" cy="1433512"/>
      </dsp:txXfrm>
    </dsp:sp>
    <dsp:sp modelId="{03DA32A3-D33D-447D-883B-1B2A9DFE9645}">
      <dsp:nvSpPr>
        <dsp:cNvPr id="0" name=""/>
        <dsp:cNvSpPr/>
      </dsp:nvSpPr>
      <dsp:spPr>
        <a:xfrm>
          <a:off x="8604646" y="426243"/>
          <a:ext cx="3583781" cy="143351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Conclusion</a:t>
          </a:r>
          <a:endParaRPr lang="en-US" sz="3400" kern="1200" dirty="0"/>
        </a:p>
      </dsp:txBody>
      <dsp:txXfrm>
        <a:off x="9321402" y="426243"/>
        <a:ext cx="2150269" cy="14335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F0316-25FB-4589-90E9-083E8DA7D32B}">
      <dsp:nvSpPr>
        <dsp:cNvPr id="0" name=""/>
        <dsp:cNvSpPr/>
      </dsp:nvSpPr>
      <dsp:spPr>
        <a:xfrm>
          <a:off x="2" y="437998"/>
          <a:ext cx="3583781" cy="1433512"/>
        </a:xfrm>
        <a:prstGeom prst="homePlat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356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Background</a:t>
          </a:r>
        </a:p>
      </dsp:txBody>
      <dsp:txXfrm>
        <a:off x="2" y="437998"/>
        <a:ext cx="3225403" cy="1433512"/>
      </dsp:txXfrm>
    </dsp:sp>
    <dsp:sp modelId="{E69F1F48-41DF-4A7E-A88A-98EB5EA32027}">
      <dsp:nvSpPr>
        <dsp:cNvPr id="0" name=""/>
        <dsp:cNvSpPr/>
      </dsp:nvSpPr>
      <dsp:spPr>
        <a:xfrm>
          <a:off x="2870596" y="426243"/>
          <a:ext cx="3583781" cy="1433512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Analysis 1</a:t>
          </a:r>
        </a:p>
      </dsp:txBody>
      <dsp:txXfrm>
        <a:off x="3587352" y="426243"/>
        <a:ext cx="2150269" cy="1433512"/>
      </dsp:txXfrm>
    </dsp:sp>
    <dsp:sp modelId="{43CB54CB-00A9-4449-8AC8-2BEDB36E2A39}">
      <dsp:nvSpPr>
        <dsp:cNvPr id="0" name=""/>
        <dsp:cNvSpPr/>
      </dsp:nvSpPr>
      <dsp:spPr>
        <a:xfrm>
          <a:off x="5737621" y="426243"/>
          <a:ext cx="3583781" cy="143351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Analysis 2</a:t>
          </a:r>
        </a:p>
      </dsp:txBody>
      <dsp:txXfrm>
        <a:off x="6454377" y="426243"/>
        <a:ext cx="2150269" cy="1433512"/>
      </dsp:txXfrm>
    </dsp:sp>
    <dsp:sp modelId="{03DA32A3-D33D-447D-883B-1B2A9DFE9645}">
      <dsp:nvSpPr>
        <dsp:cNvPr id="0" name=""/>
        <dsp:cNvSpPr/>
      </dsp:nvSpPr>
      <dsp:spPr>
        <a:xfrm>
          <a:off x="8604646" y="426243"/>
          <a:ext cx="3583781" cy="143351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Conclusion</a:t>
          </a:r>
          <a:endParaRPr lang="en-US" sz="3400" kern="1200" dirty="0"/>
        </a:p>
      </dsp:txBody>
      <dsp:txXfrm>
        <a:off x="9321402" y="426243"/>
        <a:ext cx="2150269" cy="14335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F0316-25FB-4589-90E9-083E8DA7D32B}">
      <dsp:nvSpPr>
        <dsp:cNvPr id="0" name=""/>
        <dsp:cNvSpPr/>
      </dsp:nvSpPr>
      <dsp:spPr>
        <a:xfrm>
          <a:off x="2" y="438098"/>
          <a:ext cx="3583781" cy="1433512"/>
        </a:xfrm>
        <a:prstGeom prst="homePlat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356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Background</a:t>
          </a:r>
        </a:p>
      </dsp:txBody>
      <dsp:txXfrm>
        <a:off x="2" y="438098"/>
        <a:ext cx="3225403" cy="1433512"/>
      </dsp:txXfrm>
    </dsp:sp>
    <dsp:sp modelId="{E69F1F48-41DF-4A7E-A88A-98EB5EA32027}">
      <dsp:nvSpPr>
        <dsp:cNvPr id="0" name=""/>
        <dsp:cNvSpPr/>
      </dsp:nvSpPr>
      <dsp:spPr>
        <a:xfrm>
          <a:off x="2870596" y="426243"/>
          <a:ext cx="3583781" cy="1433512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Analysis 1</a:t>
          </a:r>
        </a:p>
      </dsp:txBody>
      <dsp:txXfrm>
        <a:off x="3587352" y="426243"/>
        <a:ext cx="2150269" cy="1433512"/>
      </dsp:txXfrm>
    </dsp:sp>
    <dsp:sp modelId="{43CB54CB-00A9-4449-8AC8-2BEDB36E2A39}">
      <dsp:nvSpPr>
        <dsp:cNvPr id="0" name=""/>
        <dsp:cNvSpPr/>
      </dsp:nvSpPr>
      <dsp:spPr>
        <a:xfrm>
          <a:off x="5737621" y="426243"/>
          <a:ext cx="3583781" cy="1433512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Analysis 2</a:t>
          </a:r>
        </a:p>
      </dsp:txBody>
      <dsp:txXfrm>
        <a:off x="6454377" y="426243"/>
        <a:ext cx="2150269" cy="1433512"/>
      </dsp:txXfrm>
    </dsp:sp>
    <dsp:sp modelId="{03DA32A3-D33D-447D-883B-1B2A9DFE9645}">
      <dsp:nvSpPr>
        <dsp:cNvPr id="0" name=""/>
        <dsp:cNvSpPr/>
      </dsp:nvSpPr>
      <dsp:spPr>
        <a:xfrm>
          <a:off x="8604646" y="426243"/>
          <a:ext cx="3583781" cy="143351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Conclusion</a:t>
          </a:r>
          <a:endParaRPr lang="en-US" sz="3400" kern="1200" dirty="0"/>
        </a:p>
      </dsp:txBody>
      <dsp:txXfrm>
        <a:off x="9321402" y="426243"/>
        <a:ext cx="2150269" cy="14335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F0316-25FB-4589-90E9-083E8DA7D32B}">
      <dsp:nvSpPr>
        <dsp:cNvPr id="0" name=""/>
        <dsp:cNvSpPr/>
      </dsp:nvSpPr>
      <dsp:spPr>
        <a:xfrm>
          <a:off x="2" y="437998"/>
          <a:ext cx="3583781" cy="1433512"/>
        </a:xfrm>
        <a:prstGeom prst="homePlat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356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Background</a:t>
          </a:r>
        </a:p>
      </dsp:txBody>
      <dsp:txXfrm>
        <a:off x="2" y="437998"/>
        <a:ext cx="3225403" cy="1433512"/>
      </dsp:txXfrm>
    </dsp:sp>
    <dsp:sp modelId="{E69F1F48-41DF-4A7E-A88A-98EB5EA32027}">
      <dsp:nvSpPr>
        <dsp:cNvPr id="0" name=""/>
        <dsp:cNvSpPr/>
      </dsp:nvSpPr>
      <dsp:spPr>
        <a:xfrm>
          <a:off x="2870596" y="426243"/>
          <a:ext cx="3583781" cy="1433512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Analysis 1</a:t>
          </a:r>
        </a:p>
      </dsp:txBody>
      <dsp:txXfrm>
        <a:off x="3587352" y="426243"/>
        <a:ext cx="2150269" cy="1433512"/>
      </dsp:txXfrm>
    </dsp:sp>
    <dsp:sp modelId="{43CB54CB-00A9-4449-8AC8-2BEDB36E2A39}">
      <dsp:nvSpPr>
        <dsp:cNvPr id="0" name=""/>
        <dsp:cNvSpPr/>
      </dsp:nvSpPr>
      <dsp:spPr>
        <a:xfrm>
          <a:off x="5737621" y="426243"/>
          <a:ext cx="3583781" cy="1433512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Analysis 2</a:t>
          </a:r>
        </a:p>
      </dsp:txBody>
      <dsp:txXfrm>
        <a:off x="6454377" y="426243"/>
        <a:ext cx="2150269" cy="1433512"/>
      </dsp:txXfrm>
    </dsp:sp>
    <dsp:sp modelId="{03DA32A3-D33D-447D-883B-1B2A9DFE9645}">
      <dsp:nvSpPr>
        <dsp:cNvPr id="0" name=""/>
        <dsp:cNvSpPr/>
      </dsp:nvSpPr>
      <dsp:spPr>
        <a:xfrm>
          <a:off x="8604646" y="426243"/>
          <a:ext cx="3583781" cy="143351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Conclusion</a:t>
          </a:r>
          <a:endParaRPr lang="en-US" sz="3400" kern="1200" dirty="0"/>
        </a:p>
      </dsp:txBody>
      <dsp:txXfrm>
        <a:off x="9321402" y="426243"/>
        <a:ext cx="2150269" cy="14335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F0316-25FB-4589-90E9-083E8DA7D32B}">
      <dsp:nvSpPr>
        <dsp:cNvPr id="0" name=""/>
        <dsp:cNvSpPr/>
      </dsp:nvSpPr>
      <dsp:spPr>
        <a:xfrm>
          <a:off x="41237" y="429512"/>
          <a:ext cx="3583781" cy="1433512"/>
        </a:xfrm>
        <a:prstGeom prst="homePlat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356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Background</a:t>
          </a:r>
        </a:p>
      </dsp:txBody>
      <dsp:txXfrm>
        <a:off x="41237" y="429512"/>
        <a:ext cx="3225403" cy="1433512"/>
      </dsp:txXfrm>
    </dsp:sp>
    <dsp:sp modelId="{E69F1F48-41DF-4A7E-A88A-98EB5EA32027}">
      <dsp:nvSpPr>
        <dsp:cNvPr id="0" name=""/>
        <dsp:cNvSpPr/>
      </dsp:nvSpPr>
      <dsp:spPr>
        <a:xfrm>
          <a:off x="2870596" y="426243"/>
          <a:ext cx="3583781" cy="1433512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Analysis 1</a:t>
          </a:r>
        </a:p>
      </dsp:txBody>
      <dsp:txXfrm>
        <a:off x="3587352" y="426243"/>
        <a:ext cx="2150269" cy="1433512"/>
      </dsp:txXfrm>
    </dsp:sp>
    <dsp:sp modelId="{43CB54CB-00A9-4449-8AC8-2BEDB36E2A39}">
      <dsp:nvSpPr>
        <dsp:cNvPr id="0" name=""/>
        <dsp:cNvSpPr/>
      </dsp:nvSpPr>
      <dsp:spPr>
        <a:xfrm>
          <a:off x="5737621" y="426243"/>
          <a:ext cx="3583781" cy="1433512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Analysis 2</a:t>
          </a:r>
        </a:p>
      </dsp:txBody>
      <dsp:txXfrm>
        <a:off x="6454377" y="426243"/>
        <a:ext cx="2150269" cy="1433512"/>
      </dsp:txXfrm>
    </dsp:sp>
    <dsp:sp modelId="{03DA32A3-D33D-447D-883B-1B2A9DFE9645}">
      <dsp:nvSpPr>
        <dsp:cNvPr id="0" name=""/>
        <dsp:cNvSpPr/>
      </dsp:nvSpPr>
      <dsp:spPr>
        <a:xfrm>
          <a:off x="8604646" y="426243"/>
          <a:ext cx="3583781" cy="1433512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Conclusion</a:t>
          </a:r>
          <a:endParaRPr lang="en-US" sz="3400" kern="1200" dirty="0"/>
        </a:p>
      </dsp:txBody>
      <dsp:txXfrm>
        <a:off x="9321402" y="426243"/>
        <a:ext cx="2150269" cy="143351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F0316-25FB-4589-90E9-083E8DA7D32B}">
      <dsp:nvSpPr>
        <dsp:cNvPr id="0" name=""/>
        <dsp:cNvSpPr/>
      </dsp:nvSpPr>
      <dsp:spPr>
        <a:xfrm>
          <a:off x="41237" y="429512"/>
          <a:ext cx="3583781" cy="1433512"/>
        </a:xfrm>
        <a:prstGeom prst="homePlat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356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Background</a:t>
          </a:r>
        </a:p>
      </dsp:txBody>
      <dsp:txXfrm>
        <a:off x="41237" y="429512"/>
        <a:ext cx="3225403" cy="1433512"/>
      </dsp:txXfrm>
    </dsp:sp>
    <dsp:sp modelId="{E69F1F48-41DF-4A7E-A88A-98EB5EA32027}">
      <dsp:nvSpPr>
        <dsp:cNvPr id="0" name=""/>
        <dsp:cNvSpPr/>
      </dsp:nvSpPr>
      <dsp:spPr>
        <a:xfrm>
          <a:off x="2870596" y="426243"/>
          <a:ext cx="3583781" cy="1433512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Analysis 1</a:t>
          </a:r>
        </a:p>
      </dsp:txBody>
      <dsp:txXfrm>
        <a:off x="3587352" y="426243"/>
        <a:ext cx="2150269" cy="1433512"/>
      </dsp:txXfrm>
    </dsp:sp>
    <dsp:sp modelId="{43CB54CB-00A9-4449-8AC8-2BEDB36E2A39}">
      <dsp:nvSpPr>
        <dsp:cNvPr id="0" name=""/>
        <dsp:cNvSpPr/>
      </dsp:nvSpPr>
      <dsp:spPr>
        <a:xfrm>
          <a:off x="5737621" y="426243"/>
          <a:ext cx="3583781" cy="1433512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Analysis 2</a:t>
          </a:r>
        </a:p>
      </dsp:txBody>
      <dsp:txXfrm>
        <a:off x="6454377" y="426243"/>
        <a:ext cx="2150269" cy="1433512"/>
      </dsp:txXfrm>
    </dsp:sp>
    <dsp:sp modelId="{03DA32A3-D33D-447D-883B-1B2A9DFE9645}">
      <dsp:nvSpPr>
        <dsp:cNvPr id="0" name=""/>
        <dsp:cNvSpPr/>
      </dsp:nvSpPr>
      <dsp:spPr>
        <a:xfrm>
          <a:off x="8604646" y="426243"/>
          <a:ext cx="3583781" cy="1433512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Conclusion</a:t>
          </a:r>
          <a:endParaRPr lang="en-US" sz="3400" kern="1200" dirty="0"/>
        </a:p>
      </dsp:txBody>
      <dsp:txXfrm>
        <a:off x="9321402" y="426243"/>
        <a:ext cx="2150269" cy="1433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AA048-638E-A3F7-C6F4-53A089F3D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56890-CE6C-6571-F45F-76B457566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8BBF1-F4C7-EB5D-C615-FAF332C6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6E6E-17E2-4399-B4DD-CAEE3F16CAB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60A38-83F9-2D1B-82AB-C15503A7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5E0C3-ADDD-74E7-7C07-CA85A533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25075-EBF6-4836-8D71-D03C27C61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3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E81F-A86B-1960-BCE4-A82ACCB8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587E8-71B4-662A-632E-BADF3F706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8261B-1351-6F0A-0C5C-EF2AB7E7C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6E6E-17E2-4399-B4DD-CAEE3F16CAB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53D6F-B984-3541-A23C-9A8BF62C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039A8-8D3F-932A-BBEF-53219D10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25075-EBF6-4836-8D71-D03C27C61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7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7D9C58-B433-6FC7-2AE4-EC9A00CA7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9DA90-9391-8F0D-F222-250EC8122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7459F-AA4E-E0F2-BDAC-D35F5F779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6E6E-17E2-4399-B4DD-CAEE3F16CAB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A6438-C0DF-0228-3A1A-86C58792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D6681-E51F-AFBE-38C1-C1FA6845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25075-EBF6-4836-8D71-D03C27C61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90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856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BCA92-4A3E-372F-89B8-CB93B8A86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4C7A7-63D7-9E19-478D-9BE03F290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EDB51-1105-D69A-14DF-42CBB4269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6E6E-17E2-4399-B4DD-CAEE3F16CAB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716FE-FACD-09E7-BEB5-FA3B14ADD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7ADB7-4C56-CD7C-6A5C-EDD36030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25075-EBF6-4836-8D71-D03C27C61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9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9E69F-0CED-4FF4-0F4D-4C9A9CDC1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98C3B-BE5F-29BC-A735-CBE3D3A0F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547E0-FDCA-6292-1C1F-79DB49378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6E6E-17E2-4399-B4DD-CAEE3F16CAB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0D811-23E9-3981-CDE1-2F6A59D4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542BC-4512-3F40-4348-E26C3928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25075-EBF6-4836-8D71-D03C27C61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7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07184-0A15-98B1-9A9F-9F6FD730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8A975-42E8-A5CB-6B2F-9854AB9F7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D5AEB-007B-602F-1D2E-6E4900AC5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ADCE0-CD79-27C8-347B-CD55AA9D3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6E6E-17E2-4399-B4DD-CAEE3F16CAB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5DBF1-0549-5706-B953-0C905C597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3C7AA-AC9C-705B-1396-53801FD12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25075-EBF6-4836-8D71-D03C27C61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8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AE450-5EA5-43CF-0814-4BC405BD0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1855F-DE7F-A54C-C12B-49DBB13A3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9361A-59E8-3CC3-A49C-8433943AF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E7C501-5A09-0F84-B9DA-B9FB4F861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F74031-2EB2-EB68-FD7F-4ADBB4B31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BF462F-192F-5272-5A0A-AF6474B1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6E6E-17E2-4399-B4DD-CAEE3F16CAB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E6282-C941-B207-435A-30EA812F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3F6911-754D-3C09-2636-2CC152BD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25075-EBF6-4836-8D71-D03C27C61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744DA-CB57-EAE4-1952-003A883F4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9D825-E2FA-C429-C5D0-156552155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6E6E-17E2-4399-B4DD-CAEE3F16CAB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82599-8E00-3551-B7FA-1C90352F0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EC4A7-04E0-306D-4098-55EAA25D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25075-EBF6-4836-8D71-D03C27C61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317E6-ECE2-1FFF-E064-9E8786537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6E6E-17E2-4399-B4DD-CAEE3F16CAB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2FA3BC-A317-57D0-11C4-243529FD7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85D8C-8E5D-CBAF-2949-681A39D7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25075-EBF6-4836-8D71-D03C27C61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9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AFB5-E712-27B4-9C73-7FC6B2EE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09B96-504A-B054-7F47-52B8E87F4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4AFDC-6C2F-7BD7-4BA5-98CFAE4A0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4B3C5-6F69-7AE7-D61B-07CE4CA6B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6E6E-17E2-4399-B4DD-CAEE3F16CAB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C828D-481C-978D-E244-A77C2E8C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934D0-189E-7036-CE1E-4F940BAE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25075-EBF6-4836-8D71-D03C27C61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2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9928D-3885-32EB-4202-9F326A2C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05D9CA-F9EE-5BFA-83B1-E90454D72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B6F6F-E474-027F-5C44-4DF6F87AE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AE36D-DA5C-D350-21BA-6EF233AC5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6E6E-17E2-4399-B4DD-CAEE3F16CAB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481C6-30F8-660C-970F-C3EE101F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CBD5E-7C9A-7DDB-D212-3CA98BCD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25075-EBF6-4836-8D71-D03C27C61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BF2F8-E67D-AE57-AE0B-54FF7DDB7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425CF-25D4-9352-C24B-3D2340ECC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0CE9B-9717-1649-4184-C465FABA8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66E6E-17E2-4399-B4DD-CAEE3F16CAB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E503E-1867-975B-B9DD-E7C1D2CE3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D2100-9AFC-B388-EE5E-409D6C2C2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25075-EBF6-4836-8D71-D03C27C61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3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6.jpeg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102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1DD20-9219-B77A-3A8A-0A0A29055CCE}"/>
              </a:ext>
            </a:extLst>
          </p:cNvPr>
          <p:cNvSpPr txBox="1"/>
          <p:nvPr/>
        </p:nvSpPr>
        <p:spPr>
          <a:xfrm>
            <a:off x="6194716" y="739978"/>
            <a:ext cx="5997284" cy="3944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4400" b="1" dirty="0">
                <a:solidFill>
                  <a:schemeClr val="accent1"/>
                </a:solidFill>
                <a:ea typeface="+mj-ea"/>
                <a:cs typeface="+mj-cs"/>
              </a:rPr>
              <a:t>CHE-2410-Project #1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endParaRPr lang="en-US" sz="3200" b="1" dirty="0">
              <a:solidFill>
                <a:schemeClr val="accent1"/>
              </a:solidFill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2800" b="1" dirty="0">
                <a:latin typeface="+mj-lt"/>
                <a:ea typeface="+mj-ea"/>
                <a:cs typeface="+mj-cs"/>
              </a:rPr>
              <a:t>Titled: Analyzing Corrosion Rate % in Carbon steel Pipelines Considering the Gas Flowrate and Water Cut %</a:t>
            </a:r>
            <a:endParaRPr lang="en-US" sz="2800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spc="-51" dirty="0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032" name="Freeform: Shape 103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5FE1111-3870-5F26-A57C-9037CA1ED9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-5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Freeform: Shape 1044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5B9A59-C7A4-07AF-0DF8-17C722B70882}"/>
              </a:ext>
            </a:extLst>
          </p:cNvPr>
          <p:cNvSpPr txBox="1"/>
          <p:nvPr/>
        </p:nvSpPr>
        <p:spPr>
          <a:xfrm>
            <a:off x="6871855" y="5055188"/>
            <a:ext cx="3865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Presented by: Ahmed Jabbari</a:t>
            </a:r>
          </a:p>
          <a:p>
            <a:r>
              <a:rPr lang="en-US" sz="2000" b="1" dirty="0"/>
              <a:t>November 2,2023  </a:t>
            </a:r>
          </a:p>
        </p:txBody>
      </p:sp>
    </p:spTree>
    <p:extLst>
      <p:ext uri="{BB962C8B-B14F-4D97-AF65-F5344CB8AC3E}">
        <p14:creationId xmlns:p14="http://schemas.microsoft.com/office/powerpoint/2010/main" val="102479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B84708F-70A8-23D3-0CB4-C98C4881F6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6050973"/>
              </p:ext>
            </p:extLst>
          </p:nvPr>
        </p:nvGraphicFramePr>
        <p:xfrm>
          <a:off x="27711" y="-387925"/>
          <a:ext cx="121920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reeform 2">
            <a:extLst>
              <a:ext uri="{FF2B5EF4-FFF2-40B4-BE49-F238E27FC236}">
                <a16:creationId xmlns:a16="http://schemas.microsoft.com/office/drawing/2014/main" id="{8AEF6AF7-0BA7-4319-7994-F88D8251F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1" y="5033961"/>
            <a:ext cx="12189071" cy="266415"/>
          </a:xfrm>
          <a:custGeom>
            <a:avLst/>
            <a:gdLst>
              <a:gd name="T0" fmla="*/ 0 w 19570"/>
              <a:gd name="T1" fmla="*/ 426 h 427"/>
              <a:gd name="T2" fmla="*/ 19569 w 19570"/>
              <a:gd name="T3" fmla="*/ 426 h 427"/>
              <a:gd name="T4" fmla="*/ 19569 w 19570"/>
              <a:gd name="T5" fmla="*/ 0 h 427"/>
              <a:gd name="T6" fmla="*/ 0 w 19570"/>
              <a:gd name="T7" fmla="*/ 0 h 427"/>
              <a:gd name="T8" fmla="*/ 0 w 19570"/>
              <a:gd name="T9" fmla="*/ 426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427">
                <a:moveTo>
                  <a:pt x="0" y="426"/>
                </a:moveTo>
                <a:lnTo>
                  <a:pt x="19569" y="426"/>
                </a:lnTo>
                <a:lnTo>
                  <a:pt x="19569" y="0"/>
                </a:lnTo>
                <a:lnTo>
                  <a:pt x="0" y="0"/>
                </a:lnTo>
                <a:lnTo>
                  <a:pt x="0" y="426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87238499-079A-4E33-9A62-99C16241E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1444" y="4413489"/>
            <a:ext cx="1562773" cy="1560027"/>
          </a:xfrm>
          <a:custGeom>
            <a:avLst/>
            <a:gdLst>
              <a:gd name="T0" fmla="*/ 1254 w 2508"/>
              <a:gd name="T1" fmla="*/ 2505 h 2506"/>
              <a:gd name="T2" fmla="*/ 1254 w 2508"/>
              <a:gd name="T3" fmla="*/ 2505 h 2506"/>
              <a:gd name="T4" fmla="*/ 0 w 2508"/>
              <a:gd name="T5" fmla="*/ 1252 h 2506"/>
              <a:gd name="T6" fmla="*/ 0 w 2508"/>
              <a:gd name="T7" fmla="*/ 1252 h 2506"/>
              <a:gd name="T8" fmla="*/ 1254 w 2508"/>
              <a:gd name="T9" fmla="*/ 0 h 2506"/>
              <a:gd name="T10" fmla="*/ 1254 w 2508"/>
              <a:gd name="T11" fmla="*/ 0 h 2506"/>
              <a:gd name="T12" fmla="*/ 2507 w 2508"/>
              <a:gd name="T13" fmla="*/ 1252 h 2506"/>
              <a:gd name="T14" fmla="*/ 2507 w 2508"/>
              <a:gd name="T15" fmla="*/ 1252 h 2506"/>
              <a:gd name="T16" fmla="*/ 1254 w 2508"/>
              <a:gd name="T17" fmla="*/ 2505 h 2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08" h="2506">
                <a:moveTo>
                  <a:pt x="1254" y="2505"/>
                </a:moveTo>
                <a:lnTo>
                  <a:pt x="1254" y="2505"/>
                </a:lnTo>
                <a:cubicBezTo>
                  <a:pt x="562" y="2505"/>
                  <a:pt x="0" y="1944"/>
                  <a:pt x="0" y="1252"/>
                </a:cubicBezTo>
                <a:lnTo>
                  <a:pt x="0" y="1252"/>
                </a:lnTo>
                <a:cubicBezTo>
                  <a:pt x="0" y="561"/>
                  <a:pt x="562" y="0"/>
                  <a:pt x="1254" y="0"/>
                </a:cubicBezTo>
                <a:lnTo>
                  <a:pt x="1254" y="0"/>
                </a:lnTo>
                <a:cubicBezTo>
                  <a:pt x="1945" y="0"/>
                  <a:pt x="2507" y="561"/>
                  <a:pt x="2507" y="1252"/>
                </a:cubicBezTo>
                <a:lnTo>
                  <a:pt x="2507" y="1252"/>
                </a:lnTo>
                <a:cubicBezTo>
                  <a:pt x="2507" y="1944"/>
                  <a:pt x="1945" y="2505"/>
                  <a:pt x="1254" y="2505"/>
                </a:cubicBezTo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918CAF96-5868-F206-A022-3FF3C1621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6133" y="4413489"/>
            <a:ext cx="1562771" cy="1560027"/>
          </a:xfrm>
          <a:custGeom>
            <a:avLst/>
            <a:gdLst>
              <a:gd name="T0" fmla="*/ 1254 w 2508"/>
              <a:gd name="T1" fmla="*/ 2505 h 2506"/>
              <a:gd name="T2" fmla="*/ 1254 w 2508"/>
              <a:gd name="T3" fmla="*/ 2505 h 2506"/>
              <a:gd name="T4" fmla="*/ 0 w 2508"/>
              <a:gd name="T5" fmla="*/ 1252 h 2506"/>
              <a:gd name="T6" fmla="*/ 0 w 2508"/>
              <a:gd name="T7" fmla="*/ 1252 h 2506"/>
              <a:gd name="T8" fmla="*/ 1254 w 2508"/>
              <a:gd name="T9" fmla="*/ 0 h 2506"/>
              <a:gd name="T10" fmla="*/ 1254 w 2508"/>
              <a:gd name="T11" fmla="*/ 0 h 2506"/>
              <a:gd name="T12" fmla="*/ 2507 w 2508"/>
              <a:gd name="T13" fmla="*/ 1252 h 2506"/>
              <a:gd name="T14" fmla="*/ 2507 w 2508"/>
              <a:gd name="T15" fmla="*/ 1252 h 2506"/>
              <a:gd name="T16" fmla="*/ 1254 w 2508"/>
              <a:gd name="T17" fmla="*/ 2505 h 2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08" h="2506">
                <a:moveTo>
                  <a:pt x="1254" y="2505"/>
                </a:moveTo>
                <a:lnTo>
                  <a:pt x="1254" y="2505"/>
                </a:lnTo>
                <a:cubicBezTo>
                  <a:pt x="562" y="2505"/>
                  <a:pt x="0" y="1944"/>
                  <a:pt x="0" y="1252"/>
                </a:cubicBezTo>
                <a:lnTo>
                  <a:pt x="0" y="1252"/>
                </a:lnTo>
                <a:cubicBezTo>
                  <a:pt x="0" y="561"/>
                  <a:pt x="562" y="0"/>
                  <a:pt x="1254" y="0"/>
                </a:cubicBezTo>
                <a:lnTo>
                  <a:pt x="1254" y="0"/>
                </a:lnTo>
                <a:cubicBezTo>
                  <a:pt x="1945" y="0"/>
                  <a:pt x="2507" y="561"/>
                  <a:pt x="2507" y="1252"/>
                </a:cubicBezTo>
                <a:lnTo>
                  <a:pt x="2507" y="1252"/>
                </a:lnTo>
                <a:cubicBezTo>
                  <a:pt x="2507" y="1944"/>
                  <a:pt x="1945" y="2505"/>
                  <a:pt x="1254" y="2505"/>
                </a:cubicBezTo>
              </a:path>
            </a:pathLst>
          </a:custGeom>
          <a:solidFill>
            <a:schemeClr val="accent3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0" name="Freeform 76">
            <a:extLst>
              <a:ext uri="{FF2B5EF4-FFF2-40B4-BE49-F238E27FC236}">
                <a16:creationId xmlns:a16="http://schemas.microsoft.com/office/drawing/2014/main" id="{30283881-2599-749F-73C8-015219C44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785" y="4514869"/>
            <a:ext cx="1307345" cy="1307345"/>
          </a:xfrm>
          <a:custGeom>
            <a:avLst/>
            <a:gdLst>
              <a:gd name="T0" fmla="*/ 2100 w 2101"/>
              <a:gd name="T1" fmla="*/ 1049 h 2100"/>
              <a:gd name="T2" fmla="*/ 2100 w 2101"/>
              <a:gd name="T3" fmla="*/ 1049 h 2100"/>
              <a:gd name="T4" fmla="*/ 1050 w 2101"/>
              <a:gd name="T5" fmla="*/ 2099 h 2100"/>
              <a:gd name="T6" fmla="*/ 1050 w 2101"/>
              <a:gd name="T7" fmla="*/ 2099 h 2100"/>
              <a:gd name="T8" fmla="*/ 0 w 2101"/>
              <a:gd name="T9" fmla="*/ 1049 h 2100"/>
              <a:gd name="T10" fmla="*/ 0 w 2101"/>
              <a:gd name="T11" fmla="*/ 1049 h 2100"/>
              <a:gd name="T12" fmla="*/ 1050 w 2101"/>
              <a:gd name="T13" fmla="*/ 0 h 2100"/>
              <a:gd name="T14" fmla="*/ 1050 w 2101"/>
              <a:gd name="T15" fmla="*/ 0 h 2100"/>
              <a:gd name="T16" fmla="*/ 2100 w 2101"/>
              <a:gd name="T17" fmla="*/ 1049 h 2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01" h="2100">
                <a:moveTo>
                  <a:pt x="2100" y="1049"/>
                </a:moveTo>
                <a:lnTo>
                  <a:pt x="2100" y="1049"/>
                </a:lnTo>
                <a:cubicBezTo>
                  <a:pt x="2100" y="1629"/>
                  <a:pt x="1629" y="2099"/>
                  <a:pt x="1050" y="2099"/>
                </a:cubicBezTo>
                <a:lnTo>
                  <a:pt x="1050" y="2099"/>
                </a:lnTo>
                <a:cubicBezTo>
                  <a:pt x="470" y="2099"/>
                  <a:pt x="0" y="1629"/>
                  <a:pt x="0" y="1049"/>
                </a:cubicBezTo>
                <a:lnTo>
                  <a:pt x="0" y="1049"/>
                </a:lnTo>
                <a:cubicBezTo>
                  <a:pt x="0" y="470"/>
                  <a:pt x="470" y="0"/>
                  <a:pt x="1050" y="0"/>
                </a:cubicBezTo>
                <a:lnTo>
                  <a:pt x="1050" y="0"/>
                </a:lnTo>
                <a:cubicBezTo>
                  <a:pt x="1629" y="0"/>
                  <a:pt x="2100" y="470"/>
                  <a:pt x="2100" y="104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2" name="Freeform 318">
            <a:extLst>
              <a:ext uri="{FF2B5EF4-FFF2-40B4-BE49-F238E27FC236}">
                <a16:creationId xmlns:a16="http://schemas.microsoft.com/office/drawing/2014/main" id="{1AF87256-1238-CF9D-4A7F-96EAA52E6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2473" y="4514869"/>
            <a:ext cx="1307345" cy="1307345"/>
          </a:xfrm>
          <a:custGeom>
            <a:avLst/>
            <a:gdLst>
              <a:gd name="T0" fmla="*/ 2100 w 2101"/>
              <a:gd name="T1" fmla="*/ 1049 h 2100"/>
              <a:gd name="T2" fmla="*/ 2100 w 2101"/>
              <a:gd name="T3" fmla="*/ 1049 h 2100"/>
              <a:gd name="T4" fmla="*/ 1051 w 2101"/>
              <a:gd name="T5" fmla="*/ 2099 h 2100"/>
              <a:gd name="T6" fmla="*/ 1051 w 2101"/>
              <a:gd name="T7" fmla="*/ 2099 h 2100"/>
              <a:gd name="T8" fmla="*/ 0 w 2101"/>
              <a:gd name="T9" fmla="*/ 1049 h 2100"/>
              <a:gd name="T10" fmla="*/ 0 w 2101"/>
              <a:gd name="T11" fmla="*/ 1049 h 2100"/>
              <a:gd name="T12" fmla="*/ 1051 w 2101"/>
              <a:gd name="T13" fmla="*/ 0 h 2100"/>
              <a:gd name="T14" fmla="*/ 1051 w 2101"/>
              <a:gd name="T15" fmla="*/ 0 h 2100"/>
              <a:gd name="T16" fmla="*/ 2100 w 2101"/>
              <a:gd name="T17" fmla="*/ 1049 h 2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01" h="2100">
                <a:moveTo>
                  <a:pt x="2100" y="1049"/>
                </a:moveTo>
                <a:lnTo>
                  <a:pt x="2100" y="1049"/>
                </a:lnTo>
                <a:cubicBezTo>
                  <a:pt x="2100" y="1629"/>
                  <a:pt x="1630" y="2099"/>
                  <a:pt x="1051" y="2099"/>
                </a:cubicBezTo>
                <a:lnTo>
                  <a:pt x="1051" y="2099"/>
                </a:lnTo>
                <a:cubicBezTo>
                  <a:pt x="471" y="2099"/>
                  <a:pt x="0" y="1629"/>
                  <a:pt x="0" y="1049"/>
                </a:cubicBezTo>
                <a:lnTo>
                  <a:pt x="0" y="1049"/>
                </a:lnTo>
                <a:cubicBezTo>
                  <a:pt x="0" y="470"/>
                  <a:pt x="471" y="0"/>
                  <a:pt x="1051" y="0"/>
                </a:cubicBezTo>
                <a:lnTo>
                  <a:pt x="1051" y="0"/>
                </a:lnTo>
                <a:cubicBezTo>
                  <a:pt x="1630" y="0"/>
                  <a:pt x="2100" y="470"/>
                  <a:pt x="2100" y="104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3" name="Line 439">
            <a:extLst>
              <a:ext uri="{FF2B5EF4-FFF2-40B4-BE49-F238E27FC236}">
                <a16:creationId xmlns:a16="http://schemas.microsoft.com/office/drawing/2014/main" id="{785A74F9-0E67-F07D-BA08-547DA3C20C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1456" y="4080919"/>
            <a:ext cx="0" cy="433951"/>
          </a:xfrm>
          <a:prstGeom prst="line">
            <a:avLst/>
          </a:pr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4" name="Freeform 441">
            <a:extLst>
              <a:ext uri="{FF2B5EF4-FFF2-40B4-BE49-F238E27FC236}">
                <a16:creationId xmlns:a16="http://schemas.microsoft.com/office/drawing/2014/main" id="{98112F74-A764-A7C7-8EE4-3D0040402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289" y="4017747"/>
            <a:ext cx="126340" cy="126340"/>
          </a:xfrm>
          <a:custGeom>
            <a:avLst/>
            <a:gdLst>
              <a:gd name="T0" fmla="*/ 200 w 201"/>
              <a:gd name="T1" fmla="*/ 100 h 201"/>
              <a:gd name="T2" fmla="*/ 200 w 201"/>
              <a:gd name="T3" fmla="*/ 100 h 201"/>
              <a:gd name="T4" fmla="*/ 100 w 201"/>
              <a:gd name="T5" fmla="*/ 200 h 201"/>
              <a:gd name="T6" fmla="*/ 100 w 201"/>
              <a:gd name="T7" fmla="*/ 200 h 201"/>
              <a:gd name="T8" fmla="*/ 0 w 201"/>
              <a:gd name="T9" fmla="*/ 100 h 201"/>
              <a:gd name="T10" fmla="*/ 0 w 201"/>
              <a:gd name="T11" fmla="*/ 100 h 201"/>
              <a:gd name="T12" fmla="*/ 100 w 201"/>
              <a:gd name="T13" fmla="*/ 0 h 201"/>
              <a:gd name="T14" fmla="*/ 100 w 201"/>
              <a:gd name="T15" fmla="*/ 0 h 201"/>
              <a:gd name="T16" fmla="*/ 200 w 201"/>
              <a:gd name="T17" fmla="*/ 10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1" h="201">
                <a:moveTo>
                  <a:pt x="200" y="100"/>
                </a:moveTo>
                <a:lnTo>
                  <a:pt x="200" y="100"/>
                </a:lnTo>
                <a:cubicBezTo>
                  <a:pt x="200" y="155"/>
                  <a:pt x="155" y="200"/>
                  <a:pt x="100" y="200"/>
                </a:cubicBezTo>
                <a:lnTo>
                  <a:pt x="100" y="200"/>
                </a:lnTo>
                <a:cubicBezTo>
                  <a:pt x="44" y="200"/>
                  <a:pt x="0" y="155"/>
                  <a:pt x="0" y="100"/>
                </a:cubicBezTo>
                <a:lnTo>
                  <a:pt x="0" y="100"/>
                </a:lnTo>
                <a:cubicBezTo>
                  <a:pt x="0" y="45"/>
                  <a:pt x="44" y="0"/>
                  <a:pt x="100" y="0"/>
                </a:cubicBezTo>
                <a:lnTo>
                  <a:pt x="100" y="0"/>
                </a:lnTo>
                <a:cubicBezTo>
                  <a:pt x="155" y="0"/>
                  <a:pt x="200" y="45"/>
                  <a:pt x="200" y="100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5" name="Line 442">
            <a:extLst>
              <a:ext uri="{FF2B5EF4-FFF2-40B4-BE49-F238E27FC236}">
                <a16:creationId xmlns:a16="http://schemas.microsoft.com/office/drawing/2014/main" id="{1B67BC99-2B87-E191-1798-2D26DD0E4B05}"/>
              </a:ext>
            </a:extLst>
          </p:cNvPr>
          <p:cNvSpPr>
            <a:spLocks noChangeShapeType="1"/>
          </p:cNvSpPr>
          <p:nvPr/>
        </p:nvSpPr>
        <p:spPr bwMode="auto">
          <a:xfrm>
            <a:off x="9508889" y="4080919"/>
            <a:ext cx="0" cy="433951"/>
          </a:xfrm>
          <a:prstGeom prst="line">
            <a:avLst/>
          </a:pr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6" name="Freeform 444">
            <a:extLst>
              <a:ext uri="{FF2B5EF4-FFF2-40B4-BE49-F238E27FC236}">
                <a16:creationId xmlns:a16="http://schemas.microsoft.com/office/drawing/2014/main" id="{98635381-AFEA-5353-B539-163A75CF1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5722" y="4017747"/>
            <a:ext cx="126340" cy="126340"/>
          </a:xfrm>
          <a:custGeom>
            <a:avLst/>
            <a:gdLst>
              <a:gd name="T0" fmla="*/ 200 w 201"/>
              <a:gd name="T1" fmla="*/ 100 h 201"/>
              <a:gd name="T2" fmla="*/ 200 w 201"/>
              <a:gd name="T3" fmla="*/ 100 h 201"/>
              <a:gd name="T4" fmla="*/ 101 w 201"/>
              <a:gd name="T5" fmla="*/ 200 h 201"/>
              <a:gd name="T6" fmla="*/ 101 w 201"/>
              <a:gd name="T7" fmla="*/ 200 h 201"/>
              <a:gd name="T8" fmla="*/ 0 w 201"/>
              <a:gd name="T9" fmla="*/ 100 h 201"/>
              <a:gd name="T10" fmla="*/ 0 w 201"/>
              <a:gd name="T11" fmla="*/ 100 h 201"/>
              <a:gd name="T12" fmla="*/ 101 w 201"/>
              <a:gd name="T13" fmla="*/ 0 h 201"/>
              <a:gd name="T14" fmla="*/ 101 w 201"/>
              <a:gd name="T15" fmla="*/ 0 h 201"/>
              <a:gd name="T16" fmla="*/ 200 w 201"/>
              <a:gd name="T17" fmla="*/ 10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1" h="201">
                <a:moveTo>
                  <a:pt x="200" y="100"/>
                </a:moveTo>
                <a:lnTo>
                  <a:pt x="200" y="100"/>
                </a:lnTo>
                <a:cubicBezTo>
                  <a:pt x="200" y="155"/>
                  <a:pt x="156" y="200"/>
                  <a:pt x="101" y="200"/>
                </a:cubicBezTo>
                <a:lnTo>
                  <a:pt x="101" y="200"/>
                </a:lnTo>
                <a:cubicBezTo>
                  <a:pt x="45" y="200"/>
                  <a:pt x="0" y="155"/>
                  <a:pt x="0" y="100"/>
                </a:cubicBezTo>
                <a:lnTo>
                  <a:pt x="0" y="100"/>
                </a:lnTo>
                <a:cubicBezTo>
                  <a:pt x="0" y="45"/>
                  <a:pt x="45" y="0"/>
                  <a:pt x="101" y="0"/>
                </a:cubicBezTo>
                <a:lnTo>
                  <a:pt x="101" y="0"/>
                </a:lnTo>
                <a:cubicBezTo>
                  <a:pt x="156" y="0"/>
                  <a:pt x="200" y="45"/>
                  <a:pt x="200" y="100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08CC53-F949-823A-7E4E-4FDBB372245E}"/>
              </a:ext>
            </a:extLst>
          </p:cNvPr>
          <p:cNvSpPr txBox="1"/>
          <p:nvPr/>
        </p:nvSpPr>
        <p:spPr>
          <a:xfrm>
            <a:off x="2148199" y="4960443"/>
            <a:ext cx="1186512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b="1" spc="-15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Drivers</a:t>
            </a:r>
            <a:endParaRPr lang="en-US" sz="1700" b="1" spc="-15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80379A-CFD1-D524-9D59-5060359EA9AC}"/>
              </a:ext>
            </a:extLst>
          </p:cNvPr>
          <p:cNvSpPr txBox="1"/>
          <p:nvPr/>
        </p:nvSpPr>
        <p:spPr>
          <a:xfrm>
            <a:off x="27712" y="1556787"/>
            <a:ext cx="5843405" cy="286232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342891" indent="-342891">
              <a:lnSpc>
                <a:spcPts val="18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Corrosion is one of main challenges in the oil and gas industry.</a:t>
            </a:r>
          </a:p>
          <a:p>
            <a:pPr algn="ctr">
              <a:lnSpc>
                <a:spcPts val="1800"/>
              </a:lnSpc>
            </a:pPr>
            <a:endParaRPr lang="en-US" sz="2400" b="1" spc="-11" dirty="0">
              <a:latin typeface="Calibri" panose="020F0502020204030204" pitchFamily="34" charset="0"/>
              <a:ea typeface="Calibri" panose="020F0502020204030204" pitchFamily="34" charset="0"/>
              <a:cs typeface="Poppins" pitchFamily="2" charset="77"/>
            </a:endParaRPr>
          </a:p>
          <a:p>
            <a:pPr marL="342891" indent="-342891">
              <a:lnSpc>
                <a:spcPts val="18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Expensive controlling methods, consume</a:t>
            </a:r>
          </a:p>
          <a:p>
            <a:pPr>
              <a:lnSpc>
                <a:spcPts val="1800"/>
              </a:lnSpc>
              <a:buClr>
                <a:srgbClr val="0070C0"/>
              </a:buClr>
            </a:pP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>
              <a:lnSpc>
                <a:spcPts val="1800"/>
              </a:lnSpc>
              <a:buClr>
                <a:srgbClr val="0070C0"/>
              </a:buClr>
            </a:pP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up to 20% of the operating cost.</a:t>
            </a:r>
          </a:p>
          <a:p>
            <a:pPr algn="ctr">
              <a:lnSpc>
                <a:spcPts val="1800"/>
              </a:lnSpc>
            </a:pPr>
            <a:endParaRPr lang="en-US" sz="2400" b="1" dirty="0">
              <a:ea typeface="Calibri" panose="020F0502020204030204" pitchFamily="34" charset="0"/>
            </a:endParaRPr>
          </a:p>
          <a:p>
            <a:pPr marL="342891" indent="-342891">
              <a:lnSpc>
                <a:spcPts val="18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400" b="1" spc="-11" dirty="0">
                <a:solidFill>
                  <a:srgbClr val="0070C0"/>
                </a:solidFill>
                <a:cs typeface="Poppins" pitchFamily="2" charset="77"/>
              </a:rPr>
              <a:t>There are huge ongoing efforts such as </a:t>
            </a:r>
          </a:p>
          <a:p>
            <a:pPr>
              <a:lnSpc>
                <a:spcPts val="1800"/>
              </a:lnSpc>
              <a:buClr>
                <a:srgbClr val="0070C0"/>
              </a:buClr>
            </a:pPr>
            <a:endParaRPr lang="en-US" sz="2400" b="1" spc="-11" dirty="0">
              <a:solidFill>
                <a:srgbClr val="0070C0"/>
              </a:solidFill>
              <a:cs typeface="Poppins" pitchFamily="2" charset="77"/>
            </a:endParaRPr>
          </a:p>
          <a:p>
            <a:pPr algn="ctr">
              <a:lnSpc>
                <a:spcPts val="1800"/>
              </a:lnSpc>
            </a:pPr>
            <a:r>
              <a:rPr lang="en-US" sz="2400" b="1" spc="-11" dirty="0">
                <a:solidFill>
                  <a:srgbClr val="0070C0"/>
                </a:solidFill>
                <a:cs typeface="Poppins" pitchFamily="2" charset="77"/>
              </a:rPr>
              <a:t>using Reinforced Thermoplastic Pipe (RTP).</a:t>
            </a:r>
          </a:p>
          <a:p>
            <a:pPr marL="342891" indent="-342891" algn="ctr">
              <a:lnSpc>
                <a:spcPts val="1800"/>
              </a:lnSpc>
              <a:buFont typeface="Wingdings" panose="05000000000000000000" pitchFamily="2" charset="2"/>
              <a:buChar char="v"/>
            </a:pP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891" indent="-342891" algn="ctr">
              <a:lnSpc>
                <a:spcPts val="1800"/>
              </a:lnSpc>
              <a:buFont typeface="Wingdings" panose="05000000000000000000" pitchFamily="2" charset="2"/>
              <a:buChar char="v"/>
            </a:pPr>
            <a:endParaRPr lang="en-US" sz="1600" b="1" spc="-11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C7381B-2D80-1681-37C8-FE4139BD0850}"/>
              </a:ext>
            </a:extLst>
          </p:cNvPr>
          <p:cNvSpPr txBox="1"/>
          <p:nvPr/>
        </p:nvSpPr>
        <p:spPr>
          <a:xfrm>
            <a:off x="8854065" y="5006610"/>
            <a:ext cx="1307345" cy="353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 b="1" spc="-15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Methods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A68102-5780-C8A7-323D-6A798505876E}"/>
              </a:ext>
            </a:extLst>
          </p:cNvPr>
          <p:cNvSpPr txBox="1"/>
          <p:nvPr/>
        </p:nvSpPr>
        <p:spPr>
          <a:xfrm>
            <a:off x="5961995" y="1614060"/>
            <a:ext cx="6320883" cy="263149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342891" indent="-342891">
              <a:lnSpc>
                <a:spcPts val="18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Analyzing the corrosion factors (Gas Flowrate and water cut %).</a:t>
            </a:r>
          </a:p>
          <a:p>
            <a:pPr algn="ctr">
              <a:lnSpc>
                <a:spcPts val="1800"/>
              </a:lnSpc>
            </a:pPr>
            <a:endParaRPr lang="en-US" sz="2400" b="1" spc="-11" dirty="0">
              <a:latin typeface="Calibri" panose="020F0502020204030204" pitchFamily="34" charset="0"/>
              <a:ea typeface="Calibri" panose="020F0502020204030204" pitchFamily="34" charset="0"/>
              <a:cs typeface="Poppins" pitchFamily="2" charset="77"/>
            </a:endParaRPr>
          </a:p>
          <a:p>
            <a:pPr marL="342891" indent="-342891">
              <a:lnSpc>
                <a:spcPts val="18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Based on result, suggest a controlling method to minimize/eliminate the corrosion.</a:t>
            </a:r>
          </a:p>
          <a:p>
            <a:pPr>
              <a:lnSpc>
                <a:spcPts val="1800"/>
              </a:lnSpc>
            </a:pPr>
            <a:endParaRPr lang="en-US" sz="2400" b="1" dirty="0">
              <a:solidFill>
                <a:schemeClr val="accent2"/>
              </a:solidFill>
              <a:ea typeface="Calibri" panose="020F0502020204030204" pitchFamily="34" charset="0"/>
            </a:endParaRPr>
          </a:p>
          <a:p>
            <a:pPr marL="342891" indent="-342891">
              <a:lnSpc>
                <a:spcPts val="1800"/>
              </a:lnSpc>
              <a:buFont typeface="Wingdings" panose="05000000000000000000" pitchFamily="2" charset="2"/>
              <a:buChar char="v"/>
            </a:pPr>
            <a:r>
              <a:rPr lang="en-US" sz="2400" b="1" spc="-1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Poppins" pitchFamily="2" charset="77"/>
              </a:rPr>
              <a:t>Gas Flowrate and water cut % are measured by Multiphase Flow Meter (MFM) and Corrosion Rate is measured by in-line instrument scraper. 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891" indent="-342891" algn="ctr">
              <a:lnSpc>
                <a:spcPts val="1800"/>
              </a:lnSpc>
              <a:buFont typeface="Wingdings" panose="05000000000000000000" pitchFamily="2" charset="2"/>
              <a:buChar char="v"/>
            </a:pPr>
            <a:endParaRPr lang="en-US" sz="1600" b="1" spc="-11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2050" name="Picture 2" descr="Pipe Corrosion-7 - South-Tek Systems">
            <a:extLst>
              <a:ext uri="{FF2B5EF4-FFF2-40B4-BE49-F238E27FC236}">
                <a16:creationId xmlns:a16="http://schemas.microsoft.com/office/drawing/2014/main" id="{57D575D5-02EF-B697-0039-6A1FF631C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478" y="1531161"/>
            <a:ext cx="6050379" cy="443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table Performance Corrosion Inhibitor Injection Skid For Natural Gas">
            <a:extLst>
              <a:ext uri="{FF2B5EF4-FFF2-40B4-BE49-F238E27FC236}">
                <a16:creationId xmlns:a16="http://schemas.microsoft.com/office/drawing/2014/main" id="{10DD28E3-112F-921F-106B-C083527F2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726" y="1556787"/>
            <a:ext cx="6231131" cy="46196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inforced Thermoplastic Pipe, RTP Pipes for Oil and Gas">
            <a:extLst>
              <a:ext uri="{FF2B5EF4-FFF2-40B4-BE49-F238E27FC236}">
                <a16:creationId xmlns:a16="http://schemas.microsoft.com/office/drawing/2014/main" id="{929454DA-AA6B-05D3-3AF3-8EB841CF3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117" y="1559154"/>
            <a:ext cx="6199363" cy="46196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Multi Phase Flow Meter Buy multi phase flow meter in dubai United Arab ...">
            <a:extLst>
              <a:ext uri="{FF2B5EF4-FFF2-40B4-BE49-F238E27FC236}">
                <a16:creationId xmlns:a16="http://schemas.microsoft.com/office/drawing/2014/main" id="{A726FBAC-3835-02B4-F22D-06609D385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2" y="1557943"/>
            <a:ext cx="5688800" cy="47497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Pigging Products and Services Association (PPSA) Home">
            <a:extLst>
              <a:ext uri="{FF2B5EF4-FFF2-40B4-BE49-F238E27FC236}">
                <a16:creationId xmlns:a16="http://schemas.microsoft.com/office/drawing/2014/main" id="{225A33E8-45D7-6DAF-9086-F8623C2B6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7" y="1531161"/>
            <a:ext cx="5688800" cy="47497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83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8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/>
      <p:bldP spid="20" grpId="0"/>
      <p:bldP spid="25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B84708F-70A8-23D3-0CB4-C98C4881F6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2324975"/>
              </p:ext>
            </p:extLst>
          </p:nvPr>
        </p:nvGraphicFramePr>
        <p:xfrm>
          <a:off x="27711" y="-387925"/>
          <a:ext cx="121920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4D86CB6-8326-71EC-E338-1E44696E42BB}"/>
              </a:ext>
            </a:extLst>
          </p:cNvPr>
          <p:cNvSpPr txBox="1"/>
          <p:nvPr/>
        </p:nvSpPr>
        <p:spPr>
          <a:xfrm>
            <a:off x="2" y="1772625"/>
            <a:ext cx="4807527" cy="55399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1800"/>
              </a:lnSpc>
              <a:buClr>
                <a:srgbClr val="0070C0"/>
              </a:buClr>
            </a:pPr>
            <a:r>
              <a:rPr lang="en-US" sz="4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Individual Analysis:</a:t>
            </a:r>
          </a:p>
          <a:p>
            <a:pPr marL="342891" indent="-342891" algn="ctr">
              <a:lnSpc>
                <a:spcPts val="1800"/>
              </a:lnSpc>
              <a:buFont typeface="Wingdings" panose="05000000000000000000" pitchFamily="2" charset="2"/>
              <a:buChar char="v"/>
            </a:pPr>
            <a:endParaRPr lang="en-US" sz="1600" b="1" spc="-11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813BDD-399C-1C67-7254-F0809D6930C2}"/>
              </a:ext>
            </a:extLst>
          </p:cNvPr>
          <p:cNvSpPr txBox="1"/>
          <p:nvPr/>
        </p:nvSpPr>
        <p:spPr>
          <a:xfrm>
            <a:off x="0" y="2581247"/>
            <a:ext cx="4447309" cy="78483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457189" indent="-457189" algn="just">
              <a:lnSpc>
                <a:spcPts val="18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Corrosion Rate % (Y) and the Water Cut % (X1):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891" indent="-342891" algn="ctr">
              <a:lnSpc>
                <a:spcPts val="1800"/>
              </a:lnSpc>
              <a:buFont typeface="Wingdings" panose="05000000000000000000" pitchFamily="2" charset="2"/>
              <a:buChar char="v"/>
            </a:pPr>
            <a:endParaRPr lang="en-US" sz="1600" b="1" spc="-11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5" name="Picture 4" descr="A graph with a line and a red line&#10;&#10;Description automatically generated">
            <a:extLst>
              <a:ext uri="{FF2B5EF4-FFF2-40B4-BE49-F238E27FC236}">
                <a16:creationId xmlns:a16="http://schemas.microsoft.com/office/drawing/2014/main" id="{11E74020-BE85-9059-05FC-CE1DBB2CAE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927" y="1772624"/>
            <a:ext cx="7090683" cy="4475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9CB524-FF20-411B-2DEC-F843424E219C}"/>
              </a:ext>
            </a:extLst>
          </p:cNvPr>
          <p:cNvSpPr txBox="1"/>
          <p:nvPr/>
        </p:nvSpPr>
        <p:spPr>
          <a:xfrm>
            <a:off x="-4" y="3491923"/>
            <a:ext cx="4447309" cy="58131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457189" indent="-457189" algn="just">
              <a:lnSpc>
                <a:spcPts val="18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 used Python’s OLS linear regression model:</a:t>
            </a:r>
            <a:endParaRPr lang="en-US" sz="1600" b="1" spc="-11" dirty="0">
              <a:solidFill>
                <a:schemeClr val="accent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B5AF48-2B42-F37F-258F-108C4A21EB97}"/>
              </a:ext>
            </a:extLst>
          </p:cNvPr>
          <p:cNvSpPr txBox="1"/>
          <p:nvPr/>
        </p:nvSpPr>
        <p:spPr>
          <a:xfrm>
            <a:off x="-5" y="4487172"/>
            <a:ext cx="4447309" cy="34669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457189" indent="-457189">
              <a:lnSpc>
                <a:spcPts val="18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b="1" spc="-11" dirty="0">
                <a:solidFill>
                  <a:schemeClr val="accent1"/>
                </a:solidFill>
                <a:cs typeface="Poppins" pitchFamily="2" charset="77"/>
              </a:rPr>
              <a:t>Y=0.14* X1 -0.41: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488440-6D5E-D3CF-7452-459A05744E04}"/>
              </a:ext>
            </a:extLst>
          </p:cNvPr>
          <p:cNvSpPr txBox="1"/>
          <p:nvPr/>
        </p:nvSpPr>
        <p:spPr>
          <a:xfrm>
            <a:off x="-21314" y="5297589"/>
            <a:ext cx="4419596" cy="577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189" indent="-457189" algn="just">
              <a:lnSpc>
                <a:spcPts val="18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b="1" spc="-11" dirty="0">
                <a:solidFill>
                  <a:schemeClr val="accent1"/>
                </a:solidFill>
                <a:cs typeface="Poppins" pitchFamily="2" charset="77"/>
              </a:rPr>
              <a:t>The p-value for water cut % is </a:t>
            </a:r>
          </a:p>
          <a:p>
            <a:pPr algn="just">
              <a:lnSpc>
                <a:spcPts val="1800"/>
              </a:lnSpc>
              <a:buClr>
                <a:srgbClr val="0070C0"/>
              </a:buClr>
            </a:pPr>
            <a:r>
              <a:rPr lang="en-US" sz="2400" b="1" spc="-11" dirty="0">
                <a:solidFill>
                  <a:schemeClr val="accent1"/>
                </a:solidFill>
                <a:cs typeface="Poppins" pitchFamily="2" charset="77"/>
              </a:rPr>
              <a:t>       less than 0.05: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D6EAD40-AD22-5AF9-4A25-1BE7479AEA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2321" y="1795116"/>
            <a:ext cx="7111998" cy="47429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7FD6209-BD7E-4D1E-4D18-E70CC42731E1}"/>
              </a:ext>
            </a:extLst>
          </p:cNvPr>
          <p:cNvSpPr txBox="1"/>
          <p:nvPr/>
        </p:nvSpPr>
        <p:spPr>
          <a:xfrm>
            <a:off x="1" y="6147521"/>
            <a:ext cx="4419596" cy="577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189" indent="-457189" algn="just">
              <a:lnSpc>
                <a:spcPts val="18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b="1" spc="-11" dirty="0">
                <a:solidFill>
                  <a:schemeClr val="accent1"/>
                </a:solidFill>
                <a:cs typeface="Poppins" pitchFamily="2" charset="77"/>
              </a:rPr>
              <a:t>There is positive linear relationship: </a:t>
            </a:r>
          </a:p>
        </p:txBody>
      </p:sp>
    </p:spTree>
    <p:extLst>
      <p:ext uri="{BB962C8B-B14F-4D97-AF65-F5344CB8AC3E}">
        <p14:creationId xmlns:p14="http://schemas.microsoft.com/office/powerpoint/2010/main" val="172192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/>
      <p:bldP spid="18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B84708F-70A8-23D3-0CB4-C98C4881F6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7257180"/>
              </p:ext>
            </p:extLst>
          </p:nvPr>
        </p:nvGraphicFramePr>
        <p:xfrm>
          <a:off x="27711" y="-387925"/>
          <a:ext cx="121920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4D86CB6-8326-71EC-E338-1E44696E42BB}"/>
              </a:ext>
            </a:extLst>
          </p:cNvPr>
          <p:cNvSpPr txBox="1"/>
          <p:nvPr/>
        </p:nvSpPr>
        <p:spPr>
          <a:xfrm>
            <a:off x="2" y="1772625"/>
            <a:ext cx="4807527" cy="55399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1800"/>
              </a:lnSpc>
              <a:buClr>
                <a:srgbClr val="0070C0"/>
              </a:buClr>
            </a:pPr>
            <a:r>
              <a:rPr lang="en-US" sz="4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Individual Analysis:</a:t>
            </a:r>
          </a:p>
          <a:p>
            <a:pPr marL="342891" indent="-342891" algn="ctr">
              <a:lnSpc>
                <a:spcPts val="1800"/>
              </a:lnSpc>
              <a:buFont typeface="Wingdings" panose="05000000000000000000" pitchFamily="2" charset="2"/>
              <a:buChar char="v"/>
            </a:pPr>
            <a:endParaRPr lang="en-US" sz="1600" b="1" spc="-11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813BDD-399C-1C67-7254-F0809D6930C2}"/>
              </a:ext>
            </a:extLst>
          </p:cNvPr>
          <p:cNvSpPr txBox="1"/>
          <p:nvPr/>
        </p:nvSpPr>
        <p:spPr>
          <a:xfrm>
            <a:off x="-1" y="2602608"/>
            <a:ext cx="4447309" cy="78483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457189" indent="-457189" algn="just">
              <a:lnSpc>
                <a:spcPts val="18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Corrosion Rate % (Y) and the Gas Flowrate (X1):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891" indent="-342891" algn="ctr">
              <a:lnSpc>
                <a:spcPts val="1800"/>
              </a:lnSpc>
              <a:buFont typeface="Wingdings" panose="05000000000000000000" pitchFamily="2" charset="2"/>
              <a:buChar char="v"/>
            </a:pPr>
            <a:endParaRPr lang="en-US" sz="1600" b="1" spc="-11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9CB524-FF20-411B-2DEC-F843424E219C}"/>
              </a:ext>
            </a:extLst>
          </p:cNvPr>
          <p:cNvSpPr txBox="1"/>
          <p:nvPr/>
        </p:nvSpPr>
        <p:spPr>
          <a:xfrm>
            <a:off x="-27716" y="3387438"/>
            <a:ext cx="4447309" cy="58131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457189" indent="-457189" algn="just">
              <a:lnSpc>
                <a:spcPts val="18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 used Python’s OLS linear regression model:</a:t>
            </a:r>
            <a:endParaRPr lang="en-US" sz="1600" b="1" spc="-11" dirty="0">
              <a:solidFill>
                <a:schemeClr val="accent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B5AF48-2B42-F37F-258F-108C4A21EB97}"/>
              </a:ext>
            </a:extLst>
          </p:cNvPr>
          <p:cNvSpPr txBox="1"/>
          <p:nvPr/>
        </p:nvSpPr>
        <p:spPr>
          <a:xfrm>
            <a:off x="-3" y="4410985"/>
            <a:ext cx="4447309" cy="34669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457189" indent="-457189">
              <a:lnSpc>
                <a:spcPts val="18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b="1" spc="-11" dirty="0">
                <a:solidFill>
                  <a:schemeClr val="accent1"/>
                </a:solidFill>
                <a:cs typeface="Poppins" pitchFamily="2" charset="77"/>
              </a:rPr>
              <a:t>Y=- 0.14* X1 +3.82: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488440-6D5E-D3CF-7452-459A05744E04}"/>
              </a:ext>
            </a:extLst>
          </p:cNvPr>
          <p:cNvSpPr txBox="1"/>
          <p:nvPr/>
        </p:nvSpPr>
        <p:spPr>
          <a:xfrm>
            <a:off x="-3" y="5109632"/>
            <a:ext cx="4419596" cy="577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189" indent="-457189" algn="just">
              <a:lnSpc>
                <a:spcPts val="18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b="1" spc="-11" dirty="0">
                <a:solidFill>
                  <a:schemeClr val="accent1"/>
                </a:solidFill>
                <a:cs typeface="Poppins" pitchFamily="2" charset="77"/>
              </a:rPr>
              <a:t>The p-value for gas flowrate is </a:t>
            </a:r>
          </a:p>
          <a:p>
            <a:pPr algn="just">
              <a:lnSpc>
                <a:spcPts val="1800"/>
              </a:lnSpc>
              <a:buClr>
                <a:srgbClr val="0070C0"/>
              </a:buClr>
            </a:pPr>
            <a:r>
              <a:rPr lang="en-US" sz="2400" b="1" spc="-11" dirty="0">
                <a:solidFill>
                  <a:schemeClr val="accent1"/>
                </a:solidFill>
                <a:cs typeface="Poppins" pitchFamily="2" charset="77"/>
              </a:rPr>
              <a:t>       less than 0.05: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665CA8-08CC-2992-FEAA-EF3DD0457287}"/>
              </a:ext>
            </a:extLst>
          </p:cNvPr>
          <p:cNvSpPr txBox="1"/>
          <p:nvPr/>
        </p:nvSpPr>
        <p:spPr>
          <a:xfrm>
            <a:off x="27711" y="5954513"/>
            <a:ext cx="4419596" cy="577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189" indent="-457189" algn="just">
              <a:lnSpc>
                <a:spcPts val="18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b="1" spc="-11" dirty="0">
                <a:solidFill>
                  <a:schemeClr val="accent1"/>
                </a:solidFill>
                <a:cs typeface="Poppins" pitchFamily="2" charset="77"/>
              </a:rPr>
              <a:t>There is negative linear relationship: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DFA701-21FE-32E9-134E-8925E63750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304" y="1620983"/>
            <a:ext cx="7550733" cy="5126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9" name="Picture 8" descr="A white paper with black text&#10;&#10;Description automatically generated">
            <a:extLst>
              <a:ext uri="{FF2B5EF4-FFF2-40B4-BE49-F238E27FC236}">
                <a16:creationId xmlns:a16="http://schemas.microsoft.com/office/drawing/2014/main" id="{F55AD371-15A8-A22D-880B-38B1094798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9593" y="1620982"/>
            <a:ext cx="7744697" cy="51261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948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/>
      <p:bldP spid="18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B84708F-70A8-23D3-0CB4-C98C4881F6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920404"/>
              </p:ext>
            </p:extLst>
          </p:nvPr>
        </p:nvGraphicFramePr>
        <p:xfrm>
          <a:off x="27711" y="-387925"/>
          <a:ext cx="121920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4D86CB6-8326-71EC-E338-1E44696E42BB}"/>
              </a:ext>
            </a:extLst>
          </p:cNvPr>
          <p:cNvSpPr txBox="1"/>
          <p:nvPr/>
        </p:nvSpPr>
        <p:spPr>
          <a:xfrm>
            <a:off x="55422" y="1644891"/>
            <a:ext cx="6068289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1800"/>
              </a:lnSpc>
              <a:buClr>
                <a:srgbClr val="0070C0"/>
              </a:buClr>
            </a:pPr>
            <a:r>
              <a:rPr lang="en-US" sz="4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Linear models considering</a:t>
            </a:r>
          </a:p>
          <a:p>
            <a:pPr>
              <a:lnSpc>
                <a:spcPts val="1800"/>
              </a:lnSpc>
              <a:buClr>
                <a:srgbClr val="0070C0"/>
              </a:buClr>
            </a:pPr>
            <a:endParaRPr lang="en-US" sz="4000" b="1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ts val="1800"/>
              </a:lnSpc>
              <a:buClr>
                <a:srgbClr val="0070C0"/>
              </a:buClr>
            </a:pPr>
            <a:r>
              <a:rPr lang="en-US" sz="4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two factors:</a:t>
            </a:r>
          </a:p>
          <a:p>
            <a:pPr marL="342891" indent="-342891" algn="ctr">
              <a:lnSpc>
                <a:spcPts val="1800"/>
              </a:lnSpc>
              <a:buFont typeface="Wingdings" panose="05000000000000000000" pitchFamily="2" charset="2"/>
              <a:buChar char="v"/>
            </a:pPr>
            <a:endParaRPr lang="en-US" sz="1600" b="1" spc="-11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9CB524-FF20-411B-2DEC-F843424E219C}"/>
              </a:ext>
            </a:extLst>
          </p:cNvPr>
          <p:cNvSpPr txBox="1"/>
          <p:nvPr/>
        </p:nvSpPr>
        <p:spPr>
          <a:xfrm>
            <a:off x="27711" y="2615651"/>
            <a:ext cx="4447309" cy="58131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457189" indent="-457189" algn="just">
              <a:lnSpc>
                <a:spcPts val="18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 used Python’s OLS linear regression model:</a:t>
            </a:r>
            <a:endParaRPr lang="en-US" sz="1600" b="1" spc="-11" dirty="0">
              <a:solidFill>
                <a:schemeClr val="accent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B5AF48-2B42-F37F-258F-108C4A21EB97}"/>
              </a:ext>
            </a:extLst>
          </p:cNvPr>
          <p:cNvSpPr txBox="1"/>
          <p:nvPr/>
        </p:nvSpPr>
        <p:spPr>
          <a:xfrm>
            <a:off x="69266" y="3381747"/>
            <a:ext cx="4447309" cy="34669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457189" indent="-457189">
              <a:lnSpc>
                <a:spcPts val="18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b="1" spc="-11" dirty="0">
                <a:solidFill>
                  <a:schemeClr val="accent1"/>
                </a:solidFill>
                <a:cs typeface="Poppins" pitchFamily="2" charset="77"/>
              </a:rPr>
              <a:t>Y=- 0.37* X1+0.13*X2 +1.4: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488440-6D5E-D3CF-7452-459A05744E04}"/>
              </a:ext>
            </a:extLst>
          </p:cNvPr>
          <p:cNvSpPr txBox="1"/>
          <p:nvPr/>
        </p:nvSpPr>
        <p:spPr>
          <a:xfrm>
            <a:off x="69266" y="3956136"/>
            <a:ext cx="4419596" cy="577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189" indent="-457189" algn="just">
              <a:lnSpc>
                <a:spcPts val="18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b="1" spc="-11" dirty="0">
                <a:solidFill>
                  <a:schemeClr val="accent1"/>
                </a:solidFill>
                <a:cs typeface="Poppins" pitchFamily="2" charset="77"/>
              </a:rPr>
              <a:t>The p-values are less than 0.05: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665CA8-08CC-2992-FEAA-EF3DD0457287}"/>
              </a:ext>
            </a:extLst>
          </p:cNvPr>
          <p:cNvSpPr txBox="1"/>
          <p:nvPr/>
        </p:nvSpPr>
        <p:spPr>
          <a:xfrm>
            <a:off x="96979" y="4737448"/>
            <a:ext cx="4419596" cy="346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189" indent="-457189" algn="just">
              <a:lnSpc>
                <a:spcPts val="18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b="1" spc="-11" dirty="0">
                <a:solidFill>
                  <a:schemeClr val="accent1"/>
                </a:solidFill>
                <a:cs typeface="Poppins" pitchFamily="2" charset="77"/>
              </a:rPr>
              <a:t>There is a  linear relationship: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B4F4DB-D382-811B-B563-2EF5CD2873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8420" y="2035048"/>
            <a:ext cx="7154314" cy="47659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A67A87-889E-4A84-42B2-7BE658B44A64}"/>
              </a:ext>
            </a:extLst>
          </p:cNvPr>
          <p:cNvSpPr txBox="1"/>
          <p:nvPr/>
        </p:nvSpPr>
        <p:spPr>
          <a:xfrm>
            <a:off x="83122" y="5414663"/>
            <a:ext cx="4419596" cy="577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189" indent="-457189" algn="just">
              <a:lnSpc>
                <a:spcPts val="18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b="1" spc="-11" dirty="0">
                <a:solidFill>
                  <a:schemeClr val="accent1"/>
                </a:solidFill>
                <a:cs typeface="Poppins" pitchFamily="2" charset="77"/>
              </a:rPr>
              <a:t>The water cut % has strong effect on corrosion rate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83B05E-897F-5D65-5DB6-6755D46FF078}"/>
              </a:ext>
            </a:extLst>
          </p:cNvPr>
          <p:cNvSpPr txBox="1"/>
          <p:nvPr/>
        </p:nvSpPr>
        <p:spPr>
          <a:xfrm>
            <a:off x="27710" y="6322710"/>
            <a:ext cx="4912999" cy="577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189" indent="-457189" algn="just">
              <a:lnSpc>
                <a:spcPts val="18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/>
                </a:solidFill>
                <a:ea typeface="Lato Light" panose="020F0502020204030203" pitchFamily="34" charset="0"/>
                <a:cs typeface="Mukta ExtraLight" panose="020B0000000000000000" pitchFamily="34" charset="77"/>
              </a:rPr>
              <a:t>Water Cut %= 2.81*Flowrate -11 (</a:t>
            </a:r>
            <a:r>
              <a:rPr lang="en-US" sz="2400" b="1" spc="-11" dirty="0">
                <a:solidFill>
                  <a:schemeClr val="accent1"/>
                </a:solidFill>
                <a:cs typeface="Poppins" pitchFamily="2" charset="77"/>
              </a:rPr>
              <a:t>X2=2.81*X1-11):</a:t>
            </a:r>
          </a:p>
        </p:txBody>
      </p:sp>
    </p:spTree>
    <p:extLst>
      <p:ext uri="{BB962C8B-B14F-4D97-AF65-F5344CB8AC3E}">
        <p14:creationId xmlns:p14="http://schemas.microsoft.com/office/powerpoint/2010/main" val="156440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8" grpId="0"/>
      <p:bldP spid="6" grpId="0"/>
      <p:bldP spid="10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B84708F-70A8-23D3-0CB4-C98C4881F6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2883948"/>
              </p:ext>
            </p:extLst>
          </p:nvPr>
        </p:nvGraphicFramePr>
        <p:xfrm>
          <a:off x="27711" y="-387925"/>
          <a:ext cx="121920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4D86CB6-8326-71EC-E338-1E44696E42BB}"/>
              </a:ext>
            </a:extLst>
          </p:cNvPr>
          <p:cNvSpPr txBox="1"/>
          <p:nvPr/>
        </p:nvSpPr>
        <p:spPr>
          <a:xfrm>
            <a:off x="55421" y="1644891"/>
            <a:ext cx="8936179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1800"/>
              </a:lnSpc>
              <a:buClr>
                <a:srgbClr val="0070C0"/>
              </a:buClr>
            </a:pPr>
            <a:r>
              <a:rPr lang="en-US" sz="4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Linear models considering two </a:t>
            </a:r>
          </a:p>
          <a:p>
            <a:pPr>
              <a:lnSpc>
                <a:spcPts val="1800"/>
              </a:lnSpc>
              <a:buClr>
                <a:srgbClr val="0070C0"/>
              </a:buClr>
            </a:pPr>
            <a:endParaRPr lang="en-US" sz="4000" b="1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ts val="1800"/>
              </a:lnSpc>
              <a:buClr>
                <a:srgbClr val="0070C0"/>
              </a:buClr>
            </a:pPr>
            <a:r>
              <a:rPr lang="en-US" sz="4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factors with interactions:</a:t>
            </a:r>
          </a:p>
          <a:p>
            <a:pPr marL="342891" indent="-342891" algn="ctr">
              <a:lnSpc>
                <a:spcPts val="1800"/>
              </a:lnSpc>
              <a:buFont typeface="Wingdings" panose="05000000000000000000" pitchFamily="2" charset="2"/>
              <a:buChar char="v"/>
            </a:pPr>
            <a:endParaRPr lang="en-US" sz="1600" b="1" spc="-11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9CB524-FF20-411B-2DEC-F843424E219C}"/>
              </a:ext>
            </a:extLst>
          </p:cNvPr>
          <p:cNvSpPr txBox="1"/>
          <p:nvPr/>
        </p:nvSpPr>
        <p:spPr>
          <a:xfrm>
            <a:off x="27709" y="2625998"/>
            <a:ext cx="4447309" cy="58131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457189" indent="-457189" algn="just">
              <a:lnSpc>
                <a:spcPts val="18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 used Python’s OLS linear regression model:</a:t>
            </a:r>
            <a:endParaRPr lang="en-US" sz="1600" b="1" spc="-11" dirty="0">
              <a:solidFill>
                <a:schemeClr val="accent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B5AF48-2B42-F37F-258F-108C4A21EB97}"/>
              </a:ext>
            </a:extLst>
          </p:cNvPr>
          <p:cNvSpPr txBox="1"/>
          <p:nvPr/>
        </p:nvSpPr>
        <p:spPr>
          <a:xfrm>
            <a:off x="-20783" y="3514047"/>
            <a:ext cx="4897583" cy="57753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457189" indent="-457189">
              <a:lnSpc>
                <a:spcPts val="18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b="1" spc="-11" dirty="0">
                <a:solidFill>
                  <a:schemeClr val="accent1"/>
                </a:solidFill>
                <a:cs typeface="Poppins" pitchFamily="2" charset="77"/>
              </a:rPr>
              <a:t>Y=- 0.023* X1+0.24*X2-0.026*X3 -0.151: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488440-6D5E-D3CF-7452-459A05744E04}"/>
              </a:ext>
            </a:extLst>
          </p:cNvPr>
          <p:cNvSpPr txBox="1"/>
          <p:nvPr/>
        </p:nvSpPr>
        <p:spPr>
          <a:xfrm>
            <a:off x="-20782" y="4431295"/>
            <a:ext cx="4419596" cy="577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189" indent="-457189" algn="just">
              <a:lnSpc>
                <a:spcPts val="18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b="1" spc="-11" dirty="0">
                <a:solidFill>
                  <a:schemeClr val="accent1"/>
                </a:solidFill>
                <a:cs typeface="Poppins" pitchFamily="2" charset="77"/>
              </a:rPr>
              <a:t>The p-value for X3 is less than 0.05: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665CA8-08CC-2992-FEAA-EF3DD0457287}"/>
              </a:ext>
            </a:extLst>
          </p:cNvPr>
          <p:cNvSpPr txBox="1"/>
          <p:nvPr/>
        </p:nvSpPr>
        <p:spPr>
          <a:xfrm>
            <a:off x="-20782" y="5348543"/>
            <a:ext cx="4419596" cy="808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189" indent="-457189" algn="just">
              <a:lnSpc>
                <a:spcPts val="18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b="1" spc="-11" dirty="0">
                <a:solidFill>
                  <a:schemeClr val="accent1"/>
                </a:solidFill>
                <a:cs typeface="Poppins" pitchFamily="2" charset="77"/>
              </a:rPr>
              <a:t>There is an interaction between gas flowrate and water cut % 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D2D80B-4C47-7FB8-59E5-3001E73518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6801" y="2369127"/>
            <a:ext cx="7259779" cy="42356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538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8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AA7B131-E03D-B846-9387-749C28C0DE85}"/>
              </a:ext>
            </a:extLst>
          </p:cNvPr>
          <p:cNvGrpSpPr/>
          <p:nvPr/>
        </p:nvGrpSpPr>
        <p:grpSpPr>
          <a:xfrm>
            <a:off x="599675" y="1566937"/>
            <a:ext cx="1515823" cy="1306744"/>
            <a:chOff x="6490010" y="3925229"/>
            <a:chExt cx="3207983" cy="2765503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A26686DD-9723-024F-899D-96F2EC791D83}"/>
                </a:ext>
              </a:extLst>
            </p:cNvPr>
            <p:cNvSpPr/>
            <p:nvPr/>
          </p:nvSpPr>
          <p:spPr>
            <a:xfrm>
              <a:off x="6490010" y="3925229"/>
              <a:ext cx="3207983" cy="2765503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F8952A0C-9D0C-6F4B-9E0E-FF511C11E59E}"/>
                </a:ext>
              </a:extLst>
            </p:cNvPr>
            <p:cNvSpPr/>
            <p:nvPr/>
          </p:nvSpPr>
          <p:spPr>
            <a:xfrm>
              <a:off x="6785210" y="4179712"/>
              <a:ext cx="2617582" cy="2256536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AD5DFCD-4B13-9A4B-AAAB-E180DFF9FEF8}"/>
              </a:ext>
            </a:extLst>
          </p:cNvPr>
          <p:cNvGrpSpPr/>
          <p:nvPr/>
        </p:nvGrpSpPr>
        <p:grpSpPr>
          <a:xfrm>
            <a:off x="599675" y="3466929"/>
            <a:ext cx="1515823" cy="1306744"/>
            <a:chOff x="6490010" y="3925229"/>
            <a:chExt cx="3207983" cy="2765503"/>
          </a:xfrm>
        </p:grpSpPr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95F1D12A-6BC8-1B47-B3AF-0624626FAFC1}"/>
                </a:ext>
              </a:extLst>
            </p:cNvPr>
            <p:cNvSpPr/>
            <p:nvPr/>
          </p:nvSpPr>
          <p:spPr>
            <a:xfrm>
              <a:off x="6490010" y="3925229"/>
              <a:ext cx="3207983" cy="2765503"/>
            </a:xfrm>
            <a:prstGeom prst="hexag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5F37F8E1-2293-5C46-99DB-14D696994B9C}"/>
                </a:ext>
              </a:extLst>
            </p:cNvPr>
            <p:cNvSpPr/>
            <p:nvPr/>
          </p:nvSpPr>
          <p:spPr>
            <a:xfrm>
              <a:off x="6785210" y="4179712"/>
              <a:ext cx="2617582" cy="2256536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CEDE06A-EDB6-3449-9937-3B177A876E06}"/>
              </a:ext>
            </a:extLst>
          </p:cNvPr>
          <p:cNvGrpSpPr/>
          <p:nvPr/>
        </p:nvGrpSpPr>
        <p:grpSpPr>
          <a:xfrm>
            <a:off x="2254986" y="2524482"/>
            <a:ext cx="1515823" cy="1306744"/>
            <a:chOff x="6490010" y="3925229"/>
            <a:chExt cx="3207983" cy="2765503"/>
          </a:xfrm>
        </p:grpSpPr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E2E4C0B2-3753-F445-9F55-8A72BC73D7FD}"/>
                </a:ext>
              </a:extLst>
            </p:cNvPr>
            <p:cNvSpPr/>
            <p:nvPr/>
          </p:nvSpPr>
          <p:spPr>
            <a:xfrm>
              <a:off x="6490010" y="3925229"/>
              <a:ext cx="3207983" cy="2765503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15EC86F3-2033-0345-A377-84DB13FD8252}"/>
                </a:ext>
              </a:extLst>
            </p:cNvPr>
            <p:cNvSpPr/>
            <p:nvPr/>
          </p:nvSpPr>
          <p:spPr>
            <a:xfrm>
              <a:off x="6785210" y="4179712"/>
              <a:ext cx="2617582" cy="2256536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DC17E1-8715-8240-B74D-73A65AD08EB3}"/>
              </a:ext>
            </a:extLst>
          </p:cNvPr>
          <p:cNvGrpSpPr/>
          <p:nvPr/>
        </p:nvGrpSpPr>
        <p:grpSpPr>
          <a:xfrm>
            <a:off x="2254986" y="4364341"/>
            <a:ext cx="1515823" cy="1306744"/>
            <a:chOff x="6490010" y="3925229"/>
            <a:chExt cx="3207983" cy="2765503"/>
          </a:xfrm>
        </p:grpSpPr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60350BD6-763A-4846-B36D-4B1ED0E91845}"/>
                </a:ext>
              </a:extLst>
            </p:cNvPr>
            <p:cNvSpPr/>
            <p:nvPr/>
          </p:nvSpPr>
          <p:spPr>
            <a:xfrm>
              <a:off x="6490010" y="3925229"/>
              <a:ext cx="3207983" cy="2765503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69929382-FA04-E14E-9A75-79341D771553}"/>
                </a:ext>
              </a:extLst>
            </p:cNvPr>
            <p:cNvSpPr/>
            <p:nvPr/>
          </p:nvSpPr>
          <p:spPr>
            <a:xfrm>
              <a:off x="6785210" y="4179712"/>
              <a:ext cx="2617582" cy="2256536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DC08F4DD-9576-164C-B072-69D25ED721FC}"/>
              </a:ext>
            </a:extLst>
          </p:cNvPr>
          <p:cNvSpPr/>
          <p:nvPr/>
        </p:nvSpPr>
        <p:spPr>
          <a:xfrm>
            <a:off x="8454903" y="1596040"/>
            <a:ext cx="1307592" cy="13067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A8EBBD-1362-1243-AB28-635BB042FFE4}"/>
              </a:ext>
            </a:extLst>
          </p:cNvPr>
          <p:cNvSpPr/>
          <p:nvPr/>
        </p:nvSpPr>
        <p:spPr>
          <a:xfrm>
            <a:off x="8697132" y="3466929"/>
            <a:ext cx="1307592" cy="130674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EEAB39A-D593-B94C-8838-46D6A13BAAA9}"/>
              </a:ext>
            </a:extLst>
          </p:cNvPr>
          <p:cNvSpPr/>
          <p:nvPr/>
        </p:nvSpPr>
        <p:spPr>
          <a:xfrm>
            <a:off x="9715133" y="2524482"/>
            <a:ext cx="1307592" cy="130674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850FFE-6176-3C44-8200-8E5128AD3228}"/>
              </a:ext>
            </a:extLst>
          </p:cNvPr>
          <p:cNvSpPr/>
          <p:nvPr/>
        </p:nvSpPr>
        <p:spPr>
          <a:xfrm>
            <a:off x="10004724" y="4350486"/>
            <a:ext cx="1307592" cy="13067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F582DE-D35B-3C4C-8179-92D5C396FD7C}"/>
              </a:ext>
            </a:extLst>
          </p:cNvPr>
          <p:cNvSpPr txBox="1"/>
          <p:nvPr/>
        </p:nvSpPr>
        <p:spPr>
          <a:xfrm>
            <a:off x="10280282" y="4475801"/>
            <a:ext cx="784189" cy="11541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9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E205BF-DBF8-F943-B0E6-F8AC3995A7B1}"/>
              </a:ext>
            </a:extLst>
          </p:cNvPr>
          <p:cNvSpPr txBox="1"/>
          <p:nvPr/>
        </p:nvSpPr>
        <p:spPr>
          <a:xfrm>
            <a:off x="10037979" y="2637828"/>
            <a:ext cx="689612" cy="115416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9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72B021-D99A-E24A-A52C-5796080AFCC3}"/>
              </a:ext>
            </a:extLst>
          </p:cNvPr>
          <p:cNvSpPr txBox="1"/>
          <p:nvPr/>
        </p:nvSpPr>
        <p:spPr>
          <a:xfrm>
            <a:off x="8990894" y="3578389"/>
            <a:ext cx="720069" cy="115416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9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A2CB6F-D785-5948-9D9C-11DA6CF48F5A}"/>
              </a:ext>
            </a:extLst>
          </p:cNvPr>
          <p:cNvSpPr txBox="1"/>
          <p:nvPr/>
        </p:nvSpPr>
        <p:spPr>
          <a:xfrm>
            <a:off x="8828643" y="1678397"/>
            <a:ext cx="518091" cy="115416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9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6E2FB2-7684-2342-8B9F-E46FC849DB28}"/>
              </a:ext>
            </a:extLst>
          </p:cNvPr>
          <p:cNvSpPr txBox="1"/>
          <p:nvPr/>
        </p:nvSpPr>
        <p:spPr>
          <a:xfrm>
            <a:off x="8181153" y="5158145"/>
            <a:ext cx="760144" cy="115416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9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5D591B6C-5127-C04C-8AAA-128B204681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26481" y="1999167"/>
            <a:ext cx="662211" cy="442287"/>
          </a:xfrm>
          <a:custGeom>
            <a:avLst/>
            <a:gdLst>
              <a:gd name="connsiteX0" fmla="*/ 1048678 w 1145117"/>
              <a:gd name="connsiteY0" fmla="*/ 645265 h 764815"/>
              <a:gd name="connsiteX1" fmla="*/ 1064235 w 1145117"/>
              <a:gd name="connsiteY1" fmla="*/ 651889 h 764815"/>
              <a:gd name="connsiteX2" fmla="*/ 1063878 w 1145117"/>
              <a:gd name="connsiteY2" fmla="*/ 683400 h 764815"/>
              <a:gd name="connsiteX3" fmla="*/ 1048187 w 1145117"/>
              <a:gd name="connsiteY3" fmla="*/ 690204 h 764815"/>
              <a:gd name="connsiteX4" fmla="*/ 1032496 w 1145117"/>
              <a:gd name="connsiteY4" fmla="*/ 683758 h 764815"/>
              <a:gd name="connsiteX5" fmla="*/ 1032496 w 1145117"/>
              <a:gd name="connsiteY5" fmla="*/ 652247 h 764815"/>
              <a:gd name="connsiteX6" fmla="*/ 1032853 w 1145117"/>
              <a:gd name="connsiteY6" fmla="*/ 651531 h 764815"/>
              <a:gd name="connsiteX7" fmla="*/ 1048678 w 1145117"/>
              <a:gd name="connsiteY7" fmla="*/ 645265 h 764815"/>
              <a:gd name="connsiteX8" fmla="*/ 572411 w 1145117"/>
              <a:gd name="connsiteY8" fmla="*/ 533500 h 764815"/>
              <a:gd name="connsiteX9" fmla="*/ 541110 w 1145117"/>
              <a:gd name="connsiteY9" fmla="*/ 564798 h 764815"/>
              <a:gd name="connsiteX10" fmla="*/ 572411 w 1145117"/>
              <a:gd name="connsiteY10" fmla="*/ 596096 h 764815"/>
              <a:gd name="connsiteX11" fmla="*/ 603711 w 1145117"/>
              <a:gd name="connsiteY11" fmla="*/ 564798 h 764815"/>
              <a:gd name="connsiteX12" fmla="*/ 572411 w 1145117"/>
              <a:gd name="connsiteY12" fmla="*/ 533500 h 764815"/>
              <a:gd name="connsiteX13" fmla="*/ 274872 w 1145117"/>
              <a:gd name="connsiteY13" fmla="*/ 259016 h 764815"/>
              <a:gd name="connsiteX14" fmla="*/ 44613 w 1145117"/>
              <a:gd name="connsiteY14" fmla="*/ 489611 h 764815"/>
              <a:gd name="connsiteX15" fmla="*/ 82390 w 1145117"/>
              <a:gd name="connsiteY15" fmla="*/ 616241 h 764815"/>
              <a:gd name="connsiteX16" fmla="*/ 212630 w 1145117"/>
              <a:gd name="connsiteY16" fmla="*/ 486014 h 764815"/>
              <a:gd name="connsiteX17" fmla="*/ 228461 w 1145117"/>
              <a:gd name="connsiteY17" fmla="*/ 479539 h 764815"/>
              <a:gd name="connsiteX18" fmla="*/ 244291 w 1145117"/>
              <a:gd name="connsiteY18" fmla="*/ 486014 h 764815"/>
              <a:gd name="connsiteX19" fmla="*/ 290343 w 1145117"/>
              <a:gd name="connsiteY19" fmla="*/ 532061 h 764815"/>
              <a:gd name="connsiteX20" fmla="*/ 342151 w 1145117"/>
              <a:gd name="connsiteY20" fmla="*/ 480618 h 764815"/>
              <a:gd name="connsiteX21" fmla="*/ 325242 w 1145117"/>
              <a:gd name="connsiteY21" fmla="*/ 459033 h 764815"/>
              <a:gd name="connsiteX22" fmla="*/ 347908 w 1145117"/>
              <a:gd name="connsiteY22" fmla="*/ 436729 h 764815"/>
              <a:gd name="connsiteX23" fmla="*/ 395039 w 1145117"/>
              <a:gd name="connsiteY23" fmla="*/ 436729 h 764815"/>
              <a:gd name="connsiteX24" fmla="*/ 417345 w 1145117"/>
              <a:gd name="connsiteY24" fmla="*/ 459033 h 764815"/>
              <a:gd name="connsiteX25" fmla="*/ 417345 w 1145117"/>
              <a:gd name="connsiteY25" fmla="*/ 506519 h 764815"/>
              <a:gd name="connsiteX26" fmla="*/ 395039 w 1145117"/>
              <a:gd name="connsiteY26" fmla="*/ 528823 h 764815"/>
              <a:gd name="connsiteX27" fmla="*/ 373452 w 1145117"/>
              <a:gd name="connsiteY27" fmla="*/ 512275 h 764815"/>
              <a:gd name="connsiteX28" fmla="*/ 306173 w 1145117"/>
              <a:gd name="connsiteY28" fmla="*/ 579547 h 764815"/>
              <a:gd name="connsiteX29" fmla="*/ 274513 w 1145117"/>
              <a:gd name="connsiteY29" fmla="*/ 579547 h 764815"/>
              <a:gd name="connsiteX30" fmla="*/ 228461 w 1145117"/>
              <a:gd name="connsiteY30" fmla="*/ 533500 h 764815"/>
              <a:gd name="connsiteX31" fmla="*/ 110813 w 1145117"/>
              <a:gd name="connsiteY31" fmla="*/ 651136 h 764815"/>
              <a:gd name="connsiteX32" fmla="*/ 274872 w 1145117"/>
              <a:gd name="connsiteY32" fmla="*/ 719847 h 764815"/>
              <a:gd name="connsiteX33" fmla="*/ 505491 w 1145117"/>
              <a:gd name="connsiteY33" fmla="*/ 489611 h 764815"/>
              <a:gd name="connsiteX34" fmla="*/ 274872 w 1145117"/>
              <a:gd name="connsiteY34" fmla="*/ 259016 h 764815"/>
              <a:gd name="connsiteX35" fmla="*/ 526872 w 1145117"/>
              <a:gd name="connsiteY35" fmla="*/ 153987 h 764815"/>
              <a:gd name="connsiteX36" fmla="*/ 542519 w 1145117"/>
              <a:gd name="connsiteY36" fmla="*/ 160388 h 764815"/>
              <a:gd name="connsiteX37" fmla="*/ 548920 w 1145117"/>
              <a:gd name="connsiteY37" fmla="*/ 176034 h 764815"/>
              <a:gd name="connsiteX38" fmla="*/ 542519 w 1145117"/>
              <a:gd name="connsiteY38" fmla="*/ 191681 h 764815"/>
              <a:gd name="connsiteX39" fmla="*/ 526872 w 1145117"/>
              <a:gd name="connsiteY39" fmla="*/ 198081 h 764815"/>
              <a:gd name="connsiteX40" fmla="*/ 511226 w 1145117"/>
              <a:gd name="connsiteY40" fmla="*/ 191681 h 764815"/>
              <a:gd name="connsiteX41" fmla="*/ 504825 w 1145117"/>
              <a:gd name="connsiteY41" fmla="*/ 176034 h 764815"/>
              <a:gd name="connsiteX42" fmla="*/ 511226 w 1145117"/>
              <a:gd name="connsiteY42" fmla="*/ 160388 h 764815"/>
              <a:gd name="connsiteX43" fmla="*/ 526872 w 1145117"/>
              <a:gd name="connsiteY43" fmla="*/ 153987 h 764815"/>
              <a:gd name="connsiteX44" fmla="*/ 572770 w 1145117"/>
              <a:gd name="connsiteY44" fmla="*/ 44608 h 764815"/>
              <a:gd name="connsiteX45" fmla="*/ 534274 w 1145117"/>
              <a:gd name="connsiteY45" fmla="*/ 83461 h 764815"/>
              <a:gd name="connsiteX46" fmla="*/ 511968 w 1145117"/>
              <a:gd name="connsiteY46" fmla="*/ 105765 h 764815"/>
              <a:gd name="connsiteX47" fmla="*/ 304734 w 1145117"/>
              <a:gd name="connsiteY47" fmla="*/ 105765 h 764815"/>
              <a:gd name="connsiteX48" fmla="*/ 215509 w 1145117"/>
              <a:gd name="connsiteY48" fmla="*/ 154690 h 764815"/>
              <a:gd name="connsiteX49" fmla="*/ 161901 w 1145117"/>
              <a:gd name="connsiteY49" fmla="*/ 238510 h 764815"/>
              <a:gd name="connsiteX50" fmla="*/ 274872 w 1145117"/>
              <a:gd name="connsiteY50" fmla="*/ 214407 h 764815"/>
              <a:gd name="connsiteX51" fmla="*/ 505491 w 1145117"/>
              <a:gd name="connsiteY51" fmla="*/ 339238 h 764815"/>
              <a:gd name="connsiteX52" fmla="*/ 505491 w 1145117"/>
              <a:gd name="connsiteY52" fmla="*/ 252540 h 764815"/>
              <a:gd name="connsiteX53" fmla="*/ 527798 w 1145117"/>
              <a:gd name="connsiteY53" fmla="*/ 230236 h 764815"/>
              <a:gd name="connsiteX54" fmla="*/ 550104 w 1145117"/>
              <a:gd name="connsiteY54" fmla="*/ 252540 h 764815"/>
              <a:gd name="connsiteX55" fmla="*/ 550104 w 1145117"/>
              <a:gd name="connsiteY55" fmla="*/ 489611 h 764815"/>
              <a:gd name="connsiteX56" fmla="*/ 550104 w 1145117"/>
              <a:gd name="connsiteY56" fmla="*/ 492130 h 764815"/>
              <a:gd name="connsiteX57" fmla="*/ 572411 w 1145117"/>
              <a:gd name="connsiteY57" fmla="*/ 488892 h 764815"/>
              <a:gd name="connsiteX58" fmla="*/ 595077 w 1145117"/>
              <a:gd name="connsiteY58" fmla="*/ 492130 h 764815"/>
              <a:gd name="connsiteX59" fmla="*/ 595077 w 1145117"/>
              <a:gd name="connsiteY59" fmla="*/ 489611 h 764815"/>
              <a:gd name="connsiteX60" fmla="*/ 595077 w 1145117"/>
              <a:gd name="connsiteY60" fmla="*/ 176634 h 764815"/>
              <a:gd name="connsiteX61" fmla="*/ 617023 w 1145117"/>
              <a:gd name="connsiteY61" fmla="*/ 154330 h 764815"/>
              <a:gd name="connsiteX62" fmla="*/ 639689 w 1145117"/>
              <a:gd name="connsiteY62" fmla="*/ 176634 h 764815"/>
              <a:gd name="connsiteX63" fmla="*/ 639689 w 1145117"/>
              <a:gd name="connsiteY63" fmla="*/ 338879 h 764815"/>
              <a:gd name="connsiteX64" fmla="*/ 675308 w 1145117"/>
              <a:gd name="connsiteY64" fmla="*/ 294990 h 764815"/>
              <a:gd name="connsiteX65" fmla="*/ 982920 w 1145117"/>
              <a:gd name="connsiteY65" fmla="*/ 238510 h 764815"/>
              <a:gd name="connsiteX66" fmla="*/ 929313 w 1145117"/>
              <a:gd name="connsiteY66" fmla="*/ 154690 h 764815"/>
              <a:gd name="connsiteX67" fmla="*/ 840087 w 1145117"/>
              <a:gd name="connsiteY67" fmla="*/ 105765 h 764815"/>
              <a:gd name="connsiteX68" fmla="*/ 633573 w 1145117"/>
              <a:gd name="connsiteY68" fmla="*/ 105765 h 764815"/>
              <a:gd name="connsiteX69" fmla="*/ 611267 w 1145117"/>
              <a:gd name="connsiteY69" fmla="*/ 83461 h 764815"/>
              <a:gd name="connsiteX70" fmla="*/ 572770 w 1145117"/>
              <a:gd name="connsiteY70" fmla="*/ 44608 h 764815"/>
              <a:gd name="connsiteX71" fmla="*/ 572770 w 1145117"/>
              <a:gd name="connsiteY71" fmla="*/ 0 h 764815"/>
              <a:gd name="connsiteX72" fmla="*/ 653001 w 1145117"/>
              <a:gd name="connsiteY72" fmla="*/ 61156 h 764815"/>
              <a:gd name="connsiteX73" fmla="*/ 840087 w 1145117"/>
              <a:gd name="connsiteY73" fmla="*/ 61156 h 764815"/>
              <a:gd name="connsiteX74" fmla="*/ 967090 w 1145117"/>
              <a:gd name="connsiteY74" fmla="*/ 130587 h 764815"/>
              <a:gd name="connsiteX75" fmla="*/ 1099129 w 1145117"/>
              <a:gd name="connsiteY75" fmla="*/ 337440 h 764815"/>
              <a:gd name="connsiteX76" fmla="*/ 1102367 w 1145117"/>
              <a:gd name="connsiteY76" fmla="*/ 342476 h 764815"/>
              <a:gd name="connsiteX77" fmla="*/ 1105965 w 1145117"/>
              <a:gd name="connsiteY77" fmla="*/ 347513 h 764815"/>
              <a:gd name="connsiteX78" fmla="*/ 1107044 w 1145117"/>
              <a:gd name="connsiteY78" fmla="*/ 350031 h 764815"/>
              <a:gd name="connsiteX79" fmla="*/ 1142302 w 1145117"/>
              <a:gd name="connsiteY79" fmla="*/ 450040 h 764815"/>
              <a:gd name="connsiteX80" fmla="*/ 1113520 w 1145117"/>
              <a:gd name="connsiteY80" fmla="*/ 617680 h 764815"/>
              <a:gd name="connsiteX81" fmla="*/ 1083299 w 1145117"/>
              <a:gd name="connsiteY81" fmla="*/ 627033 h 764815"/>
              <a:gd name="connsiteX82" fmla="*/ 1073944 w 1145117"/>
              <a:gd name="connsiteY82" fmla="*/ 596815 h 764815"/>
              <a:gd name="connsiteX83" fmla="*/ 1067108 w 1145117"/>
              <a:gd name="connsiteY83" fmla="*/ 369817 h 764815"/>
              <a:gd name="connsiteX84" fmla="*/ 1062071 w 1145117"/>
              <a:gd name="connsiteY84" fmla="*/ 361902 h 764815"/>
              <a:gd name="connsiteX85" fmla="*/ 1032929 w 1145117"/>
              <a:gd name="connsiteY85" fmla="*/ 326647 h 764815"/>
              <a:gd name="connsiteX86" fmla="*/ 707328 w 1145117"/>
              <a:gd name="connsiteY86" fmla="*/ 326647 h 764815"/>
              <a:gd name="connsiteX87" fmla="*/ 675308 w 1145117"/>
              <a:gd name="connsiteY87" fmla="*/ 613003 h 764815"/>
              <a:gd name="connsiteX88" fmla="*/ 802670 w 1145117"/>
              <a:gd name="connsiteY88" fmla="*/ 486014 h 764815"/>
              <a:gd name="connsiteX89" fmla="*/ 833971 w 1145117"/>
              <a:gd name="connsiteY89" fmla="*/ 486014 h 764815"/>
              <a:gd name="connsiteX90" fmla="*/ 880023 w 1145117"/>
              <a:gd name="connsiteY90" fmla="*/ 532061 h 764815"/>
              <a:gd name="connsiteX91" fmla="*/ 931471 w 1145117"/>
              <a:gd name="connsiteY91" fmla="*/ 480618 h 764815"/>
              <a:gd name="connsiteX92" fmla="*/ 915281 w 1145117"/>
              <a:gd name="connsiteY92" fmla="*/ 459033 h 764815"/>
              <a:gd name="connsiteX93" fmla="*/ 937588 w 1145117"/>
              <a:gd name="connsiteY93" fmla="*/ 436729 h 764815"/>
              <a:gd name="connsiteX94" fmla="*/ 984719 w 1145117"/>
              <a:gd name="connsiteY94" fmla="*/ 436729 h 764815"/>
              <a:gd name="connsiteX95" fmla="*/ 1007385 w 1145117"/>
              <a:gd name="connsiteY95" fmla="*/ 459033 h 764815"/>
              <a:gd name="connsiteX96" fmla="*/ 1007385 w 1145117"/>
              <a:gd name="connsiteY96" fmla="*/ 506519 h 764815"/>
              <a:gd name="connsiteX97" fmla="*/ 984719 w 1145117"/>
              <a:gd name="connsiteY97" fmla="*/ 528823 h 764815"/>
              <a:gd name="connsiteX98" fmla="*/ 963132 w 1145117"/>
              <a:gd name="connsiteY98" fmla="*/ 512275 h 764815"/>
              <a:gd name="connsiteX99" fmla="*/ 895853 w 1145117"/>
              <a:gd name="connsiteY99" fmla="*/ 579547 h 764815"/>
              <a:gd name="connsiteX100" fmla="*/ 880023 w 1145117"/>
              <a:gd name="connsiteY100" fmla="*/ 586382 h 764815"/>
              <a:gd name="connsiteX101" fmla="*/ 864552 w 1145117"/>
              <a:gd name="connsiteY101" fmla="*/ 579547 h 764815"/>
              <a:gd name="connsiteX102" fmla="*/ 818140 w 1145117"/>
              <a:gd name="connsiteY102" fmla="*/ 533500 h 764815"/>
              <a:gd name="connsiteX103" fmla="*/ 703371 w 1145117"/>
              <a:gd name="connsiteY103" fmla="*/ 648618 h 764815"/>
              <a:gd name="connsiteX104" fmla="*/ 707328 w 1145117"/>
              <a:gd name="connsiteY104" fmla="*/ 652216 h 764815"/>
              <a:gd name="connsiteX105" fmla="*/ 971407 w 1145117"/>
              <a:gd name="connsiteY105" fmla="*/ 696464 h 764815"/>
              <a:gd name="connsiteX106" fmla="*/ 1001628 w 1145117"/>
              <a:gd name="connsiteY106" fmla="*/ 706537 h 764815"/>
              <a:gd name="connsiteX107" fmla="*/ 991555 w 1145117"/>
              <a:gd name="connsiteY107" fmla="*/ 736396 h 764815"/>
              <a:gd name="connsiteX108" fmla="*/ 869949 w 1145117"/>
              <a:gd name="connsiteY108" fmla="*/ 764815 h 764815"/>
              <a:gd name="connsiteX109" fmla="*/ 675308 w 1145117"/>
              <a:gd name="connsiteY109" fmla="*/ 684233 h 764815"/>
              <a:gd name="connsiteX110" fmla="*/ 626737 w 1145117"/>
              <a:gd name="connsiteY110" fmla="*/ 618040 h 764815"/>
              <a:gd name="connsiteX111" fmla="*/ 572411 w 1145117"/>
              <a:gd name="connsiteY111" fmla="*/ 640704 h 764815"/>
              <a:gd name="connsiteX112" fmla="*/ 518444 w 1145117"/>
              <a:gd name="connsiteY112" fmla="*/ 618040 h 764815"/>
              <a:gd name="connsiteX113" fmla="*/ 274872 w 1145117"/>
              <a:gd name="connsiteY113" fmla="*/ 764456 h 764815"/>
              <a:gd name="connsiteX114" fmla="*/ 0 w 1145117"/>
              <a:gd name="connsiteY114" fmla="*/ 489611 h 764815"/>
              <a:gd name="connsiteX115" fmla="*/ 37417 w 1145117"/>
              <a:gd name="connsiteY115" fmla="*/ 350750 h 764815"/>
              <a:gd name="connsiteX116" fmla="*/ 38857 w 1145117"/>
              <a:gd name="connsiteY116" fmla="*/ 347513 h 764815"/>
              <a:gd name="connsiteX117" fmla="*/ 178091 w 1145117"/>
              <a:gd name="connsiteY117" fmla="*/ 130587 h 764815"/>
              <a:gd name="connsiteX118" fmla="*/ 304734 w 1145117"/>
              <a:gd name="connsiteY118" fmla="*/ 61156 h 764815"/>
              <a:gd name="connsiteX119" fmla="*/ 492539 w 1145117"/>
              <a:gd name="connsiteY119" fmla="*/ 61156 h 764815"/>
              <a:gd name="connsiteX120" fmla="*/ 572770 w 1145117"/>
              <a:gd name="connsiteY120" fmla="*/ 0 h 764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145117" h="764815">
                <a:moveTo>
                  <a:pt x="1048678" y="645265"/>
                </a:moveTo>
                <a:cubicBezTo>
                  <a:pt x="1054339" y="645354"/>
                  <a:pt x="1059955" y="647592"/>
                  <a:pt x="1064235" y="651889"/>
                </a:cubicBezTo>
                <a:cubicBezTo>
                  <a:pt x="1072794" y="660483"/>
                  <a:pt x="1072794" y="674806"/>
                  <a:pt x="1063878" y="683400"/>
                </a:cubicBezTo>
                <a:cubicBezTo>
                  <a:pt x="1059599" y="687697"/>
                  <a:pt x="1053893" y="690204"/>
                  <a:pt x="1048187" y="690204"/>
                </a:cubicBezTo>
                <a:cubicBezTo>
                  <a:pt x="1042481" y="690204"/>
                  <a:pt x="1036775" y="688055"/>
                  <a:pt x="1032496" y="683758"/>
                </a:cubicBezTo>
                <a:cubicBezTo>
                  <a:pt x="1023937" y="675165"/>
                  <a:pt x="1023937" y="661199"/>
                  <a:pt x="1032496" y="652247"/>
                </a:cubicBezTo>
                <a:lnTo>
                  <a:pt x="1032853" y="651531"/>
                </a:lnTo>
                <a:cubicBezTo>
                  <a:pt x="1037311" y="647234"/>
                  <a:pt x="1043016" y="645175"/>
                  <a:pt x="1048678" y="645265"/>
                </a:cubicBezTo>
                <a:close/>
                <a:moveTo>
                  <a:pt x="572411" y="533500"/>
                </a:moveTo>
                <a:cubicBezTo>
                  <a:pt x="555141" y="533500"/>
                  <a:pt x="541110" y="547530"/>
                  <a:pt x="541110" y="564798"/>
                </a:cubicBezTo>
                <a:cubicBezTo>
                  <a:pt x="541110" y="582066"/>
                  <a:pt x="555141" y="596096"/>
                  <a:pt x="572411" y="596096"/>
                </a:cubicBezTo>
                <a:cubicBezTo>
                  <a:pt x="589680" y="596096"/>
                  <a:pt x="603711" y="582066"/>
                  <a:pt x="603711" y="564798"/>
                </a:cubicBezTo>
                <a:cubicBezTo>
                  <a:pt x="603711" y="547530"/>
                  <a:pt x="589680" y="533500"/>
                  <a:pt x="572411" y="533500"/>
                </a:cubicBezTo>
                <a:close/>
                <a:moveTo>
                  <a:pt x="274872" y="259016"/>
                </a:moveTo>
                <a:cubicBezTo>
                  <a:pt x="147870" y="259016"/>
                  <a:pt x="44613" y="362622"/>
                  <a:pt x="44613" y="489611"/>
                </a:cubicBezTo>
                <a:cubicBezTo>
                  <a:pt x="44613" y="536018"/>
                  <a:pt x="58644" y="579907"/>
                  <a:pt x="82390" y="616241"/>
                </a:cubicBezTo>
                <a:lnTo>
                  <a:pt x="212630" y="486014"/>
                </a:lnTo>
                <a:cubicBezTo>
                  <a:pt x="216948" y="481697"/>
                  <a:pt x="222704" y="479539"/>
                  <a:pt x="228461" y="479539"/>
                </a:cubicBezTo>
                <a:cubicBezTo>
                  <a:pt x="234577" y="479539"/>
                  <a:pt x="239974" y="481697"/>
                  <a:pt x="244291" y="486014"/>
                </a:cubicBezTo>
                <a:lnTo>
                  <a:pt x="290343" y="532061"/>
                </a:lnTo>
                <a:lnTo>
                  <a:pt x="342151" y="480618"/>
                </a:lnTo>
                <a:cubicBezTo>
                  <a:pt x="332437" y="478100"/>
                  <a:pt x="325242" y="469466"/>
                  <a:pt x="325242" y="459033"/>
                </a:cubicBezTo>
                <a:cubicBezTo>
                  <a:pt x="325242" y="446802"/>
                  <a:pt x="335315" y="436729"/>
                  <a:pt x="347908" y="436729"/>
                </a:cubicBezTo>
                <a:lnTo>
                  <a:pt x="395039" y="436729"/>
                </a:lnTo>
                <a:cubicBezTo>
                  <a:pt x="407631" y="436729"/>
                  <a:pt x="417345" y="446802"/>
                  <a:pt x="417345" y="459033"/>
                </a:cubicBezTo>
                <a:lnTo>
                  <a:pt x="417345" y="506519"/>
                </a:lnTo>
                <a:cubicBezTo>
                  <a:pt x="417345" y="518751"/>
                  <a:pt x="407631" y="528823"/>
                  <a:pt x="395039" y="528823"/>
                </a:cubicBezTo>
                <a:cubicBezTo>
                  <a:pt x="384965" y="528823"/>
                  <a:pt x="375971" y="521629"/>
                  <a:pt x="373452" y="512275"/>
                </a:cubicBezTo>
                <a:lnTo>
                  <a:pt x="306173" y="579547"/>
                </a:lnTo>
                <a:cubicBezTo>
                  <a:pt x="297538" y="588181"/>
                  <a:pt x="283147" y="588181"/>
                  <a:pt x="274513" y="579547"/>
                </a:cubicBezTo>
                <a:lnTo>
                  <a:pt x="228461" y="533500"/>
                </a:lnTo>
                <a:lnTo>
                  <a:pt x="110813" y="651136"/>
                </a:lnTo>
                <a:cubicBezTo>
                  <a:pt x="152547" y="693586"/>
                  <a:pt x="210831" y="719847"/>
                  <a:pt x="274872" y="719847"/>
                </a:cubicBezTo>
                <a:cubicBezTo>
                  <a:pt x="402235" y="719847"/>
                  <a:pt x="505491" y="616601"/>
                  <a:pt x="505491" y="489611"/>
                </a:cubicBezTo>
                <a:cubicBezTo>
                  <a:pt x="505491" y="362622"/>
                  <a:pt x="402235" y="259016"/>
                  <a:pt x="274872" y="259016"/>
                </a:cubicBezTo>
                <a:close/>
                <a:moveTo>
                  <a:pt x="526872" y="153987"/>
                </a:moveTo>
                <a:cubicBezTo>
                  <a:pt x="532562" y="153987"/>
                  <a:pt x="538252" y="156476"/>
                  <a:pt x="542519" y="160388"/>
                </a:cubicBezTo>
                <a:cubicBezTo>
                  <a:pt x="546430" y="164299"/>
                  <a:pt x="548920" y="170345"/>
                  <a:pt x="548920" y="176034"/>
                </a:cubicBezTo>
                <a:cubicBezTo>
                  <a:pt x="548920" y="181724"/>
                  <a:pt x="546430" y="187769"/>
                  <a:pt x="542519" y="191681"/>
                </a:cubicBezTo>
                <a:cubicBezTo>
                  <a:pt x="538252" y="195948"/>
                  <a:pt x="532562" y="198081"/>
                  <a:pt x="526872" y="198081"/>
                </a:cubicBezTo>
                <a:cubicBezTo>
                  <a:pt x="521183" y="198081"/>
                  <a:pt x="515493" y="195948"/>
                  <a:pt x="511226" y="191681"/>
                </a:cubicBezTo>
                <a:cubicBezTo>
                  <a:pt x="506959" y="187769"/>
                  <a:pt x="504825" y="181724"/>
                  <a:pt x="504825" y="176034"/>
                </a:cubicBezTo>
                <a:cubicBezTo>
                  <a:pt x="504825" y="170345"/>
                  <a:pt x="506959" y="164299"/>
                  <a:pt x="511226" y="160388"/>
                </a:cubicBezTo>
                <a:cubicBezTo>
                  <a:pt x="515493" y="156476"/>
                  <a:pt x="521183" y="153987"/>
                  <a:pt x="526872" y="153987"/>
                </a:cubicBezTo>
                <a:close/>
                <a:moveTo>
                  <a:pt x="572770" y="44608"/>
                </a:moveTo>
                <a:cubicBezTo>
                  <a:pt x="551543" y="44608"/>
                  <a:pt x="534274" y="61876"/>
                  <a:pt x="534274" y="83461"/>
                </a:cubicBezTo>
                <a:cubicBezTo>
                  <a:pt x="534274" y="95692"/>
                  <a:pt x="524200" y="105765"/>
                  <a:pt x="511968" y="105765"/>
                </a:cubicBezTo>
                <a:lnTo>
                  <a:pt x="304734" y="105765"/>
                </a:lnTo>
                <a:cubicBezTo>
                  <a:pt x="268396" y="105765"/>
                  <a:pt x="235297" y="124112"/>
                  <a:pt x="215509" y="154690"/>
                </a:cubicBezTo>
                <a:lnTo>
                  <a:pt x="161901" y="238510"/>
                </a:lnTo>
                <a:cubicBezTo>
                  <a:pt x="196440" y="223041"/>
                  <a:pt x="234577" y="214407"/>
                  <a:pt x="274872" y="214407"/>
                </a:cubicBezTo>
                <a:cubicBezTo>
                  <a:pt x="371293" y="214407"/>
                  <a:pt x="456202" y="264412"/>
                  <a:pt x="505491" y="339238"/>
                </a:cubicBezTo>
                <a:lnTo>
                  <a:pt x="505491" y="252540"/>
                </a:lnTo>
                <a:cubicBezTo>
                  <a:pt x="505491" y="240309"/>
                  <a:pt x="515206" y="230236"/>
                  <a:pt x="527798" y="230236"/>
                </a:cubicBezTo>
                <a:cubicBezTo>
                  <a:pt x="540030" y="230236"/>
                  <a:pt x="550104" y="240309"/>
                  <a:pt x="550104" y="252540"/>
                </a:cubicBezTo>
                <a:lnTo>
                  <a:pt x="550104" y="489611"/>
                </a:lnTo>
                <a:cubicBezTo>
                  <a:pt x="550104" y="490331"/>
                  <a:pt x="550104" y="491050"/>
                  <a:pt x="550104" y="492130"/>
                </a:cubicBezTo>
                <a:cubicBezTo>
                  <a:pt x="556940" y="489971"/>
                  <a:pt x="564855" y="488892"/>
                  <a:pt x="572411" y="488892"/>
                </a:cubicBezTo>
                <a:cubicBezTo>
                  <a:pt x="580326" y="488892"/>
                  <a:pt x="587881" y="489971"/>
                  <a:pt x="595077" y="492130"/>
                </a:cubicBezTo>
                <a:cubicBezTo>
                  <a:pt x="595077" y="491050"/>
                  <a:pt x="595077" y="490331"/>
                  <a:pt x="595077" y="489611"/>
                </a:cubicBezTo>
                <a:lnTo>
                  <a:pt x="595077" y="176634"/>
                </a:lnTo>
                <a:cubicBezTo>
                  <a:pt x="595077" y="164403"/>
                  <a:pt x="604791" y="154330"/>
                  <a:pt x="617023" y="154330"/>
                </a:cubicBezTo>
                <a:cubicBezTo>
                  <a:pt x="629616" y="154330"/>
                  <a:pt x="639689" y="164403"/>
                  <a:pt x="639689" y="176634"/>
                </a:cubicBezTo>
                <a:lnTo>
                  <a:pt x="639689" y="338879"/>
                </a:lnTo>
                <a:cubicBezTo>
                  <a:pt x="649763" y="323410"/>
                  <a:pt x="661636" y="308660"/>
                  <a:pt x="675308" y="294990"/>
                </a:cubicBezTo>
                <a:cubicBezTo>
                  <a:pt x="758417" y="211889"/>
                  <a:pt x="881822" y="193182"/>
                  <a:pt x="982920" y="238510"/>
                </a:cubicBezTo>
                <a:lnTo>
                  <a:pt x="929313" y="154690"/>
                </a:lnTo>
                <a:cubicBezTo>
                  <a:pt x="909884" y="124112"/>
                  <a:pt x="876425" y="105765"/>
                  <a:pt x="840087" y="105765"/>
                </a:cubicBezTo>
                <a:lnTo>
                  <a:pt x="633573" y="105765"/>
                </a:lnTo>
                <a:cubicBezTo>
                  <a:pt x="621341" y="105765"/>
                  <a:pt x="611267" y="95692"/>
                  <a:pt x="611267" y="83461"/>
                </a:cubicBezTo>
                <a:cubicBezTo>
                  <a:pt x="611267" y="61876"/>
                  <a:pt x="593997" y="44608"/>
                  <a:pt x="572770" y="44608"/>
                </a:cubicBezTo>
                <a:close/>
                <a:moveTo>
                  <a:pt x="572770" y="0"/>
                </a:moveTo>
                <a:cubicBezTo>
                  <a:pt x="610907" y="0"/>
                  <a:pt x="643287" y="25902"/>
                  <a:pt x="653001" y="61156"/>
                </a:cubicBezTo>
                <a:lnTo>
                  <a:pt x="840087" y="61156"/>
                </a:lnTo>
                <a:cubicBezTo>
                  <a:pt x="891895" y="61156"/>
                  <a:pt x="939027" y="87058"/>
                  <a:pt x="967090" y="130587"/>
                </a:cubicBezTo>
                <a:lnTo>
                  <a:pt x="1099129" y="337440"/>
                </a:lnTo>
                <a:cubicBezTo>
                  <a:pt x="1100568" y="338879"/>
                  <a:pt x="1101647" y="340677"/>
                  <a:pt x="1102367" y="342476"/>
                </a:cubicBezTo>
                <a:lnTo>
                  <a:pt x="1105965" y="347513"/>
                </a:lnTo>
                <a:cubicBezTo>
                  <a:pt x="1106324" y="348592"/>
                  <a:pt x="1107044" y="349311"/>
                  <a:pt x="1107044" y="350031"/>
                </a:cubicBezTo>
                <a:cubicBezTo>
                  <a:pt x="1125033" y="380249"/>
                  <a:pt x="1137266" y="414425"/>
                  <a:pt x="1142302" y="450040"/>
                </a:cubicBezTo>
                <a:cubicBezTo>
                  <a:pt x="1150577" y="507239"/>
                  <a:pt x="1140504" y="566956"/>
                  <a:pt x="1113520" y="617680"/>
                </a:cubicBezTo>
                <a:cubicBezTo>
                  <a:pt x="1107764" y="628472"/>
                  <a:pt x="1094452" y="632789"/>
                  <a:pt x="1083299" y="627033"/>
                </a:cubicBezTo>
                <a:cubicBezTo>
                  <a:pt x="1072505" y="620918"/>
                  <a:pt x="1068188" y="607607"/>
                  <a:pt x="1073944" y="596815"/>
                </a:cubicBezTo>
                <a:cubicBezTo>
                  <a:pt x="1112441" y="523427"/>
                  <a:pt x="1108483" y="437808"/>
                  <a:pt x="1067108" y="369817"/>
                </a:cubicBezTo>
                <a:lnTo>
                  <a:pt x="1062071" y="361902"/>
                </a:lnTo>
                <a:cubicBezTo>
                  <a:pt x="1053797" y="349671"/>
                  <a:pt x="1044082" y="337440"/>
                  <a:pt x="1032929" y="326647"/>
                </a:cubicBezTo>
                <a:cubicBezTo>
                  <a:pt x="942984" y="236711"/>
                  <a:pt x="796913" y="236711"/>
                  <a:pt x="707328" y="326647"/>
                </a:cubicBezTo>
                <a:cubicBezTo>
                  <a:pt x="629256" y="404352"/>
                  <a:pt x="618822" y="524147"/>
                  <a:pt x="675308" y="613003"/>
                </a:cubicBezTo>
                <a:lnTo>
                  <a:pt x="802670" y="486014"/>
                </a:lnTo>
                <a:cubicBezTo>
                  <a:pt x="810945" y="477380"/>
                  <a:pt x="825336" y="477380"/>
                  <a:pt x="833971" y="486014"/>
                </a:cubicBezTo>
                <a:lnTo>
                  <a:pt x="880023" y="532061"/>
                </a:lnTo>
                <a:lnTo>
                  <a:pt x="931471" y="480618"/>
                </a:lnTo>
                <a:cubicBezTo>
                  <a:pt x="922117" y="478100"/>
                  <a:pt x="915281" y="469466"/>
                  <a:pt x="915281" y="459033"/>
                </a:cubicBezTo>
                <a:cubicBezTo>
                  <a:pt x="915281" y="446802"/>
                  <a:pt x="925355" y="436729"/>
                  <a:pt x="937588" y="436729"/>
                </a:cubicBezTo>
                <a:lnTo>
                  <a:pt x="984719" y="436729"/>
                </a:lnTo>
                <a:cubicBezTo>
                  <a:pt x="997311" y="436729"/>
                  <a:pt x="1007385" y="446802"/>
                  <a:pt x="1007385" y="459033"/>
                </a:cubicBezTo>
                <a:lnTo>
                  <a:pt x="1007385" y="506519"/>
                </a:lnTo>
                <a:cubicBezTo>
                  <a:pt x="1007385" y="518751"/>
                  <a:pt x="997311" y="528823"/>
                  <a:pt x="984719" y="528823"/>
                </a:cubicBezTo>
                <a:cubicBezTo>
                  <a:pt x="974285" y="528823"/>
                  <a:pt x="965650" y="521629"/>
                  <a:pt x="963132" y="512275"/>
                </a:cubicBezTo>
                <a:lnTo>
                  <a:pt x="895853" y="579547"/>
                </a:lnTo>
                <a:cubicBezTo>
                  <a:pt x="891536" y="583864"/>
                  <a:pt x="886139" y="586382"/>
                  <a:pt x="880023" y="586382"/>
                </a:cubicBezTo>
                <a:cubicBezTo>
                  <a:pt x="873906" y="586382"/>
                  <a:pt x="868510" y="583864"/>
                  <a:pt x="864552" y="579547"/>
                </a:cubicBezTo>
                <a:lnTo>
                  <a:pt x="818140" y="533500"/>
                </a:lnTo>
                <a:lnTo>
                  <a:pt x="703371" y="648618"/>
                </a:lnTo>
                <a:cubicBezTo>
                  <a:pt x="704810" y="649697"/>
                  <a:pt x="705529" y="651136"/>
                  <a:pt x="707328" y="652216"/>
                </a:cubicBezTo>
                <a:cubicBezTo>
                  <a:pt x="776766" y="722006"/>
                  <a:pt x="883261" y="739993"/>
                  <a:pt x="971407" y="696464"/>
                </a:cubicBezTo>
                <a:cubicBezTo>
                  <a:pt x="982560" y="690708"/>
                  <a:pt x="995872" y="695385"/>
                  <a:pt x="1001628" y="706537"/>
                </a:cubicBezTo>
                <a:cubicBezTo>
                  <a:pt x="1007025" y="717689"/>
                  <a:pt x="1002348" y="730999"/>
                  <a:pt x="991555" y="736396"/>
                </a:cubicBezTo>
                <a:cubicBezTo>
                  <a:pt x="952698" y="755462"/>
                  <a:pt x="911324" y="764815"/>
                  <a:pt x="869949" y="764815"/>
                </a:cubicBezTo>
                <a:cubicBezTo>
                  <a:pt x="798712" y="764815"/>
                  <a:pt x="728195" y="736755"/>
                  <a:pt x="675308" y="684233"/>
                </a:cubicBezTo>
                <a:cubicBezTo>
                  <a:pt x="655520" y="664087"/>
                  <a:pt x="639330" y="641783"/>
                  <a:pt x="626737" y="618040"/>
                </a:cubicBezTo>
                <a:cubicBezTo>
                  <a:pt x="613066" y="632070"/>
                  <a:pt x="593638" y="640704"/>
                  <a:pt x="572411" y="640704"/>
                </a:cubicBezTo>
                <a:cubicBezTo>
                  <a:pt x="551184" y="640704"/>
                  <a:pt x="532115" y="632070"/>
                  <a:pt x="518444" y="618040"/>
                </a:cubicBezTo>
                <a:cubicBezTo>
                  <a:pt x="472032" y="705098"/>
                  <a:pt x="380288" y="764456"/>
                  <a:pt x="274872" y="764456"/>
                </a:cubicBezTo>
                <a:cubicBezTo>
                  <a:pt x="123405" y="764456"/>
                  <a:pt x="0" y="641063"/>
                  <a:pt x="0" y="489611"/>
                </a:cubicBezTo>
                <a:cubicBezTo>
                  <a:pt x="0" y="438887"/>
                  <a:pt x="13312" y="391761"/>
                  <a:pt x="37417" y="350750"/>
                </a:cubicBezTo>
                <a:cubicBezTo>
                  <a:pt x="38137" y="349671"/>
                  <a:pt x="38497" y="348952"/>
                  <a:pt x="38857" y="347513"/>
                </a:cubicBezTo>
                <a:lnTo>
                  <a:pt x="178091" y="130587"/>
                </a:lnTo>
                <a:cubicBezTo>
                  <a:pt x="205795" y="87058"/>
                  <a:pt x="253286" y="61156"/>
                  <a:pt x="304734" y="61156"/>
                </a:cubicBezTo>
                <a:lnTo>
                  <a:pt x="492539" y="61156"/>
                </a:lnTo>
                <a:cubicBezTo>
                  <a:pt x="502253" y="25902"/>
                  <a:pt x="534634" y="0"/>
                  <a:pt x="57277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007E3A91-51A8-F248-BBDD-954F54AAEA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13037" y="4717472"/>
            <a:ext cx="599715" cy="600484"/>
          </a:xfrm>
          <a:custGeom>
            <a:avLst/>
            <a:gdLst>
              <a:gd name="connsiteX0" fmla="*/ 509588 w 1145140"/>
              <a:gd name="connsiteY0" fmla="*/ 613568 h 1146608"/>
              <a:gd name="connsiteX1" fmla="*/ 525002 w 1145140"/>
              <a:gd name="connsiteY1" fmla="*/ 619969 h 1146608"/>
              <a:gd name="connsiteX2" fmla="*/ 531455 w 1145140"/>
              <a:gd name="connsiteY2" fmla="*/ 635615 h 1146608"/>
              <a:gd name="connsiteX3" fmla="*/ 525002 w 1145140"/>
              <a:gd name="connsiteY3" fmla="*/ 651262 h 1146608"/>
              <a:gd name="connsiteX4" fmla="*/ 509588 w 1145140"/>
              <a:gd name="connsiteY4" fmla="*/ 657663 h 1146608"/>
              <a:gd name="connsiteX5" fmla="*/ 493816 w 1145140"/>
              <a:gd name="connsiteY5" fmla="*/ 651262 h 1146608"/>
              <a:gd name="connsiteX6" fmla="*/ 487363 w 1145140"/>
              <a:gd name="connsiteY6" fmla="*/ 635615 h 1146608"/>
              <a:gd name="connsiteX7" fmla="*/ 493816 w 1145140"/>
              <a:gd name="connsiteY7" fmla="*/ 619969 h 1146608"/>
              <a:gd name="connsiteX8" fmla="*/ 509588 w 1145140"/>
              <a:gd name="connsiteY8" fmla="*/ 613568 h 1146608"/>
              <a:gd name="connsiteX9" fmla="*/ 511833 w 1145140"/>
              <a:gd name="connsiteY9" fmla="*/ 503279 h 1146608"/>
              <a:gd name="connsiteX10" fmla="*/ 382644 w 1145140"/>
              <a:gd name="connsiteY10" fmla="*/ 633188 h 1146608"/>
              <a:gd name="connsiteX11" fmla="*/ 511833 w 1145140"/>
              <a:gd name="connsiteY11" fmla="*/ 763096 h 1146608"/>
              <a:gd name="connsiteX12" fmla="*/ 641741 w 1145140"/>
              <a:gd name="connsiteY12" fmla="*/ 633188 h 1146608"/>
              <a:gd name="connsiteX13" fmla="*/ 617991 w 1145140"/>
              <a:gd name="connsiteY13" fmla="*/ 558697 h 1146608"/>
              <a:gd name="connsiteX14" fmla="*/ 578407 w 1145140"/>
              <a:gd name="connsiteY14" fmla="*/ 598281 h 1146608"/>
              <a:gd name="connsiteX15" fmla="*/ 562573 w 1145140"/>
              <a:gd name="connsiteY15" fmla="*/ 604759 h 1146608"/>
              <a:gd name="connsiteX16" fmla="*/ 546739 w 1145140"/>
              <a:gd name="connsiteY16" fmla="*/ 598281 h 1146608"/>
              <a:gd name="connsiteX17" fmla="*/ 546739 w 1145140"/>
              <a:gd name="connsiteY17" fmla="*/ 566614 h 1146608"/>
              <a:gd name="connsiteX18" fmla="*/ 586683 w 1145140"/>
              <a:gd name="connsiteY18" fmla="*/ 527030 h 1146608"/>
              <a:gd name="connsiteX19" fmla="*/ 511833 w 1145140"/>
              <a:gd name="connsiteY19" fmla="*/ 503279 h 1146608"/>
              <a:gd name="connsiteX20" fmla="*/ 310177 w 1145140"/>
              <a:gd name="connsiteY20" fmla="*/ 407770 h 1146608"/>
              <a:gd name="connsiteX21" fmla="*/ 325982 w 1145140"/>
              <a:gd name="connsiteY21" fmla="*/ 414264 h 1146608"/>
              <a:gd name="connsiteX22" fmla="*/ 325982 w 1145140"/>
              <a:gd name="connsiteY22" fmla="*/ 446014 h 1146608"/>
              <a:gd name="connsiteX23" fmla="*/ 325982 w 1145140"/>
              <a:gd name="connsiteY23" fmla="*/ 446375 h 1146608"/>
              <a:gd name="connsiteX24" fmla="*/ 310177 w 1145140"/>
              <a:gd name="connsiteY24" fmla="*/ 452869 h 1146608"/>
              <a:gd name="connsiteX25" fmla="*/ 294012 w 1145140"/>
              <a:gd name="connsiteY25" fmla="*/ 446375 h 1146608"/>
              <a:gd name="connsiteX26" fmla="*/ 294012 w 1145140"/>
              <a:gd name="connsiteY26" fmla="*/ 414625 h 1146608"/>
              <a:gd name="connsiteX27" fmla="*/ 294371 w 1145140"/>
              <a:gd name="connsiteY27" fmla="*/ 414264 h 1146608"/>
              <a:gd name="connsiteX28" fmla="*/ 310177 w 1145140"/>
              <a:gd name="connsiteY28" fmla="*/ 407770 h 1146608"/>
              <a:gd name="connsiteX29" fmla="*/ 999799 w 1145140"/>
              <a:gd name="connsiteY29" fmla="*/ 176890 h 1146608"/>
              <a:gd name="connsiteX30" fmla="*/ 877447 w 1145140"/>
              <a:gd name="connsiteY30" fmla="*/ 299241 h 1146608"/>
              <a:gd name="connsiteX31" fmla="*/ 814472 w 1145140"/>
              <a:gd name="connsiteY31" fmla="*/ 362216 h 1146608"/>
              <a:gd name="connsiteX32" fmla="*/ 950498 w 1145140"/>
              <a:gd name="connsiteY32" fmla="*/ 362216 h 1146608"/>
              <a:gd name="connsiteX33" fmla="*/ 1093001 w 1145140"/>
              <a:gd name="connsiteY33" fmla="*/ 219713 h 1146608"/>
              <a:gd name="connsiteX34" fmla="*/ 1098039 w 1145140"/>
              <a:gd name="connsiteY34" fmla="*/ 192364 h 1146608"/>
              <a:gd name="connsiteX35" fmla="*/ 1075368 w 1145140"/>
              <a:gd name="connsiteY35" fmla="*/ 176890 h 1146608"/>
              <a:gd name="connsiteX36" fmla="*/ 444862 w 1145140"/>
              <a:gd name="connsiteY36" fmla="*/ 121443 h 1146608"/>
              <a:gd name="connsiteX37" fmla="*/ 579942 w 1145140"/>
              <a:gd name="connsiteY37" fmla="*/ 121443 h 1146608"/>
              <a:gd name="connsiteX38" fmla="*/ 622447 w 1145140"/>
              <a:gd name="connsiteY38" fmla="*/ 163918 h 1146608"/>
              <a:gd name="connsiteX39" fmla="*/ 622447 w 1145140"/>
              <a:gd name="connsiteY39" fmla="*/ 220792 h 1146608"/>
              <a:gd name="connsiteX40" fmla="*/ 655947 w 1145140"/>
              <a:gd name="connsiteY40" fmla="*/ 230870 h 1146608"/>
              <a:gd name="connsiteX41" fmla="*/ 669275 w 1145140"/>
              <a:gd name="connsiteY41" fmla="*/ 259667 h 1146608"/>
              <a:gd name="connsiteX42" fmla="*/ 640818 w 1145140"/>
              <a:gd name="connsiteY42" fmla="*/ 273346 h 1146608"/>
              <a:gd name="connsiteX43" fmla="*/ 609120 w 1145140"/>
              <a:gd name="connsiteY43" fmla="*/ 263627 h 1146608"/>
              <a:gd name="connsiteX44" fmla="*/ 577421 w 1145140"/>
              <a:gd name="connsiteY44" fmla="*/ 222591 h 1146608"/>
              <a:gd name="connsiteX45" fmla="*/ 577421 w 1145140"/>
              <a:gd name="connsiteY45" fmla="*/ 166438 h 1146608"/>
              <a:gd name="connsiteX46" fmla="*/ 447384 w 1145140"/>
              <a:gd name="connsiteY46" fmla="*/ 166438 h 1146608"/>
              <a:gd name="connsiteX47" fmla="*/ 447384 w 1145140"/>
              <a:gd name="connsiteY47" fmla="*/ 222591 h 1146608"/>
              <a:gd name="connsiteX48" fmla="*/ 415685 w 1145140"/>
              <a:gd name="connsiteY48" fmla="*/ 263627 h 1146608"/>
              <a:gd name="connsiteX49" fmla="*/ 319148 w 1145140"/>
              <a:gd name="connsiteY49" fmla="*/ 303942 h 1146608"/>
              <a:gd name="connsiteX50" fmla="*/ 267998 w 1145140"/>
              <a:gd name="connsiteY50" fmla="*/ 297103 h 1146608"/>
              <a:gd name="connsiteX51" fmla="*/ 228014 w 1145140"/>
              <a:gd name="connsiteY51" fmla="*/ 257148 h 1146608"/>
              <a:gd name="connsiteX52" fmla="*/ 135440 w 1145140"/>
              <a:gd name="connsiteY52" fmla="*/ 349297 h 1146608"/>
              <a:gd name="connsiteX53" fmla="*/ 175783 w 1145140"/>
              <a:gd name="connsiteY53" fmla="*/ 389613 h 1146608"/>
              <a:gd name="connsiteX54" fmla="*/ 182627 w 1145140"/>
              <a:gd name="connsiteY54" fmla="*/ 440727 h 1146608"/>
              <a:gd name="connsiteX55" fmla="*/ 142644 w 1145140"/>
              <a:gd name="connsiteY55" fmla="*/ 537196 h 1146608"/>
              <a:gd name="connsiteX56" fmla="*/ 101580 w 1145140"/>
              <a:gd name="connsiteY56" fmla="*/ 568513 h 1146608"/>
              <a:gd name="connsiteX57" fmla="*/ 44666 w 1145140"/>
              <a:gd name="connsiteY57" fmla="*/ 568513 h 1146608"/>
              <a:gd name="connsiteX58" fmla="*/ 44666 w 1145140"/>
              <a:gd name="connsiteY58" fmla="*/ 699178 h 1146608"/>
              <a:gd name="connsiteX59" fmla="*/ 101580 w 1145140"/>
              <a:gd name="connsiteY59" fmla="*/ 699178 h 1146608"/>
              <a:gd name="connsiteX60" fmla="*/ 142644 w 1145140"/>
              <a:gd name="connsiteY60" fmla="*/ 730495 h 1146608"/>
              <a:gd name="connsiteX61" fmla="*/ 182627 w 1145140"/>
              <a:gd name="connsiteY61" fmla="*/ 826964 h 1146608"/>
              <a:gd name="connsiteX62" fmla="*/ 175783 w 1145140"/>
              <a:gd name="connsiteY62" fmla="*/ 878078 h 1146608"/>
              <a:gd name="connsiteX63" fmla="*/ 135440 w 1145140"/>
              <a:gd name="connsiteY63" fmla="*/ 918394 h 1146608"/>
              <a:gd name="connsiteX64" fmla="*/ 228014 w 1145140"/>
              <a:gd name="connsiteY64" fmla="*/ 1010903 h 1146608"/>
              <a:gd name="connsiteX65" fmla="*/ 268358 w 1145140"/>
              <a:gd name="connsiteY65" fmla="*/ 970228 h 1146608"/>
              <a:gd name="connsiteX66" fmla="*/ 319508 w 1145140"/>
              <a:gd name="connsiteY66" fmla="*/ 963749 h 1146608"/>
              <a:gd name="connsiteX67" fmla="*/ 415685 w 1145140"/>
              <a:gd name="connsiteY67" fmla="*/ 1003704 h 1146608"/>
              <a:gd name="connsiteX68" fmla="*/ 447384 w 1145140"/>
              <a:gd name="connsiteY68" fmla="*/ 1044380 h 1146608"/>
              <a:gd name="connsiteX69" fmla="*/ 447384 w 1145140"/>
              <a:gd name="connsiteY69" fmla="*/ 1101613 h 1146608"/>
              <a:gd name="connsiteX70" fmla="*/ 577781 w 1145140"/>
              <a:gd name="connsiteY70" fmla="*/ 1101613 h 1146608"/>
              <a:gd name="connsiteX71" fmla="*/ 577781 w 1145140"/>
              <a:gd name="connsiteY71" fmla="*/ 1044740 h 1146608"/>
              <a:gd name="connsiteX72" fmla="*/ 609120 w 1145140"/>
              <a:gd name="connsiteY72" fmla="*/ 1003704 h 1146608"/>
              <a:gd name="connsiteX73" fmla="*/ 705657 w 1145140"/>
              <a:gd name="connsiteY73" fmla="*/ 964109 h 1146608"/>
              <a:gd name="connsiteX74" fmla="*/ 756807 w 1145140"/>
              <a:gd name="connsiteY74" fmla="*/ 970588 h 1146608"/>
              <a:gd name="connsiteX75" fmla="*/ 797150 w 1145140"/>
              <a:gd name="connsiteY75" fmla="*/ 1010903 h 1146608"/>
              <a:gd name="connsiteX76" fmla="*/ 889365 w 1145140"/>
              <a:gd name="connsiteY76" fmla="*/ 918394 h 1146608"/>
              <a:gd name="connsiteX77" fmla="*/ 849381 w 1145140"/>
              <a:gd name="connsiteY77" fmla="*/ 878438 h 1146608"/>
              <a:gd name="connsiteX78" fmla="*/ 842897 w 1145140"/>
              <a:gd name="connsiteY78" fmla="*/ 827324 h 1146608"/>
              <a:gd name="connsiteX79" fmla="*/ 882881 w 1145140"/>
              <a:gd name="connsiteY79" fmla="*/ 730495 h 1146608"/>
              <a:gd name="connsiteX80" fmla="*/ 923945 w 1145140"/>
              <a:gd name="connsiteY80" fmla="*/ 699178 h 1146608"/>
              <a:gd name="connsiteX81" fmla="*/ 980138 w 1145140"/>
              <a:gd name="connsiteY81" fmla="*/ 699178 h 1146608"/>
              <a:gd name="connsiteX82" fmla="*/ 980138 w 1145140"/>
              <a:gd name="connsiteY82" fmla="*/ 568513 h 1146608"/>
              <a:gd name="connsiteX83" fmla="*/ 923945 w 1145140"/>
              <a:gd name="connsiteY83" fmla="*/ 568513 h 1146608"/>
              <a:gd name="connsiteX84" fmla="*/ 882881 w 1145140"/>
              <a:gd name="connsiteY84" fmla="*/ 537196 h 1146608"/>
              <a:gd name="connsiteX85" fmla="*/ 873155 w 1145140"/>
              <a:gd name="connsiteY85" fmla="*/ 504800 h 1146608"/>
              <a:gd name="connsiteX86" fmla="*/ 886483 w 1145140"/>
              <a:gd name="connsiteY86" fmla="*/ 476363 h 1146608"/>
              <a:gd name="connsiteX87" fmla="*/ 915300 w 1145140"/>
              <a:gd name="connsiteY87" fmla="*/ 489681 h 1146608"/>
              <a:gd name="connsiteX88" fmla="*/ 925746 w 1145140"/>
              <a:gd name="connsiteY88" fmla="*/ 523878 h 1146608"/>
              <a:gd name="connsiteX89" fmla="*/ 982660 w 1145140"/>
              <a:gd name="connsiteY89" fmla="*/ 523878 h 1146608"/>
              <a:gd name="connsiteX90" fmla="*/ 1025165 w 1145140"/>
              <a:gd name="connsiteY90" fmla="*/ 565993 h 1146608"/>
              <a:gd name="connsiteX91" fmla="*/ 1025165 w 1145140"/>
              <a:gd name="connsiteY91" fmla="*/ 701698 h 1146608"/>
              <a:gd name="connsiteX92" fmla="*/ 982660 w 1145140"/>
              <a:gd name="connsiteY92" fmla="*/ 743813 h 1146608"/>
              <a:gd name="connsiteX93" fmla="*/ 925746 w 1145140"/>
              <a:gd name="connsiteY93" fmla="*/ 743813 h 1146608"/>
              <a:gd name="connsiteX94" fmla="*/ 882521 w 1145140"/>
              <a:gd name="connsiteY94" fmla="*/ 848202 h 1146608"/>
              <a:gd name="connsiteX95" fmla="*/ 922865 w 1145140"/>
              <a:gd name="connsiteY95" fmla="*/ 888517 h 1146608"/>
              <a:gd name="connsiteX96" fmla="*/ 922865 w 1145140"/>
              <a:gd name="connsiteY96" fmla="*/ 948271 h 1146608"/>
              <a:gd name="connsiteX97" fmla="*/ 827048 w 1145140"/>
              <a:gd name="connsiteY97" fmla="*/ 1044020 h 1146608"/>
              <a:gd name="connsiteX98" fmla="*/ 766893 w 1145140"/>
              <a:gd name="connsiteY98" fmla="*/ 1044020 h 1146608"/>
              <a:gd name="connsiteX99" fmla="*/ 726549 w 1145140"/>
              <a:gd name="connsiteY99" fmla="*/ 1003704 h 1146608"/>
              <a:gd name="connsiteX100" fmla="*/ 622447 w 1145140"/>
              <a:gd name="connsiteY100" fmla="*/ 1046539 h 1146608"/>
              <a:gd name="connsiteX101" fmla="*/ 622447 w 1145140"/>
              <a:gd name="connsiteY101" fmla="*/ 1104133 h 1146608"/>
              <a:gd name="connsiteX102" fmla="*/ 579942 w 1145140"/>
              <a:gd name="connsiteY102" fmla="*/ 1146608 h 1146608"/>
              <a:gd name="connsiteX103" fmla="*/ 444862 w 1145140"/>
              <a:gd name="connsiteY103" fmla="*/ 1146608 h 1146608"/>
              <a:gd name="connsiteX104" fmla="*/ 402357 w 1145140"/>
              <a:gd name="connsiteY104" fmla="*/ 1104133 h 1146608"/>
              <a:gd name="connsiteX105" fmla="*/ 402357 w 1145140"/>
              <a:gd name="connsiteY105" fmla="*/ 1046539 h 1146608"/>
              <a:gd name="connsiteX106" fmla="*/ 298616 w 1145140"/>
              <a:gd name="connsiteY106" fmla="*/ 1003344 h 1146608"/>
              <a:gd name="connsiteX107" fmla="*/ 257552 w 1145140"/>
              <a:gd name="connsiteY107" fmla="*/ 1044020 h 1146608"/>
              <a:gd name="connsiteX108" fmla="*/ 197756 w 1145140"/>
              <a:gd name="connsiteY108" fmla="*/ 1044020 h 1146608"/>
              <a:gd name="connsiteX109" fmla="*/ 101940 w 1145140"/>
              <a:gd name="connsiteY109" fmla="*/ 948271 h 1146608"/>
              <a:gd name="connsiteX110" fmla="*/ 101940 w 1145140"/>
              <a:gd name="connsiteY110" fmla="*/ 888517 h 1146608"/>
              <a:gd name="connsiteX111" fmla="*/ 143004 w 1145140"/>
              <a:gd name="connsiteY111" fmla="*/ 847842 h 1146608"/>
              <a:gd name="connsiteX112" fmla="*/ 99779 w 1145140"/>
              <a:gd name="connsiteY112" fmla="*/ 743813 h 1146608"/>
              <a:gd name="connsiteX113" fmla="*/ 42145 w 1145140"/>
              <a:gd name="connsiteY113" fmla="*/ 743813 h 1146608"/>
              <a:gd name="connsiteX114" fmla="*/ 0 w 1145140"/>
              <a:gd name="connsiteY114" fmla="*/ 701698 h 1146608"/>
              <a:gd name="connsiteX115" fmla="*/ 0 w 1145140"/>
              <a:gd name="connsiteY115" fmla="*/ 565993 h 1146608"/>
              <a:gd name="connsiteX116" fmla="*/ 42145 w 1145140"/>
              <a:gd name="connsiteY116" fmla="*/ 523878 h 1146608"/>
              <a:gd name="connsiteX117" fmla="*/ 99779 w 1145140"/>
              <a:gd name="connsiteY117" fmla="*/ 523878 h 1146608"/>
              <a:gd name="connsiteX118" fmla="*/ 142644 w 1145140"/>
              <a:gd name="connsiteY118" fmla="*/ 419849 h 1146608"/>
              <a:gd name="connsiteX119" fmla="*/ 101940 w 1145140"/>
              <a:gd name="connsiteY119" fmla="*/ 379174 h 1146608"/>
              <a:gd name="connsiteX120" fmla="*/ 101940 w 1145140"/>
              <a:gd name="connsiteY120" fmla="*/ 319421 h 1146608"/>
              <a:gd name="connsiteX121" fmla="*/ 197756 w 1145140"/>
              <a:gd name="connsiteY121" fmla="*/ 223671 h 1146608"/>
              <a:gd name="connsiteX122" fmla="*/ 257552 w 1145140"/>
              <a:gd name="connsiteY122" fmla="*/ 223671 h 1146608"/>
              <a:gd name="connsiteX123" fmla="*/ 298256 w 1145140"/>
              <a:gd name="connsiteY123" fmla="*/ 264347 h 1146608"/>
              <a:gd name="connsiteX124" fmla="*/ 402357 w 1145140"/>
              <a:gd name="connsiteY124" fmla="*/ 220792 h 1146608"/>
              <a:gd name="connsiteX125" fmla="*/ 402357 w 1145140"/>
              <a:gd name="connsiteY125" fmla="*/ 163918 h 1146608"/>
              <a:gd name="connsiteX126" fmla="*/ 444862 w 1145140"/>
              <a:gd name="connsiteY126" fmla="*/ 121443 h 1146608"/>
              <a:gd name="connsiteX127" fmla="*/ 941862 w 1145140"/>
              <a:gd name="connsiteY127" fmla="*/ 44823 h 1146608"/>
              <a:gd name="connsiteX128" fmla="*/ 925668 w 1145140"/>
              <a:gd name="connsiteY128" fmla="*/ 52380 h 1146608"/>
              <a:gd name="connsiteX129" fmla="*/ 782805 w 1145140"/>
              <a:gd name="connsiteY129" fmla="*/ 194883 h 1146608"/>
              <a:gd name="connsiteX130" fmla="*/ 782805 w 1145140"/>
              <a:gd name="connsiteY130" fmla="*/ 330548 h 1146608"/>
              <a:gd name="connsiteX131" fmla="*/ 845780 w 1145140"/>
              <a:gd name="connsiteY131" fmla="*/ 267574 h 1146608"/>
              <a:gd name="connsiteX132" fmla="*/ 968131 w 1145140"/>
              <a:gd name="connsiteY132" fmla="*/ 145222 h 1146608"/>
              <a:gd name="connsiteX133" fmla="*/ 968131 w 1145140"/>
              <a:gd name="connsiteY133" fmla="*/ 70013 h 1146608"/>
              <a:gd name="connsiteX134" fmla="*/ 952657 w 1145140"/>
              <a:gd name="connsiteY134" fmla="*/ 46982 h 1146608"/>
              <a:gd name="connsiteX135" fmla="*/ 941862 w 1145140"/>
              <a:gd name="connsiteY135" fmla="*/ 44823 h 1146608"/>
              <a:gd name="connsiteX136" fmla="*/ 929672 w 1145140"/>
              <a:gd name="connsiteY136" fmla="*/ 1280 h 1146608"/>
              <a:gd name="connsiteX137" fmla="*/ 969930 w 1145140"/>
              <a:gd name="connsiteY137" fmla="*/ 5598 h 1146608"/>
              <a:gd name="connsiteX138" fmla="*/ 1012753 w 1145140"/>
              <a:gd name="connsiteY138" fmla="*/ 69653 h 1146608"/>
              <a:gd name="connsiteX139" fmla="*/ 1013113 w 1145140"/>
              <a:gd name="connsiteY139" fmla="*/ 132268 h 1146608"/>
              <a:gd name="connsiteX140" fmla="*/ 1075368 w 1145140"/>
              <a:gd name="connsiteY140" fmla="*/ 132268 h 1146608"/>
              <a:gd name="connsiteX141" fmla="*/ 1139783 w 1145140"/>
              <a:gd name="connsiteY141" fmla="*/ 175450 h 1146608"/>
              <a:gd name="connsiteX142" fmla="*/ 1124669 w 1145140"/>
              <a:gd name="connsiteY142" fmla="*/ 251380 h 1146608"/>
              <a:gd name="connsiteX143" fmla="*/ 975328 w 1145140"/>
              <a:gd name="connsiteY143" fmla="*/ 400720 h 1146608"/>
              <a:gd name="connsiteX144" fmla="*/ 959854 w 1145140"/>
              <a:gd name="connsiteY144" fmla="*/ 407198 h 1146608"/>
              <a:gd name="connsiteX145" fmla="*/ 769490 w 1145140"/>
              <a:gd name="connsiteY145" fmla="*/ 407198 h 1146608"/>
              <a:gd name="connsiteX146" fmla="*/ 745380 w 1145140"/>
              <a:gd name="connsiteY146" fmla="*/ 431308 h 1146608"/>
              <a:gd name="connsiteX147" fmla="*/ 819870 w 1145140"/>
              <a:gd name="connsiteY147" fmla="*/ 610516 h 1146608"/>
              <a:gd name="connsiteX148" fmla="*/ 845780 w 1145140"/>
              <a:gd name="connsiteY148" fmla="*/ 610516 h 1146608"/>
              <a:gd name="connsiteX149" fmla="*/ 868451 w 1145140"/>
              <a:gd name="connsiteY149" fmla="*/ 633188 h 1146608"/>
              <a:gd name="connsiteX150" fmla="*/ 845780 w 1145140"/>
              <a:gd name="connsiteY150" fmla="*/ 655499 h 1146608"/>
              <a:gd name="connsiteX151" fmla="*/ 819870 w 1145140"/>
              <a:gd name="connsiteY151" fmla="*/ 655499 h 1146608"/>
              <a:gd name="connsiteX152" fmla="*/ 730266 w 1145140"/>
              <a:gd name="connsiteY152" fmla="*/ 851261 h 1146608"/>
              <a:gd name="connsiteX153" fmla="*/ 534144 w 1145140"/>
              <a:gd name="connsiteY153" fmla="*/ 941225 h 1146608"/>
              <a:gd name="connsiteX154" fmla="*/ 534144 w 1145140"/>
              <a:gd name="connsiteY154" fmla="*/ 967134 h 1146608"/>
              <a:gd name="connsiteX155" fmla="*/ 511833 w 1145140"/>
              <a:gd name="connsiteY155" fmla="*/ 989445 h 1146608"/>
              <a:gd name="connsiteX156" fmla="*/ 489882 w 1145140"/>
              <a:gd name="connsiteY156" fmla="*/ 967134 h 1146608"/>
              <a:gd name="connsiteX157" fmla="*/ 489882 w 1145140"/>
              <a:gd name="connsiteY157" fmla="*/ 941225 h 1146608"/>
              <a:gd name="connsiteX158" fmla="*/ 293760 w 1145140"/>
              <a:gd name="connsiteY158" fmla="*/ 851261 h 1146608"/>
              <a:gd name="connsiteX159" fmla="*/ 204515 w 1145140"/>
              <a:gd name="connsiteY159" fmla="*/ 655499 h 1146608"/>
              <a:gd name="connsiteX160" fmla="*/ 178246 w 1145140"/>
              <a:gd name="connsiteY160" fmla="*/ 655499 h 1146608"/>
              <a:gd name="connsiteX161" fmla="*/ 155575 w 1145140"/>
              <a:gd name="connsiteY161" fmla="*/ 633188 h 1146608"/>
              <a:gd name="connsiteX162" fmla="*/ 178246 w 1145140"/>
              <a:gd name="connsiteY162" fmla="*/ 610516 h 1146608"/>
              <a:gd name="connsiteX163" fmla="*/ 204515 w 1145140"/>
              <a:gd name="connsiteY163" fmla="*/ 610516 h 1146608"/>
              <a:gd name="connsiteX164" fmla="*/ 233304 w 1145140"/>
              <a:gd name="connsiteY164" fmla="*/ 500760 h 1146608"/>
              <a:gd name="connsiteX165" fmla="*/ 263172 w 1145140"/>
              <a:gd name="connsiteY165" fmla="*/ 489965 h 1146608"/>
              <a:gd name="connsiteX166" fmla="*/ 273608 w 1145140"/>
              <a:gd name="connsiteY166" fmla="*/ 519833 h 1146608"/>
              <a:gd name="connsiteX167" fmla="*/ 249137 w 1145140"/>
              <a:gd name="connsiteY167" fmla="*/ 610516 h 1146608"/>
              <a:gd name="connsiteX168" fmla="*/ 269289 w 1145140"/>
              <a:gd name="connsiteY168" fmla="*/ 610516 h 1146608"/>
              <a:gd name="connsiteX169" fmla="*/ 291601 w 1145140"/>
              <a:gd name="connsiteY169" fmla="*/ 633188 h 1146608"/>
              <a:gd name="connsiteX170" fmla="*/ 269289 w 1145140"/>
              <a:gd name="connsiteY170" fmla="*/ 655499 h 1146608"/>
              <a:gd name="connsiteX171" fmla="*/ 249497 w 1145140"/>
              <a:gd name="connsiteY171" fmla="*/ 655499 h 1146608"/>
              <a:gd name="connsiteX172" fmla="*/ 325787 w 1145140"/>
              <a:gd name="connsiteY172" fmla="*/ 819593 h 1146608"/>
              <a:gd name="connsiteX173" fmla="*/ 489882 w 1145140"/>
              <a:gd name="connsiteY173" fmla="*/ 895883 h 1146608"/>
              <a:gd name="connsiteX174" fmla="*/ 489882 w 1145140"/>
              <a:gd name="connsiteY174" fmla="*/ 876091 h 1146608"/>
              <a:gd name="connsiteX175" fmla="*/ 511833 w 1145140"/>
              <a:gd name="connsiteY175" fmla="*/ 853780 h 1146608"/>
              <a:gd name="connsiteX176" fmla="*/ 534144 w 1145140"/>
              <a:gd name="connsiteY176" fmla="*/ 876091 h 1146608"/>
              <a:gd name="connsiteX177" fmla="*/ 534144 w 1145140"/>
              <a:gd name="connsiteY177" fmla="*/ 895883 h 1146608"/>
              <a:gd name="connsiteX178" fmla="*/ 698599 w 1145140"/>
              <a:gd name="connsiteY178" fmla="*/ 819593 h 1146608"/>
              <a:gd name="connsiteX179" fmla="*/ 774888 w 1145140"/>
              <a:gd name="connsiteY179" fmla="*/ 655499 h 1146608"/>
              <a:gd name="connsiteX180" fmla="*/ 755096 w 1145140"/>
              <a:gd name="connsiteY180" fmla="*/ 655499 h 1146608"/>
              <a:gd name="connsiteX181" fmla="*/ 732785 w 1145140"/>
              <a:gd name="connsiteY181" fmla="*/ 633188 h 1146608"/>
              <a:gd name="connsiteX182" fmla="*/ 755096 w 1145140"/>
              <a:gd name="connsiteY182" fmla="*/ 610516 h 1146608"/>
              <a:gd name="connsiteX183" fmla="*/ 774888 w 1145140"/>
              <a:gd name="connsiteY183" fmla="*/ 610516 h 1146608"/>
              <a:gd name="connsiteX184" fmla="*/ 713713 w 1145140"/>
              <a:gd name="connsiteY184" fmla="*/ 462975 h 1146608"/>
              <a:gd name="connsiteX185" fmla="*/ 650018 w 1145140"/>
              <a:gd name="connsiteY185" fmla="*/ 526670 h 1146608"/>
              <a:gd name="connsiteX186" fmla="*/ 686364 w 1145140"/>
              <a:gd name="connsiteY186" fmla="*/ 633188 h 1146608"/>
              <a:gd name="connsiteX187" fmla="*/ 511833 w 1145140"/>
              <a:gd name="connsiteY187" fmla="*/ 807358 h 1146608"/>
              <a:gd name="connsiteX188" fmla="*/ 337662 w 1145140"/>
              <a:gd name="connsiteY188" fmla="*/ 633188 h 1146608"/>
              <a:gd name="connsiteX189" fmla="*/ 511833 w 1145140"/>
              <a:gd name="connsiteY189" fmla="*/ 458657 h 1146608"/>
              <a:gd name="connsiteX190" fmla="*/ 618351 w 1145140"/>
              <a:gd name="connsiteY190" fmla="*/ 495003 h 1146608"/>
              <a:gd name="connsiteX191" fmla="*/ 682045 w 1145140"/>
              <a:gd name="connsiteY191" fmla="*/ 431308 h 1146608"/>
              <a:gd name="connsiteX192" fmla="*/ 534144 w 1145140"/>
              <a:gd name="connsiteY192" fmla="*/ 370133 h 1146608"/>
              <a:gd name="connsiteX193" fmla="*/ 534144 w 1145140"/>
              <a:gd name="connsiteY193" fmla="*/ 389925 h 1146608"/>
              <a:gd name="connsiteX194" fmla="*/ 511833 w 1145140"/>
              <a:gd name="connsiteY194" fmla="*/ 412236 h 1146608"/>
              <a:gd name="connsiteX195" fmla="*/ 489882 w 1145140"/>
              <a:gd name="connsiteY195" fmla="*/ 389925 h 1146608"/>
              <a:gd name="connsiteX196" fmla="*/ 489882 w 1145140"/>
              <a:gd name="connsiteY196" fmla="*/ 370133 h 1146608"/>
              <a:gd name="connsiteX197" fmla="*/ 395239 w 1145140"/>
              <a:gd name="connsiteY197" fmla="*/ 396042 h 1146608"/>
              <a:gd name="connsiteX198" fmla="*/ 365371 w 1145140"/>
              <a:gd name="connsiteY198" fmla="*/ 385966 h 1146608"/>
              <a:gd name="connsiteX199" fmla="*/ 375447 w 1145140"/>
              <a:gd name="connsiteY199" fmla="*/ 356098 h 1146608"/>
              <a:gd name="connsiteX200" fmla="*/ 489882 w 1145140"/>
              <a:gd name="connsiteY200" fmla="*/ 325151 h 1146608"/>
              <a:gd name="connsiteX201" fmla="*/ 489882 w 1145140"/>
              <a:gd name="connsiteY201" fmla="*/ 298881 h 1146608"/>
              <a:gd name="connsiteX202" fmla="*/ 511833 w 1145140"/>
              <a:gd name="connsiteY202" fmla="*/ 276570 h 1146608"/>
              <a:gd name="connsiteX203" fmla="*/ 534144 w 1145140"/>
              <a:gd name="connsiteY203" fmla="*/ 298881 h 1146608"/>
              <a:gd name="connsiteX204" fmla="*/ 534144 w 1145140"/>
              <a:gd name="connsiteY204" fmla="*/ 325151 h 1146608"/>
              <a:gd name="connsiteX205" fmla="*/ 713713 w 1145140"/>
              <a:gd name="connsiteY205" fmla="*/ 399641 h 1146608"/>
              <a:gd name="connsiteX206" fmla="*/ 738183 w 1145140"/>
              <a:gd name="connsiteY206" fmla="*/ 375530 h 1146608"/>
              <a:gd name="connsiteX207" fmla="*/ 738183 w 1145140"/>
              <a:gd name="connsiteY207" fmla="*/ 185526 h 1146608"/>
              <a:gd name="connsiteX208" fmla="*/ 744660 w 1145140"/>
              <a:gd name="connsiteY208" fmla="*/ 169693 h 1146608"/>
              <a:gd name="connsiteX209" fmla="*/ 894001 w 1145140"/>
              <a:gd name="connsiteY209" fmla="*/ 20712 h 1146608"/>
              <a:gd name="connsiteX210" fmla="*/ 929672 w 1145140"/>
              <a:gd name="connsiteY210" fmla="*/ 1280 h 114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</a:cxnLst>
            <a:rect l="l" t="t" r="r" b="b"/>
            <a:pathLst>
              <a:path w="1145140" h="1146608">
                <a:moveTo>
                  <a:pt x="509588" y="613568"/>
                </a:moveTo>
                <a:cubicBezTo>
                  <a:pt x="515324" y="613568"/>
                  <a:pt x="521059" y="615702"/>
                  <a:pt x="525002" y="619969"/>
                </a:cubicBezTo>
                <a:cubicBezTo>
                  <a:pt x="529304" y="624236"/>
                  <a:pt x="531455" y="629926"/>
                  <a:pt x="531455" y="635615"/>
                </a:cubicBezTo>
                <a:cubicBezTo>
                  <a:pt x="531455" y="641661"/>
                  <a:pt x="529304" y="646995"/>
                  <a:pt x="525002" y="651262"/>
                </a:cubicBezTo>
                <a:cubicBezTo>
                  <a:pt x="521059" y="655173"/>
                  <a:pt x="515324" y="657663"/>
                  <a:pt x="509588" y="657663"/>
                </a:cubicBezTo>
                <a:cubicBezTo>
                  <a:pt x="503494" y="657663"/>
                  <a:pt x="497759" y="655173"/>
                  <a:pt x="493816" y="651262"/>
                </a:cubicBezTo>
                <a:cubicBezTo>
                  <a:pt x="489873" y="646995"/>
                  <a:pt x="487363" y="641661"/>
                  <a:pt x="487363" y="635615"/>
                </a:cubicBezTo>
                <a:cubicBezTo>
                  <a:pt x="487363" y="629926"/>
                  <a:pt x="489873" y="624236"/>
                  <a:pt x="493816" y="619969"/>
                </a:cubicBezTo>
                <a:cubicBezTo>
                  <a:pt x="497759" y="615702"/>
                  <a:pt x="503494" y="613568"/>
                  <a:pt x="509588" y="613568"/>
                </a:cubicBezTo>
                <a:close/>
                <a:moveTo>
                  <a:pt x="511833" y="503279"/>
                </a:moveTo>
                <a:cubicBezTo>
                  <a:pt x="440581" y="503279"/>
                  <a:pt x="382644" y="561576"/>
                  <a:pt x="382644" y="633188"/>
                </a:cubicBezTo>
                <a:cubicBezTo>
                  <a:pt x="382644" y="704439"/>
                  <a:pt x="440581" y="763096"/>
                  <a:pt x="511833" y="763096"/>
                </a:cubicBezTo>
                <a:cubicBezTo>
                  <a:pt x="583445" y="763096"/>
                  <a:pt x="641741" y="704439"/>
                  <a:pt x="641741" y="633188"/>
                </a:cubicBezTo>
                <a:cubicBezTo>
                  <a:pt x="641741" y="605478"/>
                  <a:pt x="632745" y="579929"/>
                  <a:pt x="617991" y="558697"/>
                </a:cubicBezTo>
                <a:lnTo>
                  <a:pt x="578407" y="598281"/>
                </a:lnTo>
                <a:cubicBezTo>
                  <a:pt x="574088" y="602600"/>
                  <a:pt x="568331" y="604759"/>
                  <a:pt x="562573" y="604759"/>
                </a:cubicBezTo>
                <a:cubicBezTo>
                  <a:pt x="556815" y="604759"/>
                  <a:pt x="551417" y="602600"/>
                  <a:pt x="546739" y="598281"/>
                </a:cubicBezTo>
                <a:cubicBezTo>
                  <a:pt x="538103" y="589645"/>
                  <a:pt x="538103" y="575251"/>
                  <a:pt x="546739" y="566614"/>
                </a:cubicBezTo>
                <a:lnTo>
                  <a:pt x="586683" y="527030"/>
                </a:lnTo>
                <a:cubicBezTo>
                  <a:pt x="565452" y="512276"/>
                  <a:pt x="539542" y="503279"/>
                  <a:pt x="511833" y="503279"/>
                </a:cubicBezTo>
                <a:close/>
                <a:moveTo>
                  <a:pt x="310177" y="407770"/>
                </a:moveTo>
                <a:cubicBezTo>
                  <a:pt x="315924" y="407770"/>
                  <a:pt x="321672" y="409934"/>
                  <a:pt x="325982" y="414264"/>
                </a:cubicBezTo>
                <a:cubicBezTo>
                  <a:pt x="334604" y="423284"/>
                  <a:pt x="334604" y="437355"/>
                  <a:pt x="325982" y="446014"/>
                </a:cubicBezTo>
                <a:lnTo>
                  <a:pt x="325982" y="446375"/>
                </a:lnTo>
                <a:cubicBezTo>
                  <a:pt x="321672" y="450704"/>
                  <a:pt x="315565" y="452869"/>
                  <a:pt x="310177" y="452869"/>
                </a:cubicBezTo>
                <a:cubicBezTo>
                  <a:pt x="304429" y="452869"/>
                  <a:pt x="298682" y="450704"/>
                  <a:pt x="294012" y="446375"/>
                </a:cubicBezTo>
                <a:cubicBezTo>
                  <a:pt x="285750" y="437716"/>
                  <a:pt x="285750" y="423284"/>
                  <a:pt x="294012" y="414625"/>
                </a:cubicBezTo>
                <a:lnTo>
                  <a:pt x="294371" y="414264"/>
                </a:lnTo>
                <a:cubicBezTo>
                  <a:pt x="298682" y="409934"/>
                  <a:pt x="304429" y="407770"/>
                  <a:pt x="310177" y="407770"/>
                </a:cubicBezTo>
                <a:close/>
                <a:moveTo>
                  <a:pt x="999799" y="176890"/>
                </a:moveTo>
                <a:lnTo>
                  <a:pt x="877447" y="299241"/>
                </a:lnTo>
                <a:lnTo>
                  <a:pt x="814472" y="362216"/>
                </a:lnTo>
                <a:lnTo>
                  <a:pt x="950498" y="362216"/>
                </a:lnTo>
                <a:lnTo>
                  <a:pt x="1093001" y="219713"/>
                </a:lnTo>
                <a:cubicBezTo>
                  <a:pt x="1103797" y="208917"/>
                  <a:pt x="1099839" y="195962"/>
                  <a:pt x="1098039" y="192364"/>
                </a:cubicBezTo>
                <a:cubicBezTo>
                  <a:pt x="1096960" y="188765"/>
                  <a:pt x="1090842" y="176890"/>
                  <a:pt x="1075368" y="176890"/>
                </a:cubicBezTo>
                <a:close/>
                <a:moveTo>
                  <a:pt x="444862" y="121443"/>
                </a:moveTo>
                <a:lnTo>
                  <a:pt x="579942" y="121443"/>
                </a:lnTo>
                <a:cubicBezTo>
                  <a:pt x="603356" y="121443"/>
                  <a:pt x="622447" y="140521"/>
                  <a:pt x="622447" y="163918"/>
                </a:cubicBezTo>
                <a:lnTo>
                  <a:pt x="622447" y="220792"/>
                </a:lnTo>
                <a:cubicBezTo>
                  <a:pt x="633614" y="223671"/>
                  <a:pt x="644781" y="227271"/>
                  <a:pt x="655947" y="230870"/>
                </a:cubicBezTo>
                <a:cubicBezTo>
                  <a:pt x="667474" y="235190"/>
                  <a:pt x="673598" y="247789"/>
                  <a:pt x="669275" y="259667"/>
                </a:cubicBezTo>
                <a:cubicBezTo>
                  <a:pt x="665313" y="271186"/>
                  <a:pt x="652345" y="277305"/>
                  <a:pt x="640818" y="273346"/>
                </a:cubicBezTo>
                <a:cubicBezTo>
                  <a:pt x="630372" y="269386"/>
                  <a:pt x="619926" y="266147"/>
                  <a:pt x="609120" y="263627"/>
                </a:cubicBezTo>
                <a:cubicBezTo>
                  <a:pt x="590749" y="258587"/>
                  <a:pt x="577421" y="241669"/>
                  <a:pt x="577421" y="222591"/>
                </a:cubicBezTo>
                <a:lnTo>
                  <a:pt x="577421" y="166438"/>
                </a:lnTo>
                <a:lnTo>
                  <a:pt x="447384" y="166438"/>
                </a:lnTo>
                <a:lnTo>
                  <a:pt x="447384" y="222591"/>
                </a:lnTo>
                <a:cubicBezTo>
                  <a:pt x="447384" y="242029"/>
                  <a:pt x="434416" y="258587"/>
                  <a:pt x="415685" y="263627"/>
                </a:cubicBezTo>
                <a:cubicBezTo>
                  <a:pt x="381825" y="272266"/>
                  <a:pt x="349406" y="285944"/>
                  <a:pt x="319148" y="303942"/>
                </a:cubicBezTo>
                <a:cubicBezTo>
                  <a:pt x="302578" y="313301"/>
                  <a:pt x="281686" y="310782"/>
                  <a:pt x="267998" y="297103"/>
                </a:cubicBezTo>
                <a:lnTo>
                  <a:pt x="228014" y="257148"/>
                </a:lnTo>
                <a:lnTo>
                  <a:pt x="135440" y="349297"/>
                </a:lnTo>
                <a:lnTo>
                  <a:pt x="175783" y="389613"/>
                </a:lnTo>
                <a:cubicBezTo>
                  <a:pt x="189472" y="402931"/>
                  <a:pt x="191993" y="424169"/>
                  <a:pt x="182627" y="440727"/>
                </a:cubicBezTo>
                <a:cubicBezTo>
                  <a:pt x="164617" y="470964"/>
                  <a:pt x="151289" y="503360"/>
                  <a:pt x="142644" y="537196"/>
                </a:cubicBezTo>
                <a:cubicBezTo>
                  <a:pt x="137601" y="555914"/>
                  <a:pt x="121031" y="568513"/>
                  <a:pt x="101580" y="568513"/>
                </a:cubicBezTo>
                <a:lnTo>
                  <a:pt x="44666" y="568513"/>
                </a:lnTo>
                <a:lnTo>
                  <a:pt x="44666" y="699178"/>
                </a:lnTo>
                <a:lnTo>
                  <a:pt x="101580" y="699178"/>
                </a:lnTo>
                <a:cubicBezTo>
                  <a:pt x="121031" y="699178"/>
                  <a:pt x="137961" y="712137"/>
                  <a:pt x="142644" y="730495"/>
                </a:cubicBezTo>
                <a:cubicBezTo>
                  <a:pt x="151289" y="764331"/>
                  <a:pt x="164977" y="796727"/>
                  <a:pt x="182627" y="826964"/>
                </a:cubicBezTo>
                <a:cubicBezTo>
                  <a:pt x="191993" y="843522"/>
                  <a:pt x="189832" y="864400"/>
                  <a:pt x="175783" y="878078"/>
                </a:cubicBezTo>
                <a:lnTo>
                  <a:pt x="135440" y="918394"/>
                </a:lnTo>
                <a:lnTo>
                  <a:pt x="228014" y="1010903"/>
                </a:lnTo>
                <a:lnTo>
                  <a:pt x="268358" y="970228"/>
                </a:lnTo>
                <a:cubicBezTo>
                  <a:pt x="282046" y="956910"/>
                  <a:pt x="302938" y="954030"/>
                  <a:pt x="319508" y="963749"/>
                </a:cubicBezTo>
                <a:cubicBezTo>
                  <a:pt x="349406" y="981387"/>
                  <a:pt x="382185" y="994705"/>
                  <a:pt x="415685" y="1003704"/>
                </a:cubicBezTo>
                <a:cubicBezTo>
                  <a:pt x="434416" y="1008744"/>
                  <a:pt x="447384" y="1025302"/>
                  <a:pt x="447384" y="1044380"/>
                </a:cubicBezTo>
                <a:lnTo>
                  <a:pt x="447384" y="1101613"/>
                </a:lnTo>
                <a:lnTo>
                  <a:pt x="577781" y="1101613"/>
                </a:lnTo>
                <a:lnTo>
                  <a:pt x="577781" y="1044740"/>
                </a:lnTo>
                <a:cubicBezTo>
                  <a:pt x="577781" y="1025662"/>
                  <a:pt x="590749" y="1008744"/>
                  <a:pt x="609120" y="1003704"/>
                </a:cubicBezTo>
                <a:cubicBezTo>
                  <a:pt x="642980" y="995065"/>
                  <a:pt x="675399" y="981387"/>
                  <a:pt x="705657" y="964109"/>
                </a:cubicBezTo>
                <a:cubicBezTo>
                  <a:pt x="722226" y="954390"/>
                  <a:pt x="743119" y="956910"/>
                  <a:pt x="756807" y="970588"/>
                </a:cubicBezTo>
                <a:lnTo>
                  <a:pt x="797150" y="1010903"/>
                </a:lnTo>
                <a:lnTo>
                  <a:pt x="889365" y="918394"/>
                </a:lnTo>
                <a:lnTo>
                  <a:pt x="849381" y="878438"/>
                </a:lnTo>
                <a:cubicBezTo>
                  <a:pt x="835693" y="864760"/>
                  <a:pt x="833172" y="843882"/>
                  <a:pt x="842897" y="827324"/>
                </a:cubicBezTo>
                <a:cubicBezTo>
                  <a:pt x="860548" y="797087"/>
                  <a:pt x="873876" y="764691"/>
                  <a:pt x="882881" y="730495"/>
                </a:cubicBezTo>
                <a:cubicBezTo>
                  <a:pt x="887564" y="712137"/>
                  <a:pt x="904494" y="699178"/>
                  <a:pt x="923945" y="699178"/>
                </a:cubicBezTo>
                <a:lnTo>
                  <a:pt x="980138" y="699178"/>
                </a:lnTo>
                <a:lnTo>
                  <a:pt x="980138" y="568513"/>
                </a:lnTo>
                <a:lnTo>
                  <a:pt x="923945" y="568513"/>
                </a:lnTo>
                <a:cubicBezTo>
                  <a:pt x="904494" y="568513"/>
                  <a:pt x="887924" y="555914"/>
                  <a:pt x="882881" y="537196"/>
                </a:cubicBezTo>
                <a:cubicBezTo>
                  <a:pt x="879999" y="526037"/>
                  <a:pt x="876757" y="515239"/>
                  <a:pt x="873155" y="504800"/>
                </a:cubicBezTo>
                <a:cubicBezTo>
                  <a:pt x="868833" y="493281"/>
                  <a:pt x="874956" y="480323"/>
                  <a:pt x="886483" y="476363"/>
                </a:cubicBezTo>
                <a:cubicBezTo>
                  <a:pt x="898370" y="472043"/>
                  <a:pt x="910978" y="478163"/>
                  <a:pt x="915300" y="489681"/>
                </a:cubicBezTo>
                <a:cubicBezTo>
                  <a:pt x="919263" y="500840"/>
                  <a:pt x="922865" y="512359"/>
                  <a:pt x="925746" y="523878"/>
                </a:cubicBezTo>
                <a:lnTo>
                  <a:pt x="982660" y="523878"/>
                </a:lnTo>
                <a:cubicBezTo>
                  <a:pt x="1006074" y="523878"/>
                  <a:pt x="1025165" y="542955"/>
                  <a:pt x="1025165" y="565993"/>
                </a:cubicBezTo>
                <a:lnTo>
                  <a:pt x="1025165" y="701698"/>
                </a:lnTo>
                <a:cubicBezTo>
                  <a:pt x="1025165" y="724736"/>
                  <a:pt x="1006074" y="743813"/>
                  <a:pt x="982660" y="743813"/>
                </a:cubicBezTo>
                <a:lnTo>
                  <a:pt x="925746" y="743813"/>
                </a:lnTo>
                <a:cubicBezTo>
                  <a:pt x="916021" y="780529"/>
                  <a:pt x="901252" y="815445"/>
                  <a:pt x="882521" y="848202"/>
                </a:cubicBezTo>
                <a:lnTo>
                  <a:pt x="922865" y="888517"/>
                </a:lnTo>
                <a:cubicBezTo>
                  <a:pt x="939074" y="905075"/>
                  <a:pt x="939074" y="931712"/>
                  <a:pt x="922865" y="948271"/>
                </a:cubicBezTo>
                <a:lnTo>
                  <a:pt x="827048" y="1044020"/>
                </a:lnTo>
                <a:cubicBezTo>
                  <a:pt x="810478" y="1060578"/>
                  <a:pt x="783462" y="1060578"/>
                  <a:pt x="766893" y="1044020"/>
                </a:cubicBezTo>
                <a:lnTo>
                  <a:pt x="726549" y="1003704"/>
                </a:lnTo>
                <a:cubicBezTo>
                  <a:pt x="693770" y="1022422"/>
                  <a:pt x="658829" y="1036821"/>
                  <a:pt x="622447" y="1046539"/>
                </a:cubicBezTo>
                <a:lnTo>
                  <a:pt x="622447" y="1104133"/>
                </a:lnTo>
                <a:cubicBezTo>
                  <a:pt x="622447" y="1127530"/>
                  <a:pt x="603356" y="1146608"/>
                  <a:pt x="579942" y="1146608"/>
                </a:cubicBezTo>
                <a:lnTo>
                  <a:pt x="444862" y="1146608"/>
                </a:lnTo>
                <a:cubicBezTo>
                  <a:pt x="421448" y="1146608"/>
                  <a:pt x="402357" y="1127530"/>
                  <a:pt x="402357" y="1104133"/>
                </a:cubicBezTo>
                <a:lnTo>
                  <a:pt x="402357" y="1046539"/>
                </a:lnTo>
                <a:cubicBezTo>
                  <a:pt x="365976" y="1036821"/>
                  <a:pt x="331035" y="1022422"/>
                  <a:pt x="298616" y="1003344"/>
                </a:cubicBezTo>
                <a:lnTo>
                  <a:pt x="257552" y="1044020"/>
                </a:lnTo>
                <a:cubicBezTo>
                  <a:pt x="241342" y="1060578"/>
                  <a:pt x="214326" y="1060578"/>
                  <a:pt x="197756" y="1044020"/>
                </a:cubicBezTo>
                <a:lnTo>
                  <a:pt x="101940" y="948271"/>
                </a:lnTo>
                <a:cubicBezTo>
                  <a:pt x="85730" y="931712"/>
                  <a:pt x="85730" y="905075"/>
                  <a:pt x="101940" y="888517"/>
                </a:cubicBezTo>
                <a:lnTo>
                  <a:pt x="143004" y="847842"/>
                </a:lnTo>
                <a:cubicBezTo>
                  <a:pt x="123913" y="815085"/>
                  <a:pt x="109504" y="780169"/>
                  <a:pt x="99779" y="743813"/>
                </a:cubicBezTo>
                <a:lnTo>
                  <a:pt x="42145" y="743813"/>
                </a:lnTo>
                <a:cubicBezTo>
                  <a:pt x="19091" y="743813"/>
                  <a:pt x="0" y="724736"/>
                  <a:pt x="0" y="701698"/>
                </a:cubicBezTo>
                <a:lnTo>
                  <a:pt x="0" y="565993"/>
                </a:lnTo>
                <a:cubicBezTo>
                  <a:pt x="0" y="542955"/>
                  <a:pt x="19091" y="523878"/>
                  <a:pt x="42145" y="523878"/>
                </a:cubicBezTo>
                <a:lnTo>
                  <a:pt x="99779" y="523878"/>
                </a:lnTo>
                <a:cubicBezTo>
                  <a:pt x="109144" y="487522"/>
                  <a:pt x="123913" y="452606"/>
                  <a:pt x="142644" y="419849"/>
                </a:cubicBezTo>
                <a:lnTo>
                  <a:pt x="101940" y="379174"/>
                </a:lnTo>
                <a:cubicBezTo>
                  <a:pt x="85730" y="362616"/>
                  <a:pt x="85730" y="335979"/>
                  <a:pt x="101940" y="319421"/>
                </a:cubicBezTo>
                <a:lnTo>
                  <a:pt x="197756" y="223671"/>
                </a:lnTo>
                <a:cubicBezTo>
                  <a:pt x="214326" y="207113"/>
                  <a:pt x="241342" y="207113"/>
                  <a:pt x="257552" y="223671"/>
                </a:cubicBezTo>
                <a:lnTo>
                  <a:pt x="298256" y="264347"/>
                </a:lnTo>
                <a:cubicBezTo>
                  <a:pt x="331035" y="245269"/>
                  <a:pt x="365976" y="230511"/>
                  <a:pt x="402357" y="220792"/>
                </a:cubicBezTo>
                <a:lnTo>
                  <a:pt x="402357" y="163918"/>
                </a:lnTo>
                <a:cubicBezTo>
                  <a:pt x="402357" y="140521"/>
                  <a:pt x="421448" y="121443"/>
                  <a:pt x="444862" y="121443"/>
                </a:cubicBezTo>
                <a:close/>
                <a:moveTo>
                  <a:pt x="941862" y="44823"/>
                </a:moveTo>
                <a:cubicBezTo>
                  <a:pt x="936914" y="45003"/>
                  <a:pt x="931066" y="46802"/>
                  <a:pt x="925668" y="52380"/>
                </a:cubicBezTo>
                <a:lnTo>
                  <a:pt x="782805" y="194883"/>
                </a:lnTo>
                <a:lnTo>
                  <a:pt x="782805" y="330548"/>
                </a:lnTo>
                <a:lnTo>
                  <a:pt x="845780" y="267574"/>
                </a:lnTo>
                <a:lnTo>
                  <a:pt x="968131" y="145222"/>
                </a:lnTo>
                <a:lnTo>
                  <a:pt x="968131" y="70013"/>
                </a:lnTo>
                <a:cubicBezTo>
                  <a:pt x="968131" y="54539"/>
                  <a:pt x="956256" y="48421"/>
                  <a:pt x="952657" y="46982"/>
                </a:cubicBezTo>
                <a:cubicBezTo>
                  <a:pt x="950858" y="46082"/>
                  <a:pt x="946810" y="44643"/>
                  <a:pt x="941862" y="44823"/>
                </a:cubicBezTo>
                <a:close/>
                <a:moveTo>
                  <a:pt x="929672" y="1280"/>
                </a:moveTo>
                <a:cubicBezTo>
                  <a:pt x="942761" y="-1329"/>
                  <a:pt x="956616" y="21"/>
                  <a:pt x="969930" y="5598"/>
                </a:cubicBezTo>
                <a:cubicBezTo>
                  <a:pt x="996200" y="16394"/>
                  <a:pt x="1012753" y="41224"/>
                  <a:pt x="1012753" y="69653"/>
                </a:cubicBezTo>
                <a:lnTo>
                  <a:pt x="1013113" y="132268"/>
                </a:lnTo>
                <a:lnTo>
                  <a:pt x="1075368" y="132268"/>
                </a:lnTo>
                <a:cubicBezTo>
                  <a:pt x="1104157" y="132268"/>
                  <a:pt x="1128627" y="148821"/>
                  <a:pt x="1139783" y="175450"/>
                </a:cubicBezTo>
                <a:cubicBezTo>
                  <a:pt x="1150578" y="201720"/>
                  <a:pt x="1144821" y="230868"/>
                  <a:pt x="1124669" y="251380"/>
                </a:cubicBezTo>
                <a:lnTo>
                  <a:pt x="975328" y="400720"/>
                </a:lnTo>
                <a:cubicBezTo>
                  <a:pt x="971370" y="405039"/>
                  <a:pt x="965612" y="407198"/>
                  <a:pt x="959854" y="407198"/>
                </a:cubicBezTo>
                <a:lnTo>
                  <a:pt x="769490" y="407198"/>
                </a:lnTo>
                <a:lnTo>
                  <a:pt x="745380" y="431308"/>
                </a:lnTo>
                <a:cubicBezTo>
                  <a:pt x="789282" y="481688"/>
                  <a:pt x="814832" y="544303"/>
                  <a:pt x="819870" y="610516"/>
                </a:cubicBezTo>
                <a:lnTo>
                  <a:pt x="845780" y="610516"/>
                </a:lnTo>
                <a:cubicBezTo>
                  <a:pt x="858375" y="610516"/>
                  <a:pt x="868451" y="620593"/>
                  <a:pt x="868451" y="633188"/>
                </a:cubicBezTo>
                <a:cubicBezTo>
                  <a:pt x="868451" y="645423"/>
                  <a:pt x="858375" y="655499"/>
                  <a:pt x="845780" y="655499"/>
                </a:cubicBezTo>
                <a:lnTo>
                  <a:pt x="819870" y="655499"/>
                </a:lnTo>
                <a:cubicBezTo>
                  <a:pt x="814472" y="729629"/>
                  <a:pt x="783165" y="798362"/>
                  <a:pt x="730266" y="851261"/>
                </a:cubicBezTo>
                <a:cubicBezTo>
                  <a:pt x="677367" y="904519"/>
                  <a:pt x="608275" y="935827"/>
                  <a:pt x="534144" y="941225"/>
                </a:cubicBezTo>
                <a:lnTo>
                  <a:pt x="534144" y="967134"/>
                </a:lnTo>
                <a:cubicBezTo>
                  <a:pt x="534144" y="979369"/>
                  <a:pt x="524068" y="989445"/>
                  <a:pt x="511833" y="989445"/>
                </a:cubicBezTo>
                <a:cubicBezTo>
                  <a:pt x="499598" y="989445"/>
                  <a:pt x="489882" y="979369"/>
                  <a:pt x="489882" y="967134"/>
                </a:cubicBezTo>
                <a:lnTo>
                  <a:pt x="489882" y="941225"/>
                </a:lnTo>
                <a:cubicBezTo>
                  <a:pt x="416111" y="935827"/>
                  <a:pt x="347018" y="904519"/>
                  <a:pt x="293760" y="851261"/>
                </a:cubicBezTo>
                <a:cubicBezTo>
                  <a:pt x="240501" y="797642"/>
                  <a:pt x="209913" y="727830"/>
                  <a:pt x="204515" y="655499"/>
                </a:cubicBezTo>
                <a:lnTo>
                  <a:pt x="178246" y="655499"/>
                </a:lnTo>
                <a:cubicBezTo>
                  <a:pt x="166011" y="655499"/>
                  <a:pt x="155575" y="645423"/>
                  <a:pt x="155575" y="633188"/>
                </a:cubicBezTo>
                <a:cubicBezTo>
                  <a:pt x="155575" y="620593"/>
                  <a:pt x="166011" y="610516"/>
                  <a:pt x="178246" y="610516"/>
                </a:cubicBezTo>
                <a:lnTo>
                  <a:pt x="204515" y="610516"/>
                </a:lnTo>
                <a:cubicBezTo>
                  <a:pt x="207034" y="573451"/>
                  <a:pt x="216750" y="536026"/>
                  <a:pt x="233304" y="500760"/>
                </a:cubicBezTo>
                <a:cubicBezTo>
                  <a:pt x="238702" y="489605"/>
                  <a:pt x="252016" y="484927"/>
                  <a:pt x="263172" y="489965"/>
                </a:cubicBezTo>
                <a:cubicBezTo>
                  <a:pt x="274327" y="495362"/>
                  <a:pt x="279006" y="508677"/>
                  <a:pt x="273608" y="519833"/>
                </a:cubicBezTo>
                <a:cubicBezTo>
                  <a:pt x="259933" y="548981"/>
                  <a:pt x="252016" y="579569"/>
                  <a:pt x="249137" y="610516"/>
                </a:cubicBezTo>
                <a:lnTo>
                  <a:pt x="269289" y="610516"/>
                </a:lnTo>
                <a:cubicBezTo>
                  <a:pt x="281525" y="610516"/>
                  <a:pt x="291601" y="620593"/>
                  <a:pt x="291601" y="633188"/>
                </a:cubicBezTo>
                <a:cubicBezTo>
                  <a:pt x="291601" y="645423"/>
                  <a:pt x="281525" y="655499"/>
                  <a:pt x="269289" y="655499"/>
                </a:cubicBezTo>
                <a:lnTo>
                  <a:pt x="249497" y="655499"/>
                </a:lnTo>
                <a:cubicBezTo>
                  <a:pt x="254535" y="716315"/>
                  <a:pt x="280805" y="774611"/>
                  <a:pt x="325787" y="819593"/>
                </a:cubicBezTo>
                <a:cubicBezTo>
                  <a:pt x="371489" y="865655"/>
                  <a:pt x="429785" y="890845"/>
                  <a:pt x="489882" y="895883"/>
                </a:cubicBezTo>
                <a:lnTo>
                  <a:pt x="489882" y="876091"/>
                </a:lnTo>
                <a:cubicBezTo>
                  <a:pt x="489882" y="863856"/>
                  <a:pt x="499598" y="853780"/>
                  <a:pt x="511833" y="853780"/>
                </a:cubicBezTo>
                <a:cubicBezTo>
                  <a:pt x="524068" y="853780"/>
                  <a:pt x="534144" y="863856"/>
                  <a:pt x="534144" y="876091"/>
                </a:cubicBezTo>
                <a:lnTo>
                  <a:pt x="534144" y="895883"/>
                </a:lnTo>
                <a:cubicBezTo>
                  <a:pt x="594240" y="890845"/>
                  <a:pt x="652897" y="865655"/>
                  <a:pt x="698599" y="819593"/>
                </a:cubicBezTo>
                <a:cubicBezTo>
                  <a:pt x="744300" y="773892"/>
                  <a:pt x="769850" y="715235"/>
                  <a:pt x="774888" y="655499"/>
                </a:cubicBezTo>
                <a:lnTo>
                  <a:pt x="755096" y="655499"/>
                </a:lnTo>
                <a:cubicBezTo>
                  <a:pt x="742861" y="655499"/>
                  <a:pt x="732785" y="645423"/>
                  <a:pt x="732785" y="633188"/>
                </a:cubicBezTo>
                <a:cubicBezTo>
                  <a:pt x="732785" y="620593"/>
                  <a:pt x="742861" y="610516"/>
                  <a:pt x="755096" y="610516"/>
                </a:cubicBezTo>
                <a:lnTo>
                  <a:pt x="774888" y="610516"/>
                </a:lnTo>
                <a:cubicBezTo>
                  <a:pt x="770210" y="557618"/>
                  <a:pt x="750058" y="505798"/>
                  <a:pt x="713713" y="462975"/>
                </a:cubicBezTo>
                <a:lnTo>
                  <a:pt x="650018" y="526670"/>
                </a:lnTo>
                <a:cubicBezTo>
                  <a:pt x="672689" y="556178"/>
                  <a:pt x="686364" y="593243"/>
                  <a:pt x="686364" y="633188"/>
                </a:cubicBezTo>
                <a:cubicBezTo>
                  <a:pt x="686364" y="729269"/>
                  <a:pt x="608275" y="807358"/>
                  <a:pt x="511833" y="807358"/>
                </a:cubicBezTo>
                <a:cubicBezTo>
                  <a:pt x="416111" y="807358"/>
                  <a:pt x="337662" y="729269"/>
                  <a:pt x="337662" y="633188"/>
                </a:cubicBezTo>
                <a:cubicBezTo>
                  <a:pt x="337662" y="537106"/>
                  <a:pt x="416111" y="458657"/>
                  <a:pt x="511833" y="458657"/>
                </a:cubicBezTo>
                <a:cubicBezTo>
                  <a:pt x="552137" y="458657"/>
                  <a:pt x="588842" y="472332"/>
                  <a:pt x="618351" y="495003"/>
                </a:cubicBezTo>
                <a:lnTo>
                  <a:pt x="682045" y="431308"/>
                </a:lnTo>
                <a:cubicBezTo>
                  <a:pt x="639582" y="395322"/>
                  <a:pt x="587763" y="374451"/>
                  <a:pt x="534144" y="370133"/>
                </a:cubicBezTo>
                <a:lnTo>
                  <a:pt x="534144" y="389925"/>
                </a:lnTo>
                <a:cubicBezTo>
                  <a:pt x="534144" y="402160"/>
                  <a:pt x="524068" y="412236"/>
                  <a:pt x="511833" y="412236"/>
                </a:cubicBezTo>
                <a:cubicBezTo>
                  <a:pt x="499598" y="412236"/>
                  <a:pt x="489882" y="402160"/>
                  <a:pt x="489882" y="389925"/>
                </a:cubicBezTo>
                <a:lnTo>
                  <a:pt x="489882" y="370133"/>
                </a:lnTo>
                <a:cubicBezTo>
                  <a:pt x="457854" y="372652"/>
                  <a:pt x="425467" y="381288"/>
                  <a:pt x="395239" y="396042"/>
                </a:cubicBezTo>
                <a:cubicBezTo>
                  <a:pt x="384443" y="401800"/>
                  <a:pt x="370769" y="397122"/>
                  <a:pt x="365371" y="385966"/>
                </a:cubicBezTo>
                <a:cubicBezTo>
                  <a:pt x="359973" y="375171"/>
                  <a:pt x="364651" y="361496"/>
                  <a:pt x="375447" y="356098"/>
                </a:cubicBezTo>
                <a:cubicBezTo>
                  <a:pt x="412152" y="338105"/>
                  <a:pt x="451017" y="328029"/>
                  <a:pt x="489882" y="325151"/>
                </a:cubicBezTo>
                <a:lnTo>
                  <a:pt x="489882" y="298881"/>
                </a:lnTo>
                <a:cubicBezTo>
                  <a:pt x="489882" y="286646"/>
                  <a:pt x="499598" y="276570"/>
                  <a:pt x="511833" y="276570"/>
                </a:cubicBezTo>
                <a:cubicBezTo>
                  <a:pt x="524068" y="276570"/>
                  <a:pt x="534144" y="286646"/>
                  <a:pt x="534144" y="298881"/>
                </a:cubicBezTo>
                <a:lnTo>
                  <a:pt x="534144" y="325151"/>
                </a:lnTo>
                <a:cubicBezTo>
                  <a:pt x="599278" y="329829"/>
                  <a:pt x="662613" y="355019"/>
                  <a:pt x="713713" y="399641"/>
                </a:cubicBezTo>
                <a:lnTo>
                  <a:pt x="738183" y="375530"/>
                </a:lnTo>
                <a:lnTo>
                  <a:pt x="738183" y="185526"/>
                </a:lnTo>
                <a:cubicBezTo>
                  <a:pt x="738183" y="179409"/>
                  <a:pt x="740342" y="173651"/>
                  <a:pt x="744660" y="169693"/>
                </a:cubicBezTo>
                <a:lnTo>
                  <a:pt x="894001" y="20712"/>
                </a:lnTo>
                <a:cubicBezTo>
                  <a:pt x="904257" y="10456"/>
                  <a:pt x="916582" y="3889"/>
                  <a:pt x="929672" y="128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C5A02C7D-5E7E-6A4F-9406-B3FFB3490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10602" y="2875560"/>
            <a:ext cx="604588" cy="604588"/>
          </a:xfrm>
          <a:custGeom>
            <a:avLst/>
            <a:gdLst>
              <a:gd name="connsiteX0" fmla="*/ 67316 w 1145815"/>
              <a:gd name="connsiteY0" fmla="*/ 1020222 h 1145815"/>
              <a:gd name="connsiteX1" fmla="*/ 44997 w 1145815"/>
              <a:gd name="connsiteY1" fmla="*/ 1042893 h 1145815"/>
              <a:gd name="connsiteX2" fmla="*/ 44997 w 1145815"/>
              <a:gd name="connsiteY2" fmla="*/ 1100832 h 1145815"/>
              <a:gd name="connsiteX3" fmla="*/ 366819 w 1145815"/>
              <a:gd name="connsiteY3" fmla="*/ 1100832 h 1145815"/>
              <a:gd name="connsiteX4" fmla="*/ 366819 w 1145815"/>
              <a:gd name="connsiteY4" fmla="*/ 1042893 h 1145815"/>
              <a:gd name="connsiteX5" fmla="*/ 344860 w 1145815"/>
              <a:gd name="connsiteY5" fmla="*/ 1020222 h 1145815"/>
              <a:gd name="connsiteX6" fmla="*/ 434135 w 1145815"/>
              <a:gd name="connsiteY6" fmla="*/ 912982 h 1145815"/>
              <a:gd name="connsiteX7" fmla="*/ 411816 w 1145815"/>
              <a:gd name="connsiteY7" fmla="*/ 935293 h 1145815"/>
              <a:gd name="connsiteX8" fmla="*/ 411816 w 1145815"/>
              <a:gd name="connsiteY8" fmla="*/ 1100832 h 1145815"/>
              <a:gd name="connsiteX9" fmla="*/ 733998 w 1145815"/>
              <a:gd name="connsiteY9" fmla="*/ 1100832 h 1145815"/>
              <a:gd name="connsiteX10" fmla="*/ 733998 w 1145815"/>
              <a:gd name="connsiteY10" fmla="*/ 935293 h 1145815"/>
              <a:gd name="connsiteX11" fmla="*/ 711679 w 1145815"/>
              <a:gd name="connsiteY11" fmla="*/ 912982 h 1145815"/>
              <a:gd name="connsiteX12" fmla="*/ 801314 w 1145815"/>
              <a:gd name="connsiteY12" fmla="*/ 841368 h 1145815"/>
              <a:gd name="connsiteX13" fmla="*/ 778996 w 1145815"/>
              <a:gd name="connsiteY13" fmla="*/ 863680 h 1145815"/>
              <a:gd name="connsiteX14" fmla="*/ 778996 w 1145815"/>
              <a:gd name="connsiteY14" fmla="*/ 1100832 h 1145815"/>
              <a:gd name="connsiteX15" fmla="*/ 1101178 w 1145815"/>
              <a:gd name="connsiteY15" fmla="*/ 1100832 h 1145815"/>
              <a:gd name="connsiteX16" fmla="*/ 1101178 w 1145815"/>
              <a:gd name="connsiteY16" fmla="*/ 863680 h 1145815"/>
              <a:gd name="connsiteX17" fmla="*/ 1078859 w 1145815"/>
              <a:gd name="connsiteY17" fmla="*/ 841368 h 1145815"/>
              <a:gd name="connsiteX18" fmla="*/ 292894 w 1145815"/>
              <a:gd name="connsiteY18" fmla="*/ 747713 h 1145815"/>
              <a:gd name="connsiteX19" fmla="*/ 308971 w 1145815"/>
              <a:gd name="connsiteY19" fmla="*/ 754114 h 1145815"/>
              <a:gd name="connsiteX20" fmla="*/ 315547 w 1145815"/>
              <a:gd name="connsiteY20" fmla="*/ 769760 h 1145815"/>
              <a:gd name="connsiteX21" fmla="*/ 308971 w 1145815"/>
              <a:gd name="connsiteY21" fmla="*/ 785407 h 1145815"/>
              <a:gd name="connsiteX22" fmla="*/ 292894 w 1145815"/>
              <a:gd name="connsiteY22" fmla="*/ 791808 h 1145815"/>
              <a:gd name="connsiteX23" fmla="*/ 276817 w 1145815"/>
              <a:gd name="connsiteY23" fmla="*/ 785407 h 1145815"/>
              <a:gd name="connsiteX24" fmla="*/ 269875 w 1145815"/>
              <a:gd name="connsiteY24" fmla="*/ 769760 h 1145815"/>
              <a:gd name="connsiteX25" fmla="*/ 276817 w 1145815"/>
              <a:gd name="connsiteY25" fmla="*/ 754114 h 1145815"/>
              <a:gd name="connsiteX26" fmla="*/ 292894 w 1145815"/>
              <a:gd name="connsiteY26" fmla="*/ 747713 h 1145815"/>
              <a:gd name="connsiteX27" fmla="*/ 895172 w 1145815"/>
              <a:gd name="connsiteY27" fmla="*/ 704850 h 1145815"/>
              <a:gd name="connsiteX28" fmla="*/ 910819 w 1145815"/>
              <a:gd name="connsiteY28" fmla="*/ 711251 h 1145815"/>
              <a:gd name="connsiteX29" fmla="*/ 917220 w 1145815"/>
              <a:gd name="connsiteY29" fmla="*/ 726897 h 1145815"/>
              <a:gd name="connsiteX30" fmla="*/ 910819 w 1145815"/>
              <a:gd name="connsiteY30" fmla="*/ 742544 h 1145815"/>
              <a:gd name="connsiteX31" fmla="*/ 895172 w 1145815"/>
              <a:gd name="connsiteY31" fmla="*/ 748945 h 1145815"/>
              <a:gd name="connsiteX32" fmla="*/ 879526 w 1145815"/>
              <a:gd name="connsiteY32" fmla="*/ 742544 h 1145815"/>
              <a:gd name="connsiteX33" fmla="*/ 873125 w 1145815"/>
              <a:gd name="connsiteY33" fmla="*/ 726897 h 1145815"/>
              <a:gd name="connsiteX34" fmla="*/ 879526 w 1145815"/>
              <a:gd name="connsiteY34" fmla="*/ 711251 h 1145815"/>
              <a:gd name="connsiteX35" fmla="*/ 895172 w 1145815"/>
              <a:gd name="connsiteY35" fmla="*/ 704850 h 1145815"/>
              <a:gd name="connsiteX36" fmla="*/ 411816 w 1145815"/>
              <a:gd name="connsiteY36" fmla="*/ 671151 h 1145815"/>
              <a:gd name="connsiteX37" fmla="*/ 411816 w 1145815"/>
              <a:gd name="connsiteY37" fmla="*/ 871957 h 1145815"/>
              <a:gd name="connsiteX38" fmla="*/ 434135 w 1145815"/>
              <a:gd name="connsiteY38" fmla="*/ 867998 h 1145815"/>
              <a:gd name="connsiteX39" fmla="*/ 467973 w 1145815"/>
              <a:gd name="connsiteY39" fmla="*/ 867998 h 1145815"/>
              <a:gd name="connsiteX40" fmla="*/ 467973 w 1145815"/>
              <a:gd name="connsiteY40" fmla="*/ 671151 h 1145815"/>
              <a:gd name="connsiteX41" fmla="*/ 326861 w 1145815"/>
              <a:gd name="connsiteY41" fmla="*/ 228515 h 1145815"/>
              <a:gd name="connsiteX42" fmla="*/ 223907 w 1145815"/>
              <a:gd name="connsiteY42" fmla="*/ 331437 h 1145815"/>
              <a:gd name="connsiteX43" fmla="*/ 223907 w 1145815"/>
              <a:gd name="connsiteY43" fmla="*/ 447314 h 1145815"/>
              <a:gd name="connsiteX44" fmla="*/ 268545 w 1145815"/>
              <a:gd name="connsiteY44" fmla="*/ 510651 h 1145815"/>
              <a:gd name="connsiteX45" fmla="*/ 268545 w 1145815"/>
              <a:gd name="connsiteY45" fmla="*/ 354109 h 1145815"/>
              <a:gd name="connsiteX46" fmla="*/ 291223 w 1145815"/>
              <a:gd name="connsiteY46" fmla="*/ 331797 h 1145815"/>
              <a:gd name="connsiteX47" fmla="*/ 313542 w 1145815"/>
              <a:gd name="connsiteY47" fmla="*/ 354109 h 1145815"/>
              <a:gd name="connsiteX48" fmla="*/ 313542 w 1145815"/>
              <a:gd name="connsiteY48" fmla="*/ 509931 h 1145815"/>
              <a:gd name="connsiteX49" fmla="*/ 428015 w 1145815"/>
              <a:gd name="connsiteY49" fmla="*/ 509931 h 1145815"/>
              <a:gd name="connsiteX50" fmla="*/ 428015 w 1145815"/>
              <a:gd name="connsiteY50" fmla="*/ 354109 h 1145815"/>
              <a:gd name="connsiteX51" fmla="*/ 450334 w 1145815"/>
              <a:gd name="connsiteY51" fmla="*/ 331797 h 1145815"/>
              <a:gd name="connsiteX52" fmla="*/ 472653 w 1145815"/>
              <a:gd name="connsiteY52" fmla="*/ 354109 h 1145815"/>
              <a:gd name="connsiteX53" fmla="*/ 472653 w 1145815"/>
              <a:gd name="connsiteY53" fmla="*/ 413487 h 1145815"/>
              <a:gd name="connsiteX54" fmla="*/ 503611 w 1145815"/>
              <a:gd name="connsiteY54" fmla="*/ 444435 h 1145815"/>
              <a:gd name="connsiteX55" fmla="*/ 619525 w 1145815"/>
              <a:gd name="connsiteY55" fmla="*/ 444435 h 1145815"/>
              <a:gd name="connsiteX56" fmla="*/ 641123 w 1145815"/>
              <a:gd name="connsiteY56" fmla="*/ 422843 h 1145815"/>
              <a:gd name="connsiteX57" fmla="*/ 619525 w 1145815"/>
              <a:gd name="connsiteY57" fmla="*/ 401251 h 1145815"/>
              <a:gd name="connsiteX58" fmla="*/ 539969 w 1145815"/>
              <a:gd name="connsiteY58" fmla="*/ 401251 h 1145815"/>
              <a:gd name="connsiteX59" fmla="*/ 517290 w 1145815"/>
              <a:gd name="connsiteY59" fmla="*/ 378939 h 1145815"/>
              <a:gd name="connsiteX60" fmla="*/ 517290 w 1145815"/>
              <a:gd name="connsiteY60" fmla="*/ 331437 h 1145815"/>
              <a:gd name="connsiteX61" fmla="*/ 414336 w 1145815"/>
              <a:gd name="connsiteY61" fmla="*/ 228515 h 1145815"/>
              <a:gd name="connsiteX62" fmla="*/ 372579 w 1145815"/>
              <a:gd name="connsiteY62" fmla="*/ 44623 h 1145815"/>
              <a:gd name="connsiteX63" fmla="*/ 313542 w 1145815"/>
              <a:gd name="connsiteY63" fmla="*/ 104001 h 1145815"/>
              <a:gd name="connsiteX64" fmla="*/ 313542 w 1145815"/>
              <a:gd name="connsiteY64" fmla="*/ 124514 h 1145815"/>
              <a:gd name="connsiteX65" fmla="*/ 372579 w 1145815"/>
              <a:gd name="connsiteY65" fmla="*/ 183892 h 1145815"/>
              <a:gd name="connsiteX66" fmla="*/ 431975 w 1145815"/>
              <a:gd name="connsiteY66" fmla="*/ 124514 h 1145815"/>
              <a:gd name="connsiteX67" fmla="*/ 431975 w 1145815"/>
              <a:gd name="connsiteY67" fmla="*/ 104001 h 1145815"/>
              <a:gd name="connsiteX68" fmla="*/ 372579 w 1145815"/>
              <a:gd name="connsiteY68" fmla="*/ 44623 h 1145815"/>
              <a:gd name="connsiteX69" fmla="*/ 372579 w 1145815"/>
              <a:gd name="connsiteY69" fmla="*/ 0 h 1145815"/>
              <a:gd name="connsiteX70" fmla="*/ 476973 w 1145815"/>
              <a:gd name="connsiteY70" fmla="*/ 104001 h 1145815"/>
              <a:gd name="connsiteX71" fmla="*/ 476973 w 1145815"/>
              <a:gd name="connsiteY71" fmla="*/ 124514 h 1145815"/>
              <a:gd name="connsiteX72" fmla="*/ 453934 w 1145815"/>
              <a:gd name="connsiteY72" fmla="*/ 189290 h 1145815"/>
              <a:gd name="connsiteX73" fmla="*/ 562288 w 1145815"/>
              <a:gd name="connsiteY73" fmla="*/ 331437 h 1145815"/>
              <a:gd name="connsiteX74" fmla="*/ 562288 w 1145815"/>
              <a:gd name="connsiteY74" fmla="*/ 356628 h 1145815"/>
              <a:gd name="connsiteX75" fmla="*/ 619525 w 1145815"/>
              <a:gd name="connsiteY75" fmla="*/ 356628 h 1145815"/>
              <a:gd name="connsiteX76" fmla="*/ 686121 w 1145815"/>
              <a:gd name="connsiteY76" fmla="*/ 422843 h 1145815"/>
              <a:gd name="connsiteX77" fmla="*/ 619525 w 1145815"/>
              <a:gd name="connsiteY77" fmla="*/ 489059 h 1145815"/>
              <a:gd name="connsiteX78" fmla="*/ 503611 w 1145815"/>
              <a:gd name="connsiteY78" fmla="*/ 489059 h 1145815"/>
              <a:gd name="connsiteX79" fmla="*/ 472653 w 1145815"/>
              <a:gd name="connsiteY79" fmla="*/ 482581 h 1145815"/>
              <a:gd name="connsiteX80" fmla="*/ 472653 w 1145815"/>
              <a:gd name="connsiteY80" fmla="*/ 509931 h 1145815"/>
              <a:gd name="connsiteX81" fmla="*/ 499291 w 1145815"/>
              <a:gd name="connsiteY81" fmla="*/ 509931 h 1145815"/>
              <a:gd name="connsiteX82" fmla="*/ 611245 w 1145815"/>
              <a:gd name="connsiteY82" fmla="*/ 621849 h 1145815"/>
              <a:gd name="connsiteX83" fmla="*/ 611245 w 1145815"/>
              <a:gd name="connsiteY83" fmla="*/ 867998 h 1145815"/>
              <a:gd name="connsiteX84" fmla="*/ 711679 w 1145815"/>
              <a:gd name="connsiteY84" fmla="*/ 867998 h 1145815"/>
              <a:gd name="connsiteX85" fmla="*/ 733998 w 1145815"/>
              <a:gd name="connsiteY85" fmla="*/ 871957 h 1145815"/>
              <a:gd name="connsiteX86" fmla="*/ 733998 w 1145815"/>
              <a:gd name="connsiteY86" fmla="*/ 863680 h 1145815"/>
              <a:gd name="connsiteX87" fmla="*/ 801314 w 1145815"/>
              <a:gd name="connsiteY87" fmla="*/ 796385 h 1145815"/>
              <a:gd name="connsiteX88" fmla="*/ 962586 w 1145815"/>
              <a:gd name="connsiteY88" fmla="*/ 796385 h 1145815"/>
              <a:gd name="connsiteX89" fmla="*/ 962586 w 1145815"/>
              <a:gd name="connsiteY89" fmla="*/ 186051 h 1145815"/>
              <a:gd name="connsiteX90" fmla="*/ 975545 w 1145815"/>
              <a:gd name="connsiteY90" fmla="*/ 165898 h 1145815"/>
              <a:gd name="connsiteX91" fmla="*/ 939907 w 1145815"/>
              <a:gd name="connsiteY91" fmla="*/ 109399 h 1145815"/>
              <a:gd name="connsiteX92" fmla="*/ 904629 w 1145815"/>
              <a:gd name="connsiteY92" fmla="*/ 165898 h 1145815"/>
              <a:gd name="connsiteX93" fmla="*/ 917588 w 1145815"/>
              <a:gd name="connsiteY93" fmla="*/ 186051 h 1145815"/>
              <a:gd name="connsiteX94" fmla="*/ 917588 w 1145815"/>
              <a:gd name="connsiteY94" fmla="*/ 642362 h 1145815"/>
              <a:gd name="connsiteX95" fmla="*/ 895269 w 1145815"/>
              <a:gd name="connsiteY95" fmla="*/ 664673 h 1145815"/>
              <a:gd name="connsiteX96" fmla="*/ 872950 w 1145815"/>
              <a:gd name="connsiteY96" fmla="*/ 642362 h 1145815"/>
              <a:gd name="connsiteX97" fmla="*/ 872950 w 1145815"/>
              <a:gd name="connsiteY97" fmla="*/ 208363 h 1145815"/>
              <a:gd name="connsiteX98" fmla="*/ 865391 w 1145815"/>
              <a:gd name="connsiteY98" fmla="*/ 208363 h 1145815"/>
              <a:gd name="connsiteX99" fmla="*/ 845952 w 1145815"/>
              <a:gd name="connsiteY99" fmla="*/ 197207 h 1145815"/>
              <a:gd name="connsiteX100" fmla="*/ 846672 w 1145815"/>
              <a:gd name="connsiteY100" fmla="*/ 174175 h 1145815"/>
              <a:gd name="connsiteX101" fmla="*/ 921188 w 1145815"/>
              <a:gd name="connsiteY101" fmla="*/ 55419 h 1145815"/>
              <a:gd name="connsiteX102" fmla="*/ 939907 w 1145815"/>
              <a:gd name="connsiteY102" fmla="*/ 44983 h 1145815"/>
              <a:gd name="connsiteX103" fmla="*/ 958986 w 1145815"/>
              <a:gd name="connsiteY103" fmla="*/ 55419 h 1145815"/>
              <a:gd name="connsiteX104" fmla="*/ 1033502 w 1145815"/>
              <a:gd name="connsiteY104" fmla="*/ 174175 h 1145815"/>
              <a:gd name="connsiteX105" fmla="*/ 1033862 w 1145815"/>
              <a:gd name="connsiteY105" fmla="*/ 197207 h 1145815"/>
              <a:gd name="connsiteX106" fmla="*/ 1014423 w 1145815"/>
              <a:gd name="connsiteY106" fmla="*/ 208363 h 1145815"/>
              <a:gd name="connsiteX107" fmla="*/ 1007223 w 1145815"/>
              <a:gd name="connsiteY107" fmla="*/ 208363 h 1145815"/>
              <a:gd name="connsiteX108" fmla="*/ 1007223 w 1145815"/>
              <a:gd name="connsiteY108" fmla="*/ 796385 h 1145815"/>
              <a:gd name="connsiteX109" fmla="*/ 1078859 w 1145815"/>
              <a:gd name="connsiteY109" fmla="*/ 796385 h 1145815"/>
              <a:gd name="connsiteX110" fmla="*/ 1145815 w 1145815"/>
              <a:gd name="connsiteY110" fmla="*/ 863680 h 1145815"/>
              <a:gd name="connsiteX111" fmla="*/ 1145815 w 1145815"/>
              <a:gd name="connsiteY111" fmla="*/ 1123144 h 1145815"/>
              <a:gd name="connsiteX112" fmla="*/ 1123496 w 1145815"/>
              <a:gd name="connsiteY112" fmla="*/ 1145815 h 1145815"/>
              <a:gd name="connsiteX113" fmla="*/ 22318 w 1145815"/>
              <a:gd name="connsiteY113" fmla="*/ 1145815 h 1145815"/>
              <a:gd name="connsiteX114" fmla="*/ 0 w 1145815"/>
              <a:gd name="connsiteY114" fmla="*/ 1123144 h 1145815"/>
              <a:gd name="connsiteX115" fmla="*/ 0 w 1145815"/>
              <a:gd name="connsiteY115" fmla="*/ 1042893 h 1145815"/>
              <a:gd name="connsiteX116" fmla="*/ 67316 w 1145815"/>
              <a:gd name="connsiteY116" fmla="*/ 975598 h 1145815"/>
              <a:gd name="connsiteX117" fmla="*/ 268545 w 1145815"/>
              <a:gd name="connsiteY117" fmla="*/ 975598 h 1145815"/>
              <a:gd name="connsiteX118" fmla="*/ 268545 w 1145815"/>
              <a:gd name="connsiteY118" fmla="*/ 865839 h 1145815"/>
              <a:gd name="connsiteX119" fmla="*/ 291223 w 1145815"/>
              <a:gd name="connsiteY119" fmla="*/ 843527 h 1145815"/>
              <a:gd name="connsiteX120" fmla="*/ 313542 w 1145815"/>
              <a:gd name="connsiteY120" fmla="*/ 865839 h 1145815"/>
              <a:gd name="connsiteX121" fmla="*/ 313542 w 1145815"/>
              <a:gd name="connsiteY121" fmla="*/ 975598 h 1145815"/>
              <a:gd name="connsiteX122" fmla="*/ 366819 w 1145815"/>
              <a:gd name="connsiteY122" fmla="*/ 975598 h 1145815"/>
              <a:gd name="connsiteX123" fmla="*/ 366819 w 1145815"/>
              <a:gd name="connsiteY123" fmla="*/ 648839 h 1145815"/>
              <a:gd name="connsiteX124" fmla="*/ 389498 w 1145815"/>
              <a:gd name="connsiteY124" fmla="*/ 626168 h 1145815"/>
              <a:gd name="connsiteX125" fmla="*/ 490292 w 1145815"/>
              <a:gd name="connsiteY125" fmla="*/ 626168 h 1145815"/>
              <a:gd name="connsiteX126" fmla="*/ 512611 w 1145815"/>
              <a:gd name="connsiteY126" fmla="*/ 648839 h 1145815"/>
              <a:gd name="connsiteX127" fmla="*/ 512611 w 1145815"/>
              <a:gd name="connsiteY127" fmla="*/ 867998 h 1145815"/>
              <a:gd name="connsiteX128" fmla="*/ 566248 w 1145815"/>
              <a:gd name="connsiteY128" fmla="*/ 867998 h 1145815"/>
              <a:gd name="connsiteX129" fmla="*/ 566248 w 1145815"/>
              <a:gd name="connsiteY129" fmla="*/ 621849 h 1145815"/>
              <a:gd name="connsiteX130" fmla="*/ 499291 w 1145815"/>
              <a:gd name="connsiteY130" fmla="*/ 554554 h 1145815"/>
              <a:gd name="connsiteX131" fmla="*/ 313542 w 1145815"/>
              <a:gd name="connsiteY131" fmla="*/ 554554 h 1145815"/>
              <a:gd name="connsiteX132" fmla="*/ 313542 w 1145815"/>
              <a:gd name="connsiteY132" fmla="*/ 683746 h 1145815"/>
              <a:gd name="connsiteX133" fmla="*/ 291223 w 1145815"/>
              <a:gd name="connsiteY133" fmla="*/ 705698 h 1145815"/>
              <a:gd name="connsiteX134" fmla="*/ 268545 w 1145815"/>
              <a:gd name="connsiteY134" fmla="*/ 683746 h 1145815"/>
              <a:gd name="connsiteX135" fmla="*/ 268545 w 1145815"/>
              <a:gd name="connsiteY135" fmla="*/ 556713 h 1145815"/>
              <a:gd name="connsiteX136" fmla="*/ 179270 w 1145815"/>
              <a:gd name="connsiteY136" fmla="*/ 447314 h 1145815"/>
              <a:gd name="connsiteX137" fmla="*/ 179270 w 1145815"/>
              <a:gd name="connsiteY137" fmla="*/ 331437 h 1145815"/>
              <a:gd name="connsiteX138" fmla="*/ 290503 w 1145815"/>
              <a:gd name="connsiteY138" fmla="*/ 188210 h 1145815"/>
              <a:gd name="connsiteX139" fmla="*/ 268545 w 1145815"/>
              <a:gd name="connsiteY139" fmla="*/ 124514 h 1145815"/>
              <a:gd name="connsiteX140" fmla="*/ 268545 w 1145815"/>
              <a:gd name="connsiteY140" fmla="*/ 104001 h 1145815"/>
              <a:gd name="connsiteX141" fmla="*/ 372579 w 1145815"/>
              <a:gd name="connsiteY141" fmla="*/ 0 h 114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145815" h="1145815">
                <a:moveTo>
                  <a:pt x="67316" y="1020222"/>
                </a:moveTo>
                <a:cubicBezTo>
                  <a:pt x="55077" y="1020222"/>
                  <a:pt x="44997" y="1030298"/>
                  <a:pt x="44997" y="1042893"/>
                </a:cubicBezTo>
                <a:lnTo>
                  <a:pt x="44997" y="1100832"/>
                </a:lnTo>
                <a:lnTo>
                  <a:pt x="366819" y="1100832"/>
                </a:lnTo>
                <a:lnTo>
                  <a:pt x="366819" y="1042893"/>
                </a:lnTo>
                <a:cubicBezTo>
                  <a:pt x="366819" y="1030298"/>
                  <a:pt x="357100" y="1020222"/>
                  <a:pt x="344860" y="1020222"/>
                </a:cubicBezTo>
                <a:close/>
                <a:moveTo>
                  <a:pt x="434135" y="912982"/>
                </a:moveTo>
                <a:cubicBezTo>
                  <a:pt x="421896" y="912982"/>
                  <a:pt x="411816" y="923058"/>
                  <a:pt x="411816" y="935293"/>
                </a:cubicBezTo>
                <a:lnTo>
                  <a:pt x="411816" y="1100832"/>
                </a:lnTo>
                <a:lnTo>
                  <a:pt x="733998" y="1100832"/>
                </a:lnTo>
                <a:lnTo>
                  <a:pt x="733998" y="935293"/>
                </a:lnTo>
                <a:cubicBezTo>
                  <a:pt x="733998" y="923058"/>
                  <a:pt x="723919" y="912982"/>
                  <a:pt x="711679" y="912982"/>
                </a:cubicBezTo>
                <a:close/>
                <a:moveTo>
                  <a:pt x="801314" y="841368"/>
                </a:moveTo>
                <a:cubicBezTo>
                  <a:pt x="789075" y="841368"/>
                  <a:pt x="778996" y="851444"/>
                  <a:pt x="778996" y="863680"/>
                </a:cubicBezTo>
                <a:lnTo>
                  <a:pt x="778996" y="1100832"/>
                </a:lnTo>
                <a:lnTo>
                  <a:pt x="1101178" y="1100832"/>
                </a:lnTo>
                <a:lnTo>
                  <a:pt x="1101178" y="863680"/>
                </a:lnTo>
                <a:cubicBezTo>
                  <a:pt x="1101178" y="851444"/>
                  <a:pt x="1091098" y="841368"/>
                  <a:pt x="1078859" y="841368"/>
                </a:cubicBezTo>
                <a:close/>
                <a:moveTo>
                  <a:pt x="292894" y="747713"/>
                </a:moveTo>
                <a:cubicBezTo>
                  <a:pt x="298740" y="747713"/>
                  <a:pt x="304586" y="750202"/>
                  <a:pt x="308971" y="754114"/>
                </a:cubicBezTo>
                <a:cubicBezTo>
                  <a:pt x="313355" y="758381"/>
                  <a:pt x="315547" y="764071"/>
                  <a:pt x="315547" y="769760"/>
                </a:cubicBezTo>
                <a:cubicBezTo>
                  <a:pt x="315547" y="775450"/>
                  <a:pt x="313355" y="781140"/>
                  <a:pt x="308971" y="785407"/>
                </a:cubicBezTo>
                <a:cubicBezTo>
                  <a:pt x="304586" y="789674"/>
                  <a:pt x="298740" y="791808"/>
                  <a:pt x="292894" y="791808"/>
                </a:cubicBezTo>
                <a:cubicBezTo>
                  <a:pt x="286682" y="791808"/>
                  <a:pt x="280836" y="789674"/>
                  <a:pt x="276817" y="785407"/>
                </a:cubicBezTo>
                <a:cubicBezTo>
                  <a:pt x="272432" y="781140"/>
                  <a:pt x="269875" y="775450"/>
                  <a:pt x="269875" y="769760"/>
                </a:cubicBezTo>
                <a:cubicBezTo>
                  <a:pt x="269875" y="764071"/>
                  <a:pt x="272432" y="758381"/>
                  <a:pt x="276817" y="754114"/>
                </a:cubicBezTo>
                <a:cubicBezTo>
                  <a:pt x="280836" y="750202"/>
                  <a:pt x="286682" y="747713"/>
                  <a:pt x="292894" y="747713"/>
                </a:cubicBezTo>
                <a:close/>
                <a:moveTo>
                  <a:pt x="895172" y="704850"/>
                </a:moveTo>
                <a:cubicBezTo>
                  <a:pt x="901218" y="704850"/>
                  <a:pt x="906907" y="706984"/>
                  <a:pt x="910819" y="711251"/>
                </a:cubicBezTo>
                <a:cubicBezTo>
                  <a:pt x="915086" y="715163"/>
                  <a:pt x="917220" y="720852"/>
                  <a:pt x="917220" y="726897"/>
                </a:cubicBezTo>
                <a:cubicBezTo>
                  <a:pt x="917220" y="732587"/>
                  <a:pt x="915086" y="738277"/>
                  <a:pt x="910819" y="742544"/>
                </a:cubicBezTo>
                <a:cubicBezTo>
                  <a:pt x="906907" y="746455"/>
                  <a:pt x="901218" y="748945"/>
                  <a:pt x="895172" y="748945"/>
                </a:cubicBezTo>
                <a:cubicBezTo>
                  <a:pt x="889483" y="748945"/>
                  <a:pt x="883438" y="746455"/>
                  <a:pt x="879526" y="742544"/>
                </a:cubicBezTo>
                <a:cubicBezTo>
                  <a:pt x="875614" y="738277"/>
                  <a:pt x="873125" y="732587"/>
                  <a:pt x="873125" y="726897"/>
                </a:cubicBezTo>
                <a:cubicBezTo>
                  <a:pt x="873125" y="720852"/>
                  <a:pt x="875614" y="715163"/>
                  <a:pt x="879526" y="711251"/>
                </a:cubicBezTo>
                <a:cubicBezTo>
                  <a:pt x="883438" y="706984"/>
                  <a:pt x="889483" y="704850"/>
                  <a:pt x="895172" y="704850"/>
                </a:cubicBezTo>
                <a:close/>
                <a:moveTo>
                  <a:pt x="411816" y="671151"/>
                </a:moveTo>
                <a:lnTo>
                  <a:pt x="411816" y="871957"/>
                </a:lnTo>
                <a:cubicBezTo>
                  <a:pt x="418656" y="869438"/>
                  <a:pt x="426576" y="867998"/>
                  <a:pt x="434135" y="867998"/>
                </a:cubicBezTo>
                <a:lnTo>
                  <a:pt x="467973" y="867998"/>
                </a:lnTo>
                <a:lnTo>
                  <a:pt x="467973" y="671151"/>
                </a:lnTo>
                <a:close/>
                <a:moveTo>
                  <a:pt x="326861" y="228515"/>
                </a:moveTo>
                <a:cubicBezTo>
                  <a:pt x="270344" y="228515"/>
                  <a:pt x="223907" y="274578"/>
                  <a:pt x="223907" y="331437"/>
                </a:cubicBezTo>
                <a:lnTo>
                  <a:pt x="223907" y="447314"/>
                </a:lnTo>
                <a:cubicBezTo>
                  <a:pt x="223907" y="476463"/>
                  <a:pt x="242626" y="501294"/>
                  <a:pt x="268545" y="510651"/>
                </a:cubicBezTo>
                <a:lnTo>
                  <a:pt x="268545" y="354109"/>
                </a:lnTo>
                <a:cubicBezTo>
                  <a:pt x="268545" y="341873"/>
                  <a:pt x="278984" y="331797"/>
                  <a:pt x="291223" y="331797"/>
                </a:cubicBezTo>
                <a:cubicBezTo>
                  <a:pt x="303463" y="331797"/>
                  <a:pt x="313542" y="341873"/>
                  <a:pt x="313542" y="354109"/>
                </a:cubicBezTo>
                <a:lnTo>
                  <a:pt x="313542" y="509931"/>
                </a:lnTo>
                <a:lnTo>
                  <a:pt x="428015" y="509931"/>
                </a:lnTo>
                <a:lnTo>
                  <a:pt x="428015" y="354109"/>
                </a:lnTo>
                <a:cubicBezTo>
                  <a:pt x="428015" y="341873"/>
                  <a:pt x="438095" y="331797"/>
                  <a:pt x="450334" y="331797"/>
                </a:cubicBezTo>
                <a:cubicBezTo>
                  <a:pt x="462934" y="331797"/>
                  <a:pt x="472653" y="341873"/>
                  <a:pt x="472653" y="354109"/>
                </a:cubicBezTo>
                <a:lnTo>
                  <a:pt x="472653" y="413487"/>
                </a:lnTo>
                <a:cubicBezTo>
                  <a:pt x="472653" y="430760"/>
                  <a:pt x="486692" y="444435"/>
                  <a:pt x="503611" y="444435"/>
                </a:cubicBezTo>
                <a:lnTo>
                  <a:pt x="619525" y="444435"/>
                </a:lnTo>
                <a:cubicBezTo>
                  <a:pt x="631404" y="444435"/>
                  <a:pt x="641123" y="434719"/>
                  <a:pt x="641123" y="422843"/>
                </a:cubicBezTo>
                <a:cubicBezTo>
                  <a:pt x="641123" y="410967"/>
                  <a:pt x="631404" y="401251"/>
                  <a:pt x="619525" y="401251"/>
                </a:cubicBezTo>
                <a:lnTo>
                  <a:pt x="539969" y="401251"/>
                </a:lnTo>
                <a:cubicBezTo>
                  <a:pt x="527370" y="401251"/>
                  <a:pt x="517290" y="391535"/>
                  <a:pt x="517290" y="378939"/>
                </a:cubicBezTo>
                <a:lnTo>
                  <a:pt x="517290" y="331437"/>
                </a:lnTo>
                <a:cubicBezTo>
                  <a:pt x="517290" y="274578"/>
                  <a:pt x="471213" y="228515"/>
                  <a:pt x="414336" y="228515"/>
                </a:cubicBezTo>
                <a:close/>
                <a:moveTo>
                  <a:pt x="372579" y="44623"/>
                </a:moveTo>
                <a:cubicBezTo>
                  <a:pt x="340180" y="44623"/>
                  <a:pt x="313542" y="71254"/>
                  <a:pt x="313542" y="104001"/>
                </a:cubicBezTo>
                <a:lnTo>
                  <a:pt x="313542" y="124514"/>
                </a:lnTo>
                <a:cubicBezTo>
                  <a:pt x="313542" y="157262"/>
                  <a:pt x="340180" y="183892"/>
                  <a:pt x="372579" y="183892"/>
                </a:cubicBezTo>
                <a:cubicBezTo>
                  <a:pt x="405697" y="183892"/>
                  <a:pt x="431975" y="157262"/>
                  <a:pt x="431975" y="124514"/>
                </a:cubicBezTo>
                <a:lnTo>
                  <a:pt x="431975" y="104001"/>
                </a:lnTo>
                <a:cubicBezTo>
                  <a:pt x="431975" y="71254"/>
                  <a:pt x="405697" y="44623"/>
                  <a:pt x="372579" y="44623"/>
                </a:cubicBezTo>
                <a:close/>
                <a:moveTo>
                  <a:pt x="372579" y="0"/>
                </a:moveTo>
                <a:cubicBezTo>
                  <a:pt x="430175" y="0"/>
                  <a:pt x="476973" y="46423"/>
                  <a:pt x="476973" y="104001"/>
                </a:cubicBezTo>
                <a:lnTo>
                  <a:pt x="476973" y="124514"/>
                </a:lnTo>
                <a:cubicBezTo>
                  <a:pt x="476973" y="148985"/>
                  <a:pt x="468333" y="171656"/>
                  <a:pt x="453934" y="189290"/>
                </a:cubicBezTo>
                <a:cubicBezTo>
                  <a:pt x="516570" y="206563"/>
                  <a:pt x="562288" y="263782"/>
                  <a:pt x="562288" y="331437"/>
                </a:cubicBezTo>
                <a:lnTo>
                  <a:pt x="562288" y="356628"/>
                </a:lnTo>
                <a:lnTo>
                  <a:pt x="619525" y="356628"/>
                </a:lnTo>
                <a:cubicBezTo>
                  <a:pt x="656243" y="356628"/>
                  <a:pt x="686121" y="386137"/>
                  <a:pt x="686121" y="422843"/>
                </a:cubicBezTo>
                <a:cubicBezTo>
                  <a:pt x="686121" y="459190"/>
                  <a:pt x="656243" y="489059"/>
                  <a:pt x="619525" y="489059"/>
                </a:cubicBezTo>
                <a:lnTo>
                  <a:pt x="503611" y="489059"/>
                </a:lnTo>
                <a:cubicBezTo>
                  <a:pt x="492812" y="489059"/>
                  <a:pt x="482372" y="486899"/>
                  <a:pt x="472653" y="482581"/>
                </a:cubicBezTo>
                <a:lnTo>
                  <a:pt x="472653" y="509931"/>
                </a:lnTo>
                <a:lnTo>
                  <a:pt x="499291" y="509931"/>
                </a:lnTo>
                <a:cubicBezTo>
                  <a:pt x="561208" y="509931"/>
                  <a:pt x="611245" y="559952"/>
                  <a:pt x="611245" y="621849"/>
                </a:cubicBezTo>
                <a:lnTo>
                  <a:pt x="611245" y="867998"/>
                </a:lnTo>
                <a:lnTo>
                  <a:pt x="711679" y="867998"/>
                </a:lnTo>
                <a:cubicBezTo>
                  <a:pt x="719599" y="867998"/>
                  <a:pt x="727159" y="869438"/>
                  <a:pt x="733998" y="871957"/>
                </a:cubicBezTo>
                <a:lnTo>
                  <a:pt x="733998" y="863680"/>
                </a:lnTo>
                <a:cubicBezTo>
                  <a:pt x="733998" y="826614"/>
                  <a:pt x="764236" y="796385"/>
                  <a:pt x="801314" y="796385"/>
                </a:cubicBezTo>
                <a:lnTo>
                  <a:pt x="962586" y="796385"/>
                </a:lnTo>
                <a:lnTo>
                  <a:pt x="962586" y="186051"/>
                </a:lnTo>
                <a:cubicBezTo>
                  <a:pt x="962586" y="177054"/>
                  <a:pt x="967625" y="169497"/>
                  <a:pt x="975545" y="165898"/>
                </a:cubicBezTo>
                <a:lnTo>
                  <a:pt x="939907" y="109399"/>
                </a:lnTo>
                <a:lnTo>
                  <a:pt x="904629" y="165898"/>
                </a:lnTo>
                <a:cubicBezTo>
                  <a:pt x="912188" y="169497"/>
                  <a:pt x="917588" y="177054"/>
                  <a:pt x="917588" y="186051"/>
                </a:cubicBezTo>
                <a:lnTo>
                  <a:pt x="917588" y="642362"/>
                </a:lnTo>
                <a:cubicBezTo>
                  <a:pt x="917588" y="654597"/>
                  <a:pt x="907509" y="664673"/>
                  <a:pt x="895269" y="664673"/>
                </a:cubicBezTo>
                <a:cubicBezTo>
                  <a:pt x="883030" y="664673"/>
                  <a:pt x="872950" y="654597"/>
                  <a:pt x="872950" y="642362"/>
                </a:cubicBezTo>
                <a:lnTo>
                  <a:pt x="872950" y="208363"/>
                </a:lnTo>
                <a:lnTo>
                  <a:pt x="865391" y="208363"/>
                </a:lnTo>
                <a:cubicBezTo>
                  <a:pt x="857471" y="208363"/>
                  <a:pt x="849912" y="204044"/>
                  <a:pt x="845952" y="197207"/>
                </a:cubicBezTo>
                <a:cubicBezTo>
                  <a:pt x="841992" y="190009"/>
                  <a:pt x="842352" y="181373"/>
                  <a:pt x="846672" y="174175"/>
                </a:cubicBezTo>
                <a:lnTo>
                  <a:pt x="921188" y="55419"/>
                </a:lnTo>
                <a:cubicBezTo>
                  <a:pt x="925148" y="48942"/>
                  <a:pt x="932347" y="44983"/>
                  <a:pt x="939907" y="44983"/>
                </a:cubicBezTo>
                <a:cubicBezTo>
                  <a:pt x="947826" y="44983"/>
                  <a:pt x="955026" y="48942"/>
                  <a:pt x="958986" y="55419"/>
                </a:cubicBezTo>
                <a:lnTo>
                  <a:pt x="1033502" y="174175"/>
                </a:lnTo>
                <a:cubicBezTo>
                  <a:pt x="1037821" y="181373"/>
                  <a:pt x="1038181" y="190009"/>
                  <a:pt x="1033862" y="197207"/>
                </a:cubicBezTo>
                <a:cubicBezTo>
                  <a:pt x="1030262" y="204044"/>
                  <a:pt x="1022702" y="208363"/>
                  <a:pt x="1014423" y="208363"/>
                </a:cubicBezTo>
                <a:lnTo>
                  <a:pt x="1007223" y="208363"/>
                </a:lnTo>
                <a:lnTo>
                  <a:pt x="1007223" y="796385"/>
                </a:lnTo>
                <a:lnTo>
                  <a:pt x="1078859" y="796385"/>
                </a:lnTo>
                <a:cubicBezTo>
                  <a:pt x="1115937" y="796385"/>
                  <a:pt x="1145815" y="826614"/>
                  <a:pt x="1145815" y="863680"/>
                </a:cubicBezTo>
                <a:lnTo>
                  <a:pt x="1145815" y="1123144"/>
                </a:lnTo>
                <a:cubicBezTo>
                  <a:pt x="1145815" y="1135739"/>
                  <a:pt x="1136096" y="1145815"/>
                  <a:pt x="1123496" y="1145815"/>
                </a:cubicBezTo>
                <a:lnTo>
                  <a:pt x="22318" y="1145815"/>
                </a:lnTo>
                <a:cubicBezTo>
                  <a:pt x="10079" y="1145815"/>
                  <a:pt x="0" y="1135739"/>
                  <a:pt x="0" y="1123144"/>
                </a:cubicBezTo>
                <a:lnTo>
                  <a:pt x="0" y="1042893"/>
                </a:lnTo>
                <a:cubicBezTo>
                  <a:pt x="0" y="1005827"/>
                  <a:pt x="30238" y="975598"/>
                  <a:pt x="67316" y="975598"/>
                </a:cubicBezTo>
                <a:lnTo>
                  <a:pt x="268545" y="975598"/>
                </a:lnTo>
                <a:lnTo>
                  <a:pt x="268545" y="865839"/>
                </a:lnTo>
                <a:cubicBezTo>
                  <a:pt x="268545" y="853604"/>
                  <a:pt x="278984" y="843527"/>
                  <a:pt x="291223" y="843527"/>
                </a:cubicBezTo>
                <a:cubicBezTo>
                  <a:pt x="303463" y="843527"/>
                  <a:pt x="313542" y="853604"/>
                  <a:pt x="313542" y="865839"/>
                </a:cubicBezTo>
                <a:lnTo>
                  <a:pt x="313542" y="975598"/>
                </a:lnTo>
                <a:lnTo>
                  <a:pt x="366819" y="975598"/>
                </a:lnTo>
                <a:lnTo>
                  <a:pt x="366819" y="648839"/>
                </a:lnTo>
                <a:cubicBezTo>
                  <a:pt x="366819" y="636244"/>
                  <a:pt x="377258" y="626168"/>
                  <a:pt x="389498" y="626168"/>
                </a:cubicBezTo>
                <a:lnTo>
                  <a:pt x="490292" y="626168"/>
                </a:lnTo>
                <a:cubicBezTo>
                  <a:pt x="502891" y="626168"/>
                  <a:pt x="512611" y="636244"/>
                  <a:pt x="512611" y="648839"/>
                </a:cubicBezTo>
                <a:lnTo>
                  <a:pt x="512611" y="867998"/>
                </a:lnTo>
                <a:lnTo>
                  <a:pt x="566248" y="867998"/>
                </a:lnTo>
                <a:lnTo>
                  <a:pt x="566248" y="621849"/>
                </a:lnTo>
                <a:cubicBezTo>
                  <a:pt x="566248" y="584783"/>
                  <a:pt x="536369" y="554554"/>
                  <a:pt x="499291" y="554554"/>
                </a:cubicBezTo>
                <a:lnTo>
                  <a:pt x="313542" y="554554"/>
                </a:lnTo>
                <a:lnTo>
                  <a:pt x="313542" y="683746"/>
                </a:lnTo>
                <a:cubicBezTo>
                  <a:pt x="313542" y="695982"/>
                  <a:pt x="303463" y="705698"/>
                  <a:pt x="291223" y="705698"/>
                </a:cubicBezTo>
                <a:cubicBezTo>
                  <a:pt x="278984" y="705698"/>
                  <a:pt x="268545" y="695982"/>
                  <a:pt x="268545" y="683746"/>
                </a:cubicBezTo>
                <a:lnTo>
                  <a:pt x="268545" y="556713"/>
                </a:lnTo>
                <a:cubicBezTo>
                  <a:pt x="217787" y="546277"/>
                  <a:pt x="179270" y="501294"/>
                  <a:pt x="179270" y="447314"/>
                </a:cubicBezTo>
                <a:lnTo>
                  <a:pt x="179270" y="331437"/>
                </a:lnTo>
                <a:cubicBezTo>
                  <a:pt x="179270" y="262343"/>
                  <a:pt x="226787" y="204404"/>
                  <a:pt x="290503" y="188210"/>
                </a:cubicBezTo>
                <a:cubicBezTo>
                  <a:pt x="276824" y="170577"/>
                  <a:pt x="268545" y="148625"/>
                  <a:pt x="268545" y="124514"/>
                </a:cubicBezTo>
                <a:lnTo>
                  <a:pt x="268545" y="104001"/>
                </a:lnTo>
                <a:cubicBezTo>
                  <a:pt x="268545" y="46423"/>
                  <a:pt x="315342" y="0"/>
                  <a:pt x="37257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92C9910E-B78D-3049-88BB-C16176B38B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89388" y="3816281"/>
            <a:ext cx="536395" cy="608040"/>
          </a:xfrm>
          <a:custGeom>
            <a:avLst/>
            <a:gdLst>
              <a:gd name="connsiteX0" fmla="*/ 216332 w 1093427"/>
              <a:gd name="connsiteY0" fmla="*/ 1190625 h 1239478"/>
              <a:gd name="connsiteX1" fmla="*/ 233701 w 1093427"/>
              <a:gd name="connsiteY1" fmla="*/ 1197916 h 1239478"/>
              <a:gd name="connsiteX2" fmla="*/ 240938 w 1093427"/>
              <a:gd name="connsiteY2" fmla="*/ 1215049 h 1239478"/>
              <a:gd name="connsiteX3" fmla="*/ 233701 w 1093427"/>
              <a:gd name="connsiteY3" fmla="*/ 1232547 h 1239478"/>
              <a:gd name="connsiteX4" fmla="*/ 216332 w 1093427"/>
              <a:gd name="connsiteY4" fmla="*/ 1239474 h 1239478"/>
              <a:gd name="connsiteX5" fmla="*/ 199324 w 1093427"/>
              <a:gd name="connsiteY5" fmla="*/ 1232547 h 1239478"/>
              <a:gd name="connsiteX6" fmla="*/ 192087 w 1093427"/>
              <a:gd name="connsiteY6" fmla="*/ 1215049 h 1239478"/>
              <a:gd name="connsiteX7" fmla="*/ 199324 w 1093427"/>
              <a:gd name="connsiteY7" fmla="*/ 1197916 h 1239478"/>
              <a:gd name="connsiteX8" fmla="*/ 216332 w 1093427"/>
              <a:gd name="connsiteY8" fmla="*/ 1190625 h 1239478"/>
              <a:gd name="connsiteX9" fmla="*/ 927894 w 1093427"/>
              <a:gd name="connsiteY9" fmla="*/ 1060450 h 1239478"/>
              <a:gd name="connsiteX10" fmla="*/ 944901 w 1093427"/>
              <a:gd name="connsiteY10" fmla="*/ 1067741 h 1239478"/>
              <a:gd name="connsiteX11" fmla="*/ 952138 w 1093427"/>
              <a:gd name="connsiteY11" fmla="*/ 1084874 h 1239478"/>
              <a:gd name="connsiteX12" fmla="*/ 944901 w 1093427"/>
              <a:gd name="connsiteY12" fmla="*/ 1102372 h 1239478"/>
              <a:gd name="connsiteX13" fmla="*/ 927894 w 1093427"/>
              <a:gd name="connsiteY13" fmla="*/ 1109299 h 1239478"/>
              <a:gd name="connsiteX14" fmla="*/ 910524 w 1093427"/>
              <a:gd name="connsiteY14" fmla="*/ 1102372 h 1239478"/>
              <a:gd name="connsiteX15" fmla="*/ 903287 w 1093427"/>
              <a:gd name="connsiteY15" fmla="*/ 1084874 h 1239478"/>
              <a:gd name="connsiteX16" fmla="*/ 910524 w 1093427"/>
              <a:gd name="connsiteY16" fmla="*/ 1067741 h 1239478"/>
              <a:gd name="connsiteX17" fmla="*/ 927894 w 1093427"/>
              <a:gd name="connsiteY17" fmla="*/ 1060450 h 1239478"/>
              <a:gd name="connsiteX18" fmla="*/ 753142 w 1093427"/>
              <a:gd name="connsiteY18" fmla="*/ 1060450 h 1239478"/>
              <a:gd name="connsiteX19" fmla="*/ 835944 w 1093427"/>
              <a:gd name="connsiteY19" fmla="*/ 1060450 h 1239478"/>
              <a:gd name="connsiteX20" fmla="*/ 860065 w 1093427"/>
              <a:gd name="connsiteY20" fmla="*/ 1084874 h 1239478"/>
              <a:gd name="connsiteX21" fmla="*/ 835944 w 1093427"/>
              <a:gd name="connsiteY21" fmla="*/ 1109299 h 1239478"/>
              <a:gd name="connsiteX22" fmla="*/ 753142 w 1093427"/>
              <a:gd name="connsiteY22" fmla="*/ 1109299 h 1239478"/>
              <a:gd name="connsiteX23" fmla="*/ 728662 w 1093427"/>
              <a:gd name="connsiteY23" fmla="*/ 1084874 h 1239478"/>
              <a:gd name="connsiteX24" fmla="*/ 753142 w 1093427"/>
              <a:gd name="connsiteY24" fmla="*/ 1060450 h 1239478"/>
              <a:gd name="connsiteX25" fmla="*/ 463842 w 1093427"/>
              <a:gd name="connsiteY25" fmla="*/ 844951 h 1239478"/>
              <a:gd name="connsiteX26" fmla="*/ 463842 w 1093427"/>
              <a:gd name="connsiteY26" fmla="*/ 917678 h 1239478"/>
              <a:gd name="connsiteX27" fmla="*/ 497725 w 1093427"/>
              <a:gd name="connsiteY27" fmla="*/ 951161 h 1239478"/>
              <a:gd name="connsiteX28" fmla="*/ 604421 w 1093427"/>
              <a:gd name="connsiteY28" fmla="*/ 951161 h 1239478"/>
              <a:gd name="connsiteX29" fmla="*/ 638305 w 1093427"/>
              <a:gd name="connsiteY29" fmla="*/ 917678 h 1239478"/>
              <a:gd name="connsiteX30" fmla="*/ 638305 w 1093427"/>
              <a:gd name="connsiteY30" fmla="*/ 844951 h 1239478"/>
              <a:gd name="connsiteX31" fmla="*/ 280557 w 1093427"/>
              <a:gd name="connsiteY31" fmla="*/ 831046 h 1239478"/>
              <a:gd name="connsiteX32" fmla="*/ 310373 w 1093427"/>
              <a:gd name="connsiteY32" fmla="*/ 847239 h 1239478"/>
              <a:gd name="connsiteX33" fmla="*/ 293849 w 1093427"/>
              <a:gd name="connsiteY33" fmla="*/ 877467 h 1239478"/>
              <a:gd name="connsiteX34" fmla="*/ 178177 w 1093427"/>
              <a:gd name="connsiteY34" fmla="*/ 910933 h 1239478"/>
              <a:gd name="connsiteX35" fmla="*/ 48496 w 1093427"/>
              <a:gd name="connsiteY35" fmla="*/ 1083303 h 1239478"/>
              <a:gd name="connsiteX36" fmla="*/ 48496 w 1093427"/>
              <a:gd name="connsiteY36" fmla="*/ 1191258 h 1239478"/>
              <a:gd name="connsiteX37" fmla="*/ 116031 w 1093427"/>
              <a:gd name="connsiteY37" fmla="*/ 1191258 h 1239478"/>
              <a:gd name="connsiteX38" fmla="*/ 140099 w 1093427"/>
              <a:gd name="connsiteY38" fmla="*/ 1215368 h 1239478"/>
              <a:gd name="connsiteX39" fmla="*/ 116031 w 1093427"/>
              <a:gd name="connsiteY39" fmla="*/ 1239478 h 1239478"/>
              <a:gd name="connsiteX40" fmla="*/ 24068 w 1093427"/>
              <a:gd name="connsiteY40" fmla="*/ 1239478 h 1239478"/>
              <a:gd name="connsiteX41" fmla="*/ 0 w 1093427"/>
              <a:gd name="connsiteY41" fmla="*/ 1215368 h 1239478"/>
              <a:gd name="connsiteX42" fmla="*/ 0 w 1093427"/>
              <a:gd name="connsiteY42" fmla="*/ 1083303 h 1239478"/>
              <a:gd name="connsiteX43" fmla="*/ 45981 w 1093427"/>
              <a:gd name="connsiteY43" fmla="*/ 946199 h 1239478"/>
              <a:gd name="connsiteX44" fmla="*/ 164527 w 1093427"/>
              <a:gd name="connsiteY44" fmla="*/ 864152 h 1239478"/>
              <a:gd name="connsiteX45" fmla="*/ 796541 w 1093427"/>
              <a:gd name="connsiteY45" fmla="*/ 825924 h 1239478"/>
              <a:gd name="connsiteX46" fmla="*/ 928611 w 1093427"/>
              <a:gd name="connsiteY46" fmla="*/ 864076 h 1239478"/>
              <a:gd name="connsiteX47" fmla="*/ 1047725 w 1093427"/>
              <a:gd name="connsiteY47" fmla="*/ 946139 h 1239478"/>
              <a:gd name="connsiteX48" fmla="*/ 1093427 w 1093427"/>
              <a:gd name="connsiteY48" fmla="*/ 1083271 h 1239478"/>
              <a:gd name="connsiteX49" fmla="*/ 1093427 w 1093427"/>
              <a:gd name="connsiteY49" fmla="*/ 1215363 h 1239478"/>
              <a:gd name="connsiteX50" fmla="*/ 1069317 w 1093427"/>
              <a:gd name="connsiteY50" fmla="*/ 1239478 h 1239478"/>
              <a:gd name="connsiteX51" fmla="*/ 311448 w 1093427"/>
              <a:gd name="connsiteY51" fmla="*/ 1239478 h 1239478"/>
              <a:gd name="connsiteX52" fmla="*/ 287337 w 1093427"/>
              <a:gd name="connsiteY52" fmla="*/ 1215363 h 1239478"/>
              <a:gd name="connsiteX53" fmla="*/ 311448 w 1093427"/>
              <a:gd name="connsiteY53" fmla="*/ 1191248 h 1239478"/>
              <a:gd name="connsiteX54" fmla="*/ 1045206 w 1093427"/>
              <a:gd name="connsiteY54" fmla="*/ 1191248 h 1239478"/>
              <a:gd name="connsiteX55" fmla="*/ 1045206 w 1093427"/>
              <a:gd name="connsiteY55" fmla="*/ 1083271 h 1239478"/>
              <a:gd name="connsiteX56" fmla="*/ 915296 w 1093427"/>
              <a:gd name="connsiteY56" fmla="*/ 910866 h 1239478"/>
              <a:gd name="connsiteX57" fmla="*/ 782866 w 1093427"/>
              <a:gd name="connsiteY57" fmla="*/ 872354 h 1239478"/>
              <a:gd name="connsiteX58" fmla="*/ 766673 w 1093427"/>
              <a:gd name="connsiteY58" fmla="*/ 842481 h 1239478"/>
              <a:gd name="connsiteX59" fmla="*/ 796541 w 1093427"/>
              <a:gd name="connsiteY59" fmla="*/ 825924 h 1239478"/>
              <a:gd name="connsiteX60" fmla="*/ 546100 w 1093427"/>
              <a:gd name="connsiteY60" fmla="*/ 445197 h 1239478"/>
              <a:gd name="connsiteX61" fmla="*/ 521517 w 1093427"/>
              <a:gd name="connsiteY61" fmla="*/ 469719 h 1239478"/>
              <a:gd name="connsiteX62" fmla="*/ 546100 w 1093427"/>
              <a:gd name="connsiteY62" fmla="*/ 493881 h 1239478"/>
              <a:gd name="connsiteX63" fmla="*/ 570321 w 1093427"/>
              <a:gd name="connsiteY63" fmla="*/ 469719 h 1239478"/>
              <a:gd name="connsiteX64" fmla="*/ 546100 w 1093427"/>
              <a:gd name="connsiteY64" fmla="*/ 445197 h 1239478"/>
              <a:gd name="connsiteX65" fmla="*/ 546100 w 1093427"/>
              <a:gd name="connsiteY65" fmla="*/ 396875 h 1239478"/>
              <a:gd name="connsiteX66" fmla="*/ 618763 w 1093427"/>
              <a:gd name="connsiteY66" fmla="*/ 469719 h 1239478"/>
              <a:gd name="connsiteX67" fmla="*/ 546100 w 1093427"/>
              <a:gd name="connsiteY67" fmla="*/ 542564 h 1239478"/>
              <a:gd name="connsiteX68" fmla="*/ 473075 w 1093427"/>
              <a:gd name="connsiteY68" fmla="*/ 469719 h 1239478"/>
              <a:gd name="connsiteX69" fmla="*/ 546100 w 1093427"/>
              <a:gd name="connsiteY69" fmla="*/ 396875 h 1239478"/>
              <a:gd name="connsiteX70" fmla="*/ 548910 w 1093427"/>
              <a:gd name="connsiteY70" fmla="*/ 179253 h 1239478"/>
              <a:gd name="connsiteX71" fmla="*/ 410854 w 1093427"/>
              <a:gd name="connsiteY71" fmla="*/ 214896 h 1239478"/>
              <a:gd name="connsiteX72" fmla="*/ 324344 w 1093427"/>
              <a:gd name="connsiteY72" fmla="*/ 302744 h 1239478"/>
              <a:gd name="connsiteX73" fmla="*/ 364715 w 1093427"/>
              <a:gd name="connsiteY73" fmla="*/ 618132 h 1239478"/>
              <a:gd name="connsiteX74" fmla="*/ 435005 w 1093427"/>
              <a:gd name="connsiteY74" fmla="*/ 792387 h 1239478"/>
              <a:gd name="connsiteX75" fmla="*/ 438970 w 1093427"/>
              <a:gd name="connsiteY75" fmla="*/ 796347 h 1239478"/>
              <a:gd name="connsiteX76" fmla="*/ 524039 w 1093427"/>
              <a:gd name="connsiteY76" fmla="*/ 796347 h 1239478"/>
              <a:gd name="connsiteX77" fmla="*/ 524039 w 1093427"/>
              <a:gd name="connsiteY77" fmla="*/ 619572 h 1239478"/>
              <a:gd name="connsiteX78" fmla="*/ 548190 w 1093427"/>
              <a:gd name="connsiteY78" fmla="*/ 595450 h 1239478"/>
              <a:gd name="connsiteX79" fmla="*/ 572340 w 1093427"/>
              <a:gd name="connsiteY79" fmla="*/ 619572 h 1239478"/>
              <a:gd name="connsiteX80" fmla="*/ 572340 w 1093427"/>
              <a:gd name="connsiteY80" fmla="*/ 796347 h 1239478"/>
              <a:gd name="connsiteX81" fmla="*/ 658130 w 1093427"/>
              <a:gd name="connsiteY81" fmla="*/ 796347 h 1239478"/>
              <a:gd name="connsiteX82" fmla="*/ 662095 w 1093427"/>
              <a:gd name="connsiteY82" fmla="*/ 792387 h 1239478"/>
              <a:gd name="connsiteX83" fmla="*/ 732745 w 1093427"/>
              <a:gd name="connsiteY83" fmla="*/ 617771 h 1239478"/>
              <a:gd name="connsiteX84" fmla="*/ 807000 w 1093427"/>
              <a:gd name="connsiteY84" fmla="*/ 437036 h 1239478"/>
              <a:gd name="connsiteX85" fmla="*/ 681920 w 1093427"/>
              <a:gd name="connsiteY85" fmla="*/ 216337 h 1239478"/>
              <a:gd name="connsiteX86" fmla="*/ 548910 w 1093427"/>
              <a:gd name="connsiteY86" fmla="*/ 179253 h 1239478"/>
              <a:gd name="connsiteX87" fmla="*/ 552019 w 1093427"/>
              <a:gd name="connsiteY87" fmla="*/ 130649 h 1239478"/>
              <a:gd name="connsiteX88" fmla="*/ 707152 w 1093427"/>
              <a:gd name="connsiteY88" fmla="*/ 174933 h 1239478"/>
              <a:gd name="connsiteX89" fmla="*/ 814569 w 1093427"/>
              <a:gd name="connsiteY89" fmla="*/ 284382 h 1239478"/>
              <a:gd name="connsiteX90" fmla="*/ 855301 w 1093427"/>
              <a:gd name="connsiteY90" fmla="*/ 437036 h 1239478"/>
              <a:gd name="connsiteX91" fmla="*/ 767349 w 1093427"/>
              <a:gd name="connsiteY91" fmla="*/ 651974 h 1239478"/>
              <a:gd name="connsiteX92" fmla="*/ 710397 w 1093427"/>
              <a:gd name="connsiteY92" fmla="*/ 792387 h 1239478"/>
              <a:gd name="connsiteX93" fmla="*/ 686606 w 1093427"/>
              <a:gd name="connsiteY93" fmla="*/ 836311 h 1239478"/>
              <a:gd name="connsiteX94" fmla="*/ 686606 w 1093427"/>
              <a:gd name="connsiteY94" fmla="*/ 917678 h 1239478"/>
              <a:gd name="connsiteX95" fmla="*/ 604421 w 1093427"/>
              <a:gd name="connsiteY95" fmla="*/ 999765 h 1239478"/>
              <a:gd name="connsiteX96" fmla="*/ 497725 w 1093427"/>
              <a:gd name="connsiteY96" fmla="*/ 999765 h 1239478"/>
              <a:gd name="connsiteX97" fmla="*/ 415180 w 1093427"/>
              <a:gd name="connsiteY97" fmla="*/ 917678 h 1239478"/>
              <a:gd name="connsiteX98" fmla="*/ 415180 w 1093427"/>
              <a:gd name="connsiteY98" fmla="*/ 838831 h 1239478"/>
              <a:gd name="connsiteX99" fmla="*/ 386703 w 1093427"/>
              <a:gd name="connsiteY99" fmla="*/ 792387 h 1239478"/>
              <a:gd name="connsiteX100" fmla="*/ 329751 w 1093427"/>
              <a:gd name="connsiteY100" fmla="*/ 651974 h 1239478"/>
              <a:gd name="connsiteX101" fmla="*/ 245764 w 1093427"/>
              <a:gd name="connsiteY101" fmla="*/ 485640 h 1239478"/>
              <a:gd name="connsiteX102" fmla="*/ 281089 w 1093427"/>
              <a:gd name="connsiteY102" fmla="*/ 280422 h 1239478"/>
              <a:gd name="connsiteX103" fmla="*/ 388506 w 1093427"/>
              <a:gd name="connsiteY103" fmla="*/ 171693 h 1239478"/>
              <a:gd name="connsiteX104" fmla="*/ 552019 w 1093427"/>
              <a:gd name="connsiteY104" fmla="*/ 130649 h 1239478"/>
              <a:gd name="connsiteX105" fmla="*/ 755759 w 1093427"/>
              <a:gd name="connsiteY105" fmla="*/ 35763 h 1239478"/>
              <a:gd name="connsiteX106" fmla="*/ 772993 w 1093427"/>
              <a:gd name="connsiteY106" fmla="*/ 43037 h 1239478"/>
              <a:gd name="connsiteX107" fmla="*/ 772993 w 1093427"/>
              <a:gd name="connsiteY107" fmla="*/ 77162 h 1239478"/>
              <a:gd name="connsiteX108" fmla="*/ 725844 w 1093427"/>
              <a:gd name="connsiteY108" fmla="*/ 124219 h 1239478"/>
              <a:gd name="connsiteX109" fmla="*/ 709057 w 1093427"/>
              <a:gd name="connsiteY109" fmla="*/ 131404 h 1239478"/>
              <a:gd name="connsiteX110" fmla="*/ 691912 w 1093427"/>
              <a:gd name="connsiteY110" fmla="*/ 124219 h 1239478"/>
              <a:gd name="connsiteX111" fmla="*/ 691912 w 1093427"/>
              <a:gd name="connsiteY111" fmla="*/ 90094 h 1239478"/>
              <a:gd name="connsiteX112" fmla="*/ 739060 w 1093427"/>
              <a:gd name="connsiteY112" fmla="*/ 43037 h 1239478"/>
              <a:gd name="connsiteX113" fmla="*/ 755759 w 1093427"/>
              <a:gd name="connsiteY113" fmla="*/ 35763 h 1239478"/>
              <a:gd name="connsiteX114" fmla="*/ 337725 w 1093427"/>
              <a:gd name="connsiteY114" fmla="*/ 35754 h 1239478"/>
              <a:gd name="connsiteX115" fmla="*/ 354899 w 1093427"/>
              <a:gd name="connsiteY115" fmla="*/ 43001 h 1239478"/>
              <a:gd name="connsiteX116" fmla="*/ 402626 w 1093427"/>
              <a:gd name="connsiteY116" fmla="*/ 90245 h 1239478"/>
              <a:gd name="connsiteX117" fmla="*/ 402626 w 1093427"/>
              <a:gd name="connsiteY117" fmla="*/ 124247 h 1239478"/>
              <a:gd name="connsiteX118" fmla="*/ 385632 w 1093427"/>
              <a:gd name="connsiteY118" fmla="*/ 131405 h 1239478"/>
              <a:gd name="connsiteX119" fmla="*/ 368277 w 1093427"/>
              <a:gd name="connsiteY119" fmla="*/ 124247 h 1239478"/>
              <a:gd name="connsiteX120" fmla="*/ 320551 w 1093427"/>
              <a:gd name="connsiteY120" fmla="*/ 76645 h 1239478"/>
              <a:gd name="connsiteX121" fmla="*/ 320551 w 1093427"/>
              <a:gd name="connsiteY121" fmla="*/ 43001 h 1239478"/>
              <a:gd name="connsiteX122" fmla="*/ 337725 w 1093427"/>
              <a:gd name="connsiteY122" fmla="*/ 35754 h 1239478"/>
              <a:gd name="connsiteX123" fmla="*/ 548481 w 1093427"/>
              <a:gd name="connsiteY123" fmla="*/ 0 h 1239478"/>
              <a:gd name="connsiteX124" fmla="*/ 572725 w 1093427"/>
              <a:gd name="connsiteY124" fmla="*/ 24067 h 1239478"/>
              <a:gd name="connsiteX125" fmla="*/ 572725 w 1093427"/>
              <a:gd name="connsiteY125" fmla="*/ 73998 h 1239478"/>
              <a:gd name="connsiteX126" fmla="*/ 548481 w 1093427"/>
              <a:gd name="connsiteY126" fmla="*/ 98066 h 1239478"/>
              <a:gd name="connsiteX127" fmla="*/ 523875 w 1093427"/>
              <a:gd name="connsiteY127" fmla="*/ 73998 h 1239478"/>
              <a:gd name="connsiteX128" fmla="*/ 523875 w 1093427"/>
              <a:gd name="connsiteY128" fmla="*/ 24067 h 1239478"/>
              <a:gd name="connsiteX129" fmla="*/ 548481 w 1093427"/>
              <a:gd name="connsiteY129" fmla="*/ 0 h 1239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1093427" h="1239478">
                <a:moveTo>
                  <a:pt x="216332" y="1190625"/>
                </a:moveTo>
                <a:cubicBezTo>
                  <a:pt x="222845" y="1190625"/>
                  <a:pt x="228997" y="1193542"/>
                  <a:pt x="233701" y="1197916"/>
                </a:cubicBezTo>
                <a:cubicBezTo>
                  <a:pt x="238043" y="1202291"/>
                  <a:pt x="240938" y="1208852"/>
                  <a:pt x="240938" y="1215049"/>
                </a:cubicBezTo>
                <a:cubicBezTo>
                  <a:pt x="240938" y="1221611"/>
                  <a:pt x="238043" y="1227808"/>
                  <a:pt x="233701" y="1232547"/>
                </a:cubicBezTo>
                <a:cubicBezTo>
                  <a:pt x="228997" y="1236922"/>
                  <a:pt x="222845" y="1239474"/>
                  <a:pt x="216332" y="1239474"/>
                </a:cubicBezTo>
                <a:cubicBezTo>
                  <a:pt x="209818" y="1239474"/>
                  <a:pt x="203666" y="1236922"/>
                  <a:pt x="199324" y="1232547"/>
                </a:cubicBezTo>
                <a:cubicBezTo>
                  <a:pt x="194620" y="1227808"/>
                  <a:pt x="192087" y="1221611"/>
                  <a:pt x="192087" y="1215049"/>
                </a:cubicBezTo>
                <a:cubicBezTo>
                  <a:pt x="192087" y="1208852"/>
                  <a:pt x="194620" y="1202291"/>
                  <a:pt x="199324" y="1197916"/>
                </a:cubicBezTo>
                <a:cubicBezTo>
                  <a:pt x="203666" y="1193542"/>
                  <a:pt x="209818" y="1190625"/>
                  <a:pt x="216332" y="1190625"/>
                </a:cubicBezTo>
                <a:close/>
                <a:moveTo>
                  <a:pt x="927894" y="1060450"/>
                </a:moveTo>
                <a:cubicBezTo>
                  <a:pt x="934045" y="1060450"/>
                  <a:pt x="940559" y="1063002"/>
                  <a:pt x="944901" y="1067741"/>
                </a:cubicBezTo>
                <a:cubicBezTo>
                  <a:pt x="949605" y="1072116"/>
                  <a:pt x="952138" y="1078677"/>
                  <a:pt x="952138" y="1084874"/>
                </a:cubicBezTo>
                <a:cubicBezTo>
                  <a:pt x="952138" y="1091436"/>
                  <a:pt x="949605" y="1097633"/>
                  <a:pt x="944901" y="1102372"/>
                </a:cubicBezTo>
                <a:cubicBezTo>
                  <a:pt x="940559" y="1106747"/>
                  <a:pt x="934045" y="1109299"/>
                  <a:pt x="927894" y="1109299"/>
                </a:cubicBezTo>
                <a:cubicBezTo>
                  <a:pt x="921380" y="1109299"/>
                  <a:pt x="915229" y="1106747"/>
                  <a:pt x="910524" y="1102372"/>
                </a:cubicBezTo>
                <a:cubicBezTo>
                  <a:pt x="906182" y="1097633"/>
                  <a:pt x="903287" y="1091436"/>
                  <a:pt x="903287" y="1084874"/>
                </a:cubicBezTo>
                <a:cubicBezTo>
                  <a:pt x="903287" y="1078677"/>
                  <a:pt x="906182" y="1072116"/>
                  <a:pt x="910524" y="1067741"/>
                </a:cubicBezTo>
                <a:cubicBezTo>
                  <a:pt x="915229" y="1063002"/>
                  <a:pt x="921380" y="1060450"/>
                  <a:pt x="927894" y="1060450"/>
                </a:cubicBezTo>
                <a:close/>
                <a:moveTo>
                  <a:pt x="753142" y="1060450"/>
                </a:moveTo>
                <a:lnTo>
                  <a:pt x="835944" y="1060450"/>
                </a:lnTo>
                <a:cubicBezTo>
                  <a:pt x="849265" y="1060450"/>
                  <a:pt x="860065" y="1071386"/>
                  <a:pt x="860065" y="1084874"/>
                </a:cubicBezTo>
                <a:cubicBezTo>
                  <a:pt x="860065" y="1098362"/>
                  <a:pt x="849265" y="1109299"/>
                  <a:pt x="835944" y="1109299"/>
                </a:cubicBezTo>
                <a:lnTo>
                  <a:pt x="753142" y="1109299"/>
                </a:lnTo>
                <a:cubicBezTo>
                  <a:pt x="739462" y="1109299"/>
                  <a:pt x="728662" y="1098362"/>
                  <a:pt x="728662" y="1084874"/>
                </a:cubicBezTo>
                <a:cubicBezTo>
                  <a:pt x="728662" y="1071386"/>
                  <a:pt x="739462" y="1060450"/>
                  <a:pt x="753142" y="1060450"/>
                </a:cubicBezTo>
                <a:close/>
                <a:moveTo>
                  <a:pt x="463842" y="844951"/>
                </a:moveTo>
                <a:lnTo>
                  <a:pt x="463842" y="917678"/>
                </a:lnTo>
                <a:cubicBezTo>
                  <a:pt x="463842" y="936039"/>
                  <a:pt x="478981" y="951161"/>
                  <a:pt x="497725" y="951161"/>
                </a:cubicBezTo>
                <a:lnTo>
                  <a:pt x="604421" y="951161"/>
                </a:lnTo>
                <a:cubicBezTo>
                  <a:pt x="623165" y="951161"/>
                  <a:pt x="638305" y="936039"/>
                  <a:pt x="638305" y="917678"/>
                </a:cubicBezTo>
                <a:lnTo>
                  <a:pt x="638305" y="844951"/>
                </a:lnTo>
                <a:close/>
                <a:moveTo>
                  <a:pt x="280557" y="831046"/>
                </a:moveTo>
                <a:cubicBezTo>
                  <a:pt x="293130" y="827088"/>
                  <a:pt x="306781" y="834645"/>
                  <a:pt x="310373" y="847239"/>
                </a:cubicBezTo>
                <a:cubicBezTo>
                  <a:pt x="313966" y="860194"/>
                  <a:pt x="306781" y="873509"/>
                  <a:pt x="293849" y="877467"/>
                </a:cubicBezTo>
                <a:lnTo>
                  <a:pt x="178177" y="910933"/>
                </a:lnTo>
                <a:cubicBezTo>
                  <a:pt x="101662" y="932884"/>
                  <a:pt x="48496" y="1003775"/>
                  <a:pt x="48496" y="1083303"/>
                </a:cubicBezTo>
                <a:lnTo>
                  <a:pt x="48496" y="1191258"/>
                </a:lnTo>
                <a:lnTo>
                  <a:pt x="116031" y="1191258"/>
                </a:lnTo>
                <a:cubicBezTo>
                  <a:pt x="129322" y="1191258"/>
                  <a:pt x="140099" y="1202054"/>
                  <a:pt x="140099" y="1215368"/>
                </a:cubicBezTo>
                <a:cubicBezTo>
                  <a:pt x="140099" y="1228683"/>
                  <a:pt x="129322" y="1239478"/>
                  <a:pt x="116031" y="1239478"/>
                </a:cubicBezTo>
                <a:lnTo>
                  <a:pt x="24068" y="1239478"/>
                </a:lnTo>
                <a:cubicBezTo>
                  <a:pt x="10777" y="1239478"/>
                  <a:pt x="0" y="1228683"/>
                  <a:pt x="0" y="1215368"/>
                </a:cubicBezTo>
                <a:lnTo>
                  <a:pt x="0" y="1083303"/>
                </a:lnTo>
                <a:cubicBezTo>
                  <a:pt x="0" y="1033643"/>
                  <a:pt x="15806" y="986142"/>
                  <a:pt x="45981" y="946199"/>
                </a:cubicBezTo>
                <a:cubicBezTo>
                  <a:pt x="75438" y="906255"/>
                  <a:pt x="116749" y="878187"/>
                  <a:pt x="164527" y="864152"/>
                </a:cubicBezTo>
                <a:close/>
                <a:moveTo>
                  <a:pt x="796541" y="825924"/>
                </a:moveTo>
                <a:lnTo>
                  <a:pt x="928611" y="864076"/>
                </a:lnTo>
                <a:cubicBezTo>
                  <a:pt x="976472" y="878113"/>
                  <a:pt x="1017856" y="906187"/>
                  <a:pt x="1047725" y="946139"/>
                </a:cubicBezTo>
                <a:cubicBezTo>
                  <a:pt x="1077593" y="986091"/>
                  <a:pt x="1093427" y="1033601"/>
                  <a:pt x="1093427" y="1083271"/>
                </a:cubicBezTo>
                <a:lnTo>
                  <a:pt x="1093427" y="1215363"/>
                </a:lnTo>
                <a:cubicBezTo>
                  <a:pt x="1093427" y="1228681"/>
                  <a:pt x="1082631" y="1239478"/>
                  <a:pt x="1069317" y="1239478"/>
                </a:cubicBezTo>
                <a:lnTo>
                  <a:pt x="311448" y="1239478"/>
                </a:lnTo>
                <a:cubicBezTo>
                  <a:pt x="298133" y="1239478"/>
                  <a:pt x="287337" y="1228681"/>
                  <a:pt x="287337" y="1215363"/>
                </a:cubicBezTo>
                <a:cubicBezTo>
                  <a:pt x="287337" y="1202046"/>
                  <a:pt x="298133" y="1191248"/>
                  <a:pt x="311448" y="1191248"/>
                </a:cubicBezTo>
                <a:lnTo>
                  <a:pt x="1045206" y="1191248"/>
                </a:lnTo>
                <a:lnTo>
                  <a:pt x="1045206" y="1083271"/>
                </a:lnTo>
                <a:cubicBezTo>
                  <a:pt x="1045206" y="1003727"/>
                  <a:pt x="991586" y="932822"/>
                  <a:pt x="915296" y="910866"/>
                </a:cubicBezTo>
                <a:lnTo>
                  <a:pt x="782866" y="872354"/>
                </a:lnTo>
                <a:cubicBezTo>
                  <a:pt x="770271" y="868755"/>
                  <a:pt x="762714" y="855438"/>
                  <a:pt x="766673" y="842481"/>
                </a:cubicBezTo>
                <a:cubicBezTo>
                  <a:pt x="770271" y="829883"/>
                  <a:pt x="783586" y="822325"/>
                  <a:pt x="796541" y="825924"/>
                </a:cubicBezTo>
                <a:close/>
                <a:moveTo>
                  <a:pt x="546100" y="445197"/>
                </a:moveTo>
                <a:cubicBezTo>
                  <a:pt x="532362" y="445197"/>
                  <a:pt x="521517" y="456016"/>
                  <a:pt x="521517" y="469719"/>
                </a:cubicBezTo>
                <a:cubicBezTo>
                  <a:pt x="521517" y="483062"/>
                  <a:pt x="532362" y="493881"/>
                  <a:pt x="546100" y="493881"/>
                </a:cubicBezTo>
                <a:cubicBezTo>
                  <a:pt x="559114" y="493881"/>
                  <a:pt x="570321" y="483062"/>
                  <a:pt x="570321" y="469719"/>
                </a:cubicBezTo>
                <a:cubicBezTo>
                  <a:pt x="570321" y="456016"/>
                  <a:pt x="559114" y="445197"/>
                  <a:pt x="546100" y="445197"/>
                </a:cubicBezTo>
                <a:close/>
                <a:moveTo>
                  <a:pt x="546100" y="396875"/>
                </a:moveTo>
                <a:cubicBezTo>
                  <a:pt x="586227" y="396875"/>
                  <a:pt x="618763" y="429691"/>
                  <a:pt x="618763" y="469719"/>
                </a:cubicBezTo>
                <a:cubicBezTo>
                  <a:pt x="618763" y="509748"/>
                  <a:pt x="586227" y="542564"/>
                  <a:pt x="546100" y="542564"/>
                </a:cubicBezTo>
                <a:cubicBezTo>
                  <a:pt x="505972" y="542564"/>
                  <a:pt x="473075" y="509748"/>
                  <a:pt x="473075" y="469719"/>
                </a:cubicBezTo>
                <a:cubicBezTo>
                  <a:pt x="473075" y="429691"/>
                  <a:pt x="505972" y="396875"/>
                  <a:pt x="546100" y="396875"/>
                </a:cubicBezTo>
                <a:close/>
                <a:moveTo>
                  <a:pt x="548910" y="179253"/>
                </a:moveTo>
                <a:cubicBezTo>
                  <a:pt x="503132" y="179253"/>
                  <a:pt x="456272" y="191134"/>
                  <a:pt x="410854" y="214896"/>
                </a:cubicBezTo>
                <a:cubicBezTo>
                  <a:pt x="374087" y="234338"/>
                  <a:pt x="343809" y="264581"/>
                  <a:pt x="324344" y="302744"/>
                </a:cubicBezTo>
                <a:cubicBezTo>
                  <a:pt x="255857" y="435956"/>
                  <a:pt x="300193" y="552966"/>
                  <a:pt x="364715" y="618132"/>
                </a:cubicBezTo>
                <a:cubicBezTo>
                  <a:pt x="410133" y="664216"/>
                  <a:pt x="435005" y="726141"/>
                  <a:pt x="435005" y="792387"/>
                </a:cubicBezTo>
                <a:cubicBezTo>
                  <a:pt x="435005" y="794547"/>
                  <a:pt x="436807" y="796347"/>
                  <a:pt x="438970" y="796347"/>
                </a:cubicBezTo>
                <a:lnTo>
                  <a:pt x="524039" y="796347"/>
                </a:lnTo>
                <a:lnTo>
                  <a:pt x="524039" y="619572"/>
                </a:lnTo>
                <a:cubicBezTo>
                  <a:pt x="524039" y="606250"/>
                  <a:pt x="534853" y="595450"/>
                  <a:pt x="548190" y="595450"/>
                </a:cubicBezTo>
                <a:cubicBezTo>
                  <a:pt x="561887" y="595450"/>
                  <a:pt x="572340" y="606250"/>
                  <a:pt x="572340" y="619572"/>
                </a:cubicBezTo>
                <a:lnTo>
                  <a:pt x="572340" y="796347"/>
                </a:lnTo>
                <a:lnTo>
                  <a:pt x="658130" y="796347"/>
                </a:lnTo>
                <a:cubicBezTo>
                  <a:pt x="660293" y="796347"/>
                  <a:pt x="662095" y="794547"/>
                  <a:pt x="662095" y="792387"/>
                </a:cubicBezTo>
                <a:cubicBezTo>
                  <a:pt x="662095" y="726141"/>
                  <a:pt x="686967" y="664216"/>
                  <a:pt x="732745" y="617771"/>
                </a:cubicBezTo>
                <a:cubicBezTo>
                  <a:pt x="780326" y="569527"/>
                  <a:pt x="807000" y="505082"/>
                  <a:pt x="807000" y="437036"/>
                </a:cubicBezTo>
                <a:cubicBezTo>
                  <a:pt x="807000" y="345948"/>
                  <a:pt x="760140" y="263501"/>
                  <a:pt x="681920" y="216337"/>
                </a:cubicBezTo>
                <a:cubicBezTo>
                  <a:pt x="641188" y="191494"/>
                  <a:pt x="595770" y="179253"/>
                  <a:pt x="548910" y="179253"/>
                </a:cubicBezTo>
                <a:close/>
                <a:moveTo>
                  <a:pt x="552019" y="130649"/>
                </a:moveTo>
                <a:cubicBezTo>
                  <a:pt x="606404" y="131189"/>
                  <a:pt x="659391" y="145950"/>
                  <a:pt x="707152" y="174933"/>
                </a:cubicBezTo>
                <a:cubicBezTo>
                  <a:pt x="751489" y="201575"/>
                  <a:pt x="788616" y="239739"/>
                  <a:pt x="814569" y="284382"/>
                </a:cubicBezTo>
                <a:cubicBezTo>
                  <a:pt x="841243" y="330826"/>
                  <a:pt x="855301" y="383391"/>
                  <a:pt x="855301" y="437036"/>
                </a:cubicBezTo>
                <a:cubicBezTo>
                  <a:pt x="855301" y="518043"/>
                  <a:pt x="823941" y="594009"/>
                  <a:pt x="767349" y="651974"/>
                </a:cubicBezTo>
                <a:cubicBezTo>
                  <a:pt x="730582" y="689058"/>
                  <a:pt x="710397" y="739102"/>
                  <a:pt x="710397" y="792387"/>
                </a:cubicBezTo>
                <a:cubicBezTo>
                  <a:pt x="710397" y="810748"/>
                  <a:pt x="701025" y="826950"/>
                  <a:pt x="686606" y="836311"/>
                </a:cubicBezTo>
                <a:lnTo>
                  <a:pt x="686606" y="917678"/>
                </a:lnTo>
                <a:cubicBezTo>
                  <a:pt x="686606" y="963042"/>
                  <a:pt x="649839" y="999765"/>
                  <a:pt x="604421" y="999765"/>
                </a:cubicBezTo>
                <a:lnTo>
                  <a:pt x="497725" y="999765"/>
                </a:lnTo>
                <a:cubicBezTo>
                  <a:pt x="452307" y="999765"/>
                  <a:pt x="415180" y="963042"/>
                  <a:pt x="415180" y="917678"/>
                </a:cubicBezTo>
                <a:lnTo>
                  <a:pt x="415180" y="838831"/>
                </a:lnTo>
                <a:cubicBezTo>
                  <a:pt x="398238" y="830550"/>
                  <a:pt x="386703" y="812908"/>
                  <a:pt x="386703" y="792387"/>
                </a:cubicBezTo>
                <a:cubicBezTo>
                  <a:pt x="386703" y="739102"/>
                  <a:pt x="366518" y="689058"/>
                  <a:pt x="329751" y="651974"/>
                </a:cubicBezTo>
                <a:cubicBezTo>
                  <a:pt x="284693" y="606250"/>
                  <a:pt x="255857" y="548645"/>
                  <a:pt x="245764" y="485640"/>
                </a:cubicBezTo>
                <a:cubicBezTo>
                  <a:pt x="234950" y="417954"/>
                  <a:pt x="247206" y="347028"/>
                  <a:pt x="281089" y="280422"/>
                </a:cubicBezTo>
                <a:cubicBezTo>
                  <a:pt x="305240" y="233618"/>
                  <a:pt x="342367" y="196175"/>
                  <a:pt x="388506" y="171693"/>
                </a:cubicBezTo>
                <a:cubicBezTo>
                  <a:pt x="441854" y="143790"/>
                  <a:pt x="497635" y="130109"/>
                  <a:pt x="552019" y="130649"/>
                </a:cubicBezTo>
                <a:close/>
                <a:moveTo>
                  <a:pt x="755759" y="35763"/>
                </a:moveTo>
                <a:cubicBezTo>
                  <a:pt x="761920" y="35763"/>
                  <a:pt x="768171" y="38187"/>
                  <a:pt x="772993" y="43037"/>
                </a:cubicBezTo>
                <a:cubicBezTo>
                  <a:pt x="782280" y="52376"/>
                  <a:pt x="782280" y="67463"/>
                  <a:pt x="772993" y="77162"/>
                </a:cubicBezTo>
                <a:lnTo>
                  <a:pt x="725844" y="124219"/>
                </a:lnTo>
                <a:cubicBezTo>
                  <a:pt x="721201" y="128889"/>
                  <a:pt x="715129" y="131404"/>
                  <a:pt x="709057" y="131404"/>
                </a:cubicBezTo>
                <a:cubicBezTo>
                  <a:pt x="702984" y="131404"/>
                  <a:pt x="696555" y="128889"/>
                  <a:pt x="691912" y="124219"/>
                </a:cubicBezTo>
                <a:cubicBezTo>
                  <a:pt x="682625" y="114880"/>
                  <a:pt x="682625" y="99433"/>
                  <a:pt x="691912" y="90094"/>
                </a:cubicBezTo>
                <a:lnTo>
                  <a:pt x="739060" y="43037"/>
                </a:lnTo>
                <a:cubicBezTo>
                  <a:pt x="743525" y="38187"/>
                  <a:pt x="749597" y="35763"/>
                  <a:pt x="755759" y="35763"/>
                </a:cubicBezTo>
                <a:close/>
                <a:moveTo>
                  <a:pt x="337725" y="35754"/>
                </a:moveTo>
                <a:cubicBezTo>
                  <a:pt x="343962" y="35754"/>
                  <a:pt x="350199" y="38170"/>
                  <a:pt x="354899" y="43001"/>
                </a:cubicBezTo>
                <a:lnTo>
                  <a:pt x="402626" y="90245"/>
                </a:lnTo>
                <a:cubicBezTo>
                  <a:pt x="412388" y="99551"/>
                  <a:pt x="412388" y="114941"/>
                  <a:pt x="402626" y="124247"/>
                </a:cubicBezTo>
                <a:cubicBezTo>
                  <a:pt x="397926" y="128899"/>
                  <a:pt x="391779" y="131405"/>
                  <a:pt x="385632" y="131405"/>
                </a:cubicBezTo>
                <a:cubicBezTo>
                  <a:pt x="379486" y="131405"/>
                  <a:pt x="373339" y="128899"/>
                  <a:pt x="368277" y="124247"/>
                </a:cubicBezTo>
                <a:lnTo>
                  <a:pt x="320551" y="76645"/>
                </a:lnTo>
                <a:cubicBezTo>
                  <a:pt x="311150" y="67339"/>
                  <a:pt x="311150" y="51949"/>
                  <a:pt x="320551" y="43001"/>
                </a:cubicBezTo>
                <a:cubicBezTo>
                  <a:pt x="325251" y="38170"/>
                  <a:pt x="331488" y="35754"/>
                  <a:pt x="337725" y="35754"/>
                </a:cubicBezTo>
                <a:close/>
                <a:moveTo>
                  <a:pt x="548481" y="0"/>
                </a:moveTo>
                <a:cubicBezTo>
                  <a:pt x="561869" y="0"/>
                  <a:pt x="572725" y="10417"/>
                  <a:pt x="572725" y="24067"/>
                </a:cubicBezTo>
                <a:lnTo>
                  <a:pt x="572725" y="73998"/>
                </a:lnTo>
                <a:cubicBezTo>
                  <a:pt x="572725" y="87289"/>
                  <a:pt x="561869" y="98066"/>
                  <a:pt x="548481" y="98066"/>
                </a:cubicBezTo>
                <a:cubicBezTo>
                  <a:pt x="535092" y="98066"/>
                  <a:pt x="523875" y="87289"/>
                  <a:pt x="523875" y="73998"/>
                </a:cubicBezTo>
                <a:lnTo>
                  <a:pt x="523875" y="24067"/>
                </a:lnTo>
                <a:cubicBezTo>
                  <a:pt x="523875" y="10417"/>
                  <a:pt x="535092" y="0"/>
                  <a:pt x="548481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F7843A5-00EF-AD49-9832-AFB13B040563}"/>
              </a:ext>
            </a:extLst>
          </p:cNvPr>
          <p:cNvGrpSpPr/>
          <p:nvPr/>
        </p:nvGrpSpPr>
        <p:grpSpPr>
          <a:xfrm>
            <a:off x="314930" y="2219510"/>
            <a:ext cx="8130389" cy="831273"/>
            <a:chOff x="2161309" y="4056481"/>
            <a:chExt cx="16260777" cy="1662546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A77232B-1253-824A-A891-892F7D3E8B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0391" y="4073009"/>
              <a:ext cx="12101695" cy="30182"/>
            </a:xfrm>
            <a:prstGeom prst="line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F6DCAA6-3EDA-5F4C-A215-CB7D1922BC69}"/>
                </a:ext>
              </a:extLst>
            </p:cNvPr>
            <p:cNvCxnSpPr/>
            <p:nvPr/>
          </p:nvCxnSpPr>
          <p:spPr>
            <a:xfrm flipH="1">
              <a:off x="5559136" y="4056481"/>
              <a:ext cx="761255" cy="1652155"/>
            </a:xfrm>
            <a:prstGeom prst="line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C0430CA-5766-7146-A48B-F434A9B21A64}"/>
                </a:ext>
              </a:extLst>
            </p:cNvPr>
            <p:cNvCxnSpPr/>
            <p:nvPr/>
          </p:nvCxnSpPr>
          <p:spPr>
            <a:xfrm flipH="1">
              <a:off x="2989787" y="5719027"/>
              <a:ext cx="2579740" cy="0"/>
            </a:xfrm>
            <a:prstGeom prst="line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167D37C-F1DD-2B4E-B7B5-19C790F27477}"/>
                </a:ext>
              </a:extLst>
            </p:cNvPr>
            <p:cNvCxnSpPr/>
            <p:nvPr/>
          </p:nvCxnSpPr>
          <p:spPr>
            <a:xfrm flipH="1" flipV="1">
              <a:off x="2161309" y="4077263"/>
              <a:ext cx="848463" cy="1641764"/>
            </a:xfrm>
            <a:prstGeom prst="line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CD6339D-F914-3B4F-8B1D-0D88CFC11322}"/>
              </a:ext>
            </a:extLst>
          </p:cNvPr>
          <p:cNvGrpSpPr/>
          <p:nvPr/>
        </p:nvGrpSpPr>
        <p:grpSpPr>
          <a:xfrm>
            <a:off x="341830" y="4133470"/>
            <a:ext cx="8355301" cy="884868"/>
            <a:chOff x="2215113" y="3745622"/>
            <a:chExt cx="16710601" cy="1769734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ACD0516-248E-A34F-A357-D8429F6D52A0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H="1">
              <a:off x="6320391" y="3745622"/>
              <a:ext cx="12605323" cy="22800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8C7071F-DFDE-0C4F-A32A-A4A2929F82FB}"/>
                </a:ext>
              </a:extLst>
            </p:cNvPr>
            <p:cNvCxnSpPr/>
            <p:nvPr/>
          </p:nvCxnSpPr>
          <p:spPr>
            <a:xfrm flipH="1">
              <a:off x="5588711" y="3774636"/>
              <a:ext cx="761256" cy="1652156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07D7599-B202-5A45-B7E4-A45846C117D2}"/>
                </a:ext>
              </a:extLst>
            </p:cNvPr>
            <p:cNvCxnSpPr/>
            <p:nvPr/>
          </p:nvCxnSpPr>
          <p:spPr>
            <a:xfrm flipH="1">
              <a:off x="3009773" y="5426792"/>
              <a:ext cx="2579740" cy="0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F08F193-239B-504C-A232-C29F046A7F53}"/>
                </a:ext>
              </a:extLst>
            </p:cNvPr>
            <p:cNvCxnSpPr/>
            <p:nvPr/>
          </p:nvCxnSpPr>
          <p:spPr>
            <a:xfrm flipH="1" flipV="1">
              <a:off x="2215113" y="3873592"/>
              <a:ext cx="848464" cy="1641764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23C1D89-219E-C84D-865E-68CFC260DCEF}"/>
              </a:ext>
            </a:extLst>
          </p:cNvPr>
          <p:cNvGrpSpPr/>
          <p:nvPr/>
        </p:nvGrpSpPr>
        <p:grpSpPr>
          <a:xfrm>
            <a:off x="1970239" y="3163233"/>
            <a:ext cx="7740724" cy="835001"/>
            <a:chOff x="2161309" y="4211254"/>
            <a:chExt cx="15481447" cy="1670001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CE2F8C-E5F7-574E-8088-D4E788867B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0391" y="4211254"/>
              <a:ext cx="11322365" cy="28238"/>
            </a:xfrm>
            <a:prstGeom prst="line">
              <a:avLst/>
            </a:prstGeom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2970F26-8214-0A47-9E5D-BDBA7097F10B}"/>
                </a:ext>
              </a:extLst>
            </p:cNvPr>
            <p:cNvCxnSpPr/>
            <p:nvPr/>
          </p:nvCxnSpPr>
          <p:spPr>
            <a:xfrm flipH="1">
              <a:off x="5559136" y="4218709"/>
              <a:ext cx="761255" cy="1652155"/>
            </a:xfrm>
            <a:prstGeom prst="line">
              <a:avLst/>
            </a:prstGeom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E720CD9-6A49-AB44-A5D5-A23C7593E34E}"/>
                </a:ext>
              </a:extLst>
            </p:cNvPr>
            <p:cNvCxnSpPr/>
            <p:nvPr/>
          </p:nvCxnSpPr>
          <p:spPr>
            <a:xfrm flipH="1">
              <a:off x="2989787" y="5881255"/>
              <a:ext cx="2579740" cy="0"/>
            </a:xfrm>
            <a:prstGeom prst="line">
              <a:avLst/>
            </a:prstGeom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A325210-737C-344C-BC88-9D63D73FC7C9}"/>
                </a:ext>
              </a:extLst>
            </p:cNvPr>
            <p:cNvCxnSpPr/>
            <p:nvPr/>
          </p:nvCxnSpPr>
          <p:spPr>
            <a:xfrm flipH="1" flipV="1">
              <a:off x="2161309" y="4239491"/>
              <a:ext cx="848463" cy="1641764"/>
            </a:xfrm>
            <a:prstGeom prst="line">
              <a:avLst/>
            </a:prstGeom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5B4AC60-3660-4D40-8FC6-C4CE5C9D608B}"/>
              </a:ext>
            </a:extLst>
          </p:cNvPr>
          <p:cNvGrpSpPr/>
          <p:nvPr/>
        </p:nvGrpSpPr>
        <p:grpSpPr>
          <a:xfrm>
            <a:off x="2060835" y="5002862"/>
            <a:ext cx="7943890" cy="835735"/>
            <a:chOff x="2342499" y="4209788"/>
            <a:chExt cx="15887779" cy="1671467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59BDEB7-AADB-2F48-BD9B-CFA34ACA7B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0391" y="4209788"/>
              <a:ext cx="11909887" cy="29704"/>
            </a:xfrm>
            <a:prstGeom prst="line">
              <a:avLst/>
            </a:prstGeom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109C6B0-411C-D94E-8B69-E409764614F0}"/>
                </a:ext>
              </a:extLst>
            </p:cNvPr>
            <p:cNvCxnSpPr/>
            <p:nvPr/>
          </p:nvCxnSpPr>
          <p:spPr>
            <a:xfrm flipH="1">
              <a:off x="5559136" y="4218709"/>
              <a:ext cx="761255" cy="1652155"/>
            </a:xfrm>
            <a:prstGeom prst="line">
              <a:avLst/>
            </a:prstGeom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C87BD78-6980-B54A-B9B1-CBEB627E71A5}"/>
                </a:ext>
              </a:extLst>
            </p:cNvPr>
            <p:cNvCxnSpPr/>
            <p:nvPr/>
          </p:nvCxnSpPr>
          <p:spPr>
            <a:xfrm flipH="1">
              <a:off x="2989787" y="5881255"/>
              <a:ext cx="2579740" cy="0"/>
            </a:xfrm>
            <a:prstGeom prst="line">
              <a:avLst/>
            </a:prstGeom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E595CD5-238D-8741-84EE-47E0E0CF4A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42499" y="4590091"/>
              <a:ext cx="667274" cy="1291164"/>
            </a:xfrm>
            <a:prstGeom prst="line">
              <a:avLst/>
            </a:prstGeom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Subtitle 2">
            <a:extLst>
              <a:ext uri="{FF2B5EF4-FFF2-40B4-BE49-F238E27FC236}">
                <a16:creationId xmlns:a16="http://schemas.microsoft.com/office/drawing/2014/main" id="{D387DDFC-5748-BE44-841E-E70A9A7FBAFE}"/>
              </a:ext>
            </a:extLst>
          </p:cNvPr>
          <p:cNvSpPr txBox="1">
            <a:spLocks/>
          </p:cNvSpPr>
          <p:nvPr/>
        </p:nvSpPr>
        <p:spPr>
          <a:xfrm>
            <a:off x="2013843" y="1532907"/>
            <a:ext cx="6539316" cy="627223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1"/>
              </a:lnSpc>
            </a:pPr>
            <a:r>
              <a:rPr lang="en-US" sz="28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Positive linear relationship</a:t>
            </a:r>
          </a:p>
          <a:p>
            <a:pPr>
              <a:lnSpc>
                <a:spcPts val="1751"/>
              </a:lnSpc>
            </a:pPr>
            <a:r>
              <a:rPr lang="en-US" sz="28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between corrosion rate % and water cut %.</a:t>
            </a:r>
            <a:endParaRPr lang="en-US" sz="1800" b="1" dirty="0">
              <a:solidFill>
                <a:schemeClr val="accent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F4934087-DF0A-0440-A978-7E0C16B8F25C}"/>
              </a:ext>
            </a:extLst>
          </p:cNvPr>
          <p:cNvSpPr txBox="1">
            <a:spLocks/>
          </p:cNvSpPr>
          <p:nvPr/>
        </p:nvSpPr>
        <p:spPr>
          <a:xfrm>
            <a:off x="3486062" y="2388116"/>
            <a:ext cx="5250159" cy="858055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51"/>
              </a:lnSpc>
            </a:pP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Negative linear relationship</a:t>
            </a:r>
          </a:p>
          <a:p>
            <a:pPr>
              <a:lnSpc>
                <a:spcPts val="1751"/>
              </a:lnSpc>
            </a:pP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between corrosion rate % and gas flowrate.</a:t>
            </a:r>
            <a:endParaRPr lang="en-US" sz="2800" b="1" dirty="0">
              <a:solidFill>
                <a:schemeClr val="accent2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03B55316-D533-026B-42D8-2A880E1E13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1828673"/>
              </p:ext>
            </p:extLst>
          </p:nvPr>
        </p:nvGraphicFramePr>
        <p:xfrm>
          <a:off x="0" y="-388815"/>
          <a:ext cx="121920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Subtitle 2">
            <a:extLst>
              <a:ext uri="{FF2B5EF4-FFF2-40B4-BE49-F238E27FC236}">
                <a16:creationId xmlns:a16="http://schemas.microsoft.com/office/drawing/2014/main" id="{1904EC9F-C899-CA7C-73FF-9AB9A88B7772}"/>
              </a:ext>
            </a:extLst>
          </p:cNvPr>
          <p:cNvSpPr txBox="1">
            <a:spLocks/>
          </p:cNvSpPr>
          <p:nvPr/>
        </p:nvSpPr>
        <p:spPr>
          <a:xfrm>
            <a:off x="3791417" y="3261025"/>
            <a:ext cx="5541417" cy="944233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1"/>
              </a:lnSpc>
            </a:pPr>
            <a:r>
              <a:rPr lang="en-US" sz="28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Water cut % has a stronger positive</a:t>
            </a:r>
          </a:p>
          <a:p>
            <a:pPr>
              <a:lnSpc>
                <a:spcPts val="1751"/>
              </a:lnSpc>
            </a:pPr>
            <a:r>
              <a:rPr lang="en-US" sz="28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effect on corrosion rate than</a:t>
            </a:r>
          </a:p>
          <a:p>
            <a:pPr>
              <a:lnSpc>
                <a:spcPts val="1751"/>
              </a:lnSpc>
            </a:pPr>
            <a:r>
              <a:rPr lang="en-US" sz="28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flowrate negative effect.</a:t>
            </a:r>
            <a:endParaRPr lang="en-US" sz="2800" b="1" dirty="0">
              <a:solidFill>
                <a:schemeClr val="accent3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2F3739-5C3E-1DA9-D7B4-735E5E79A075}"/>
              </a:ext>
            </a:extLst>
          </p:cNvPr>
          <p:cNvSpPr txBox="1"/>
          <p:nvPr/>
        </p:nvSpPr>
        <p:spPr>
          <a:xfrm>
            <a:off x="3812739" y="4222478"/>
            <a:ext cx="4991409" cy="818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51"/>
              </a:lnSpc>
            </a:pP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There is an interaction between</a:t>
            </a:r>
          </a:p>
          <a:p>
            <a:pPr>
              <a:lnSpc>
                <a:spcPts val="1751"/>
              </a:lnSpc>
            </a:pP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gas flowrate and water cut % in</a:t>
            </a:r>
          </a:p>
          <a:p>
            <a:pPr>
              <a:lnSpc>
                <a:spcPts val="1751"/>
              </a:lnSpc>
            </a:pP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predicting corrosion rate %.</a:t>
            </a:r>
            <a:endParaRPr lang="en-US" sz="2800" b="1" dirty="0">
              <a:solidFill>
                <a:srgbClr val="FFC000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EB6B6F3-42C8-0935-3468-22A704A245BF}"/>
              </a:ext>
            </a:extLst>
          </p:cNvPr>
          <p:cNvGrpSpPr/>
          <p:nvPr/>
        </p:nvGrpSpPr>
        <p:grpSpPr>
          <a:xfrm>
            <a:off x="539739" y="5309226"/>
            <a:ext cx="1515823" cy="1306744"/>
            <a:chOff x="6490010" y="3925229"/>
            <a:chExt cx="3207983" cy="2765503"/>
          </a:xfrm>
        </p:grpSpPr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8081EAE5-D548-EBE6-9AE9-1D0973958728}"/>
                </a:ext>
              </a:extLst>
            </p:cNvPr>
            <p:cNvSpPr/>
            <p:nvPr/>
          </p:nvSpPr>
          <p:spPr>
            <a:xfrm>
              <a:off x="6490010" y="3925229"/>
              <a:ext cx="3207983" cy="2765503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50" name="Hexagon 49">
              <a:extLst>
                <a:ext uri="{FF2B5EF4-FFF2-40B4-BE49-F238E27FC236}">
                  <a16:creationId xmlns:a16="http://schemas.microsoft.com/office/drawing/2014/main" id="{8874B555-F165-41D8-2AF8-2631452B2CCC}"/>
                </a:ext>
              </a:extLst>
            </p:cNvPr>
            <p:cNvSpPr/>
            <p:nvPr/>
          </p:nvSpPr>
          <p:spPr>
            <a:xfrm>
              <a:off x="6785210" y="4179712"/>
              <a:ext cx="2617582" cy="2256536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C1E9301-0FA2-F8F9-22DF-A1A5E4838BFF}"/>
              </a:ext>
            </a:extLst>
          </p:cNvPr>
          <p:cNvSpPr txBox="1"/>
          <p:nvPr/>
        </p:nvSpPr>
        <p:spPr>
          <a:xfrm>
            <a:off x="7227183" y="5420686"/>
            <a:ext cx="663964" cy="115416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9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E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A8C0800-4520-5EAF-87BC-5662C406147E}"/>
              </a:ext>
            </a:extLst>
          </p:cNvPr>
          <p:cNvGrpSpPr/>
          <p:nvPr/>
        </p:nvGrpSpPr>
        <p:grpSpPr>
          <a:xfrm>
            <a:off x="254994" y="5957801"/>
            <a:ext cx="8573649" cy="837079"/>
            <a:chOff x="2161309" y="4207098"/>
            <a:chExt cx="17147297" cy="1674157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FD2CAC9-450B-9E26-48F2-24A072F944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0391" y="4207098"/>
              <a:ext cx="12988215" cy="32394"/>
            </a:xfrm>
            <a:prstGeom prst="line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EE45643-BE64-77EE-24C3-02E456032705}"/>
                </a:ext>
              </a:extLst>
            </p:cNvPr>
            <p:cNvCxnSpPr/>
            <p:nvPr/>
          </p:nvCxnSpPr>
          <p:spPr>
            <a:xfrm flipH="1">
              <a:off x="5559136" y="4218709"/>
              <a:ext cx="761255" cy="1652155"/>
            </a:xfrm>
            <a:prstGeom prst="line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1684F82-2EA4-AAE8-7C10-E9ABA2A6E81D}"/>
                </a:ext>
              </a:extLst>
            </p:cNvPr>
            <p:cNvCxnSpPr/>
            <p:nvPr/>
          </p:nvCxnSpPr>
          <p:spPr>
            <a:xfrm flipH="1">
              <a:off x="2989787" y="5881255"/>
              <a:ext cx="2579740" cy="0"/>
            </a:xfrm>
            <a:prstGeom prst="line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FEA71CA-E699-D452-2613-B876809D404A}"/>
                </a:ext>
              </a:extLst>
            </p:cNvPr>
            <p:cNvCxnSpPr/>
            <p:nvPr/>
          </p:nvCxnSpPr>
          <p:spPr>
            <a:xfrm flipH="1" flipV="1">
              <a:off x="2161309" y="4239491"/>
              <a:ext cx="848463" cy="1641764"/>
            </a:xfrm>
            <a:prstGeom prst="line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Freeform 39">
            <a:extLst>
              <a:ext uri="{FF2B5EF4-FFF2-40B4-BE49-F238E27FC236}">
                <a16:creationId xmlns:a16="http://schemas.microsoft.com/office/drawing/2014/main" id="{E28C527D-7EF6-2164-FB8B-9B296EA1A9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0358" y="5833402"/>
            <a:ext cx="647018" cy="418473"/>
          </a:xfrm>
          <a:custGeom>
            <a:avLst/>
            <a:gdLst>
              <a:gd name="connsiteX0" fmla="*/ 541769 w 1145819"/>
              <a:gd name="connsiteY0" fmla="*/ 621171 h 741084"/>
              <a:gd name="connsiteX1" fmla="*/ 539250 w 1145819"/>
              <a:gd name="connsiteY1" fmla="*/ 621531 h 741084"/>
              <a:gd name="connsiteX2" fmla="*/ 521251 w 1145819"/>
              <a:gd name="connsiteY2" fmla="*/ 630894 h 741084"/>
              <a:gd name="connsiteX3" fmla="*/ 503252 w 1145819"/>
              <a:gd name="connsiteY3" fmla="*/ 652860 h 741084"/>
              <a:gd name="connsiteX4" fmla="*/ 506851 w 1145819"/>
              <a:gd name="connsiteY4" fmla="*/ 689950 h 741084"/>
              <a:gd name="connsiteX5" fmla="*/ 526290 w 1145819"/>
              <a:gd name="connsiteY5" fmla="*/ 696072 h 741084"/>
              <a:gd name="connsiteX6" fmla="*/ 543929 w 1145819"/>
              <a:gd name="connsiteY6" fmla="*/ 686349 h 741084"/>
              <a:gd name="connsiteX7" fmla="*/ 562288 w 1145819"/>
              <a:gd name="connsiteY7" fmla="*/ 664383 h 741084"/>
              <a:gd name="connsiteX8" fmla="*/ 568048 w 1145819"/>
              <a:gd name="connsiteY8" fmla="*/ 644938 h 741084"/>
              <a:gd name="connsiteX9" fmla="*/ 558689 w 1145819"/>
              <a:gd name="connsiteY9" fmla="*/ 627293 h 741084"/>
              <a:gd name="connsiteX10" fmla="*/ 541769 w 1145819"/>
              <a:gd name="connsiteY10" fmla="*/ 621171 h 741084"/>
              <a:gd name="connsiteX11" fmla="*/ 466534 w 1145819"/>
              <a:gd name="connsiteY11" fmla="*/ 559234 h 741084"/>
              <a:gd name="connsiteX12" fmla="*/ 446015 w 1145819"/>
              <a:gd name="connsiteY12" fmla="*/ 568597 h 741084"/>
              <a:gd name="connsiteX13" fmla="*/ 428016 w 1145819"/>
              <a:gd name="connsiteY13" fmla="*/ 590923 h 741084"/>
              <a:gd name="connsiteX14" fmla="*/ 421896 w 1145819"/>
              <a:gd name="connsiteY14" fmla="*/ 610008 h 741084"/>
              <a:gd name="connsiteX15" fmla="*/ 431616 w 1145819"/>
              <a:gd name="connsiteY15" fmla="*/ 628013 h 741084"/>
              <a:gd name="connsiteX16" fmla="*/ 450695 w 1145819"/>
              <a:gd name="connsiteY16" fmla="*/ 634135 h 741084"/>
              <a:gd name="connsiteX17" fmla="*/ 468694 w 1145819"/>
              <a:gd name="connsiteY17" fmla="*/ 624412 h 741084"/>
              <a:gd name="connsiteX18" fmla="*/ 486693 w 1145819"/>
              <a:gd name="connsiteY18" fmla="*/ 602446 h 741084"/>
              <a:gd name="connsiteX19" fmla="*/ 483093 w 1145819"/>
              <a:gd name="connsiteY19" fmla="*/ 564996 h 741084"/>
              <a:gd name="connsiteX20" fmla="*/ 466534 w 1145819"/>
              <a:gd name="connsiteY20" fmla="*/ 559234 h 741084"/>
              <a:gd name="connsiteX21" fmla="*/ 390938 w 1145819"/>
              <a:gd name="connsiteY21" fmla="*/ 496937 h 741084"/>
              <a:gd name="connsiteX22" fmla="*/ 388418 w 1145819"/>
              <a:gd name="connsiteY22" fmla="*/ 497297 h 741084"/>
              <a:gd name="connsiteX23" fmla="*/ 370779 w 1145819"/>
              <a:gd name="connsiteY23" fmla="*/ 506660 h 741084"/>
              <a:gd name="connsiteX24" fmla="*/ 352420 w 1145819"/>
              <a:gd name="connsiteY24" fmla="*/ 528626 h 741084"/>
              <a:gd name="connsiteX25" fmla="*/ 346661 w 1145819"/>
              <a:gd name="connsiteY25" fmla="*/ 548071 h 741084"/>
              <a:gd name="connsiteX26" fmla="*/ 356020 w 1145819"/>
              <a:gd name="connsiteY26" fmla="*/ 566076 h 741084"/>
              <a:gd name="connsiteX27" fmla="*/ 393458 w 1145819"/>
              <a:gd name="connsiteY27" fmla="*/ 562475 h 741084"/>
              <a:gd name="connsiteX28" fmla="*/ 411457 w 1145819"/>
              <a:gd name="connsiteY28" fmla="*/ 540509 h 741084"/>
              <a:gd name="connsiteX29" fmla="*/ 417577 w 1145819"/>
              <a:gd name="connsiteY29" fmla="*/ 520704 h 741084"/>
              <a:gd name="connsiteX30" fmla="*/ 407857 w 1145819"/>
              <a:gd name="connsiteY30" fmla="*/ 503059 h 741084"/>
              <a:gd name="connsiteX31" fmla="*/ 390938 w 1145819"/>
              <a:gd name="connsiteY31" fmla="*/ 496937 h 741084"/>
              <a:gd name="connsiteX32" fmla="*/ 313182 w 1145819"/>
              <a:gd name="connsiteY32" fmla="*/ 435000 h 741084"/>
              <a:gd name="connsiteX33" fmla="*/ 295183 w 1145819"/>
              <a:gd name="connsiteY33" fmla="*/ 444363 h 741084"/>
              <a:gd name="connsiteX34" fmla="*/ 277185 w 1145819"/>
              <a:gd name="connsiteY34" fmla="*/ 466689 h 741084"/>
              <a:gd name="connsiteX35" fmla="*/ 280784 w 1145819"/>
              <a:gd name="connsiteY35" fmla="*/ 503779 h 741084"/>
              <a:gd name="connsiteX36" fmla="*/ 317862 w 1145819"/>
              <a:gd name="connsiteY36" fmla="*/ 500538 h 741084"/>
              <a:gd name="connsiteX37" fmla="*/ 336221 w 1145819"/>
              <a:gd name="connsiteY37" fmla="*/ 478212 h 741084"/>
              <a:gd name="connsiteX38" fmla="*/ 332621 w 1145819"/>
              <a:gd name="connsiteY38" fmla="*/ 440762 h 741084"/>
              <a:gd name="connsiteX39" fmla="*/ 315702 w 1145819"/>
              <a:gd name="connsiteY39" fmla="*/ 435000 h 741084"/>
              <a:gd name="connsiteX40" fmla="*/ 313182 w 1145819"/>
              <a:gd name="connsiteY40" fmla="*/ 435000 h 741084"/>
              <a:gd name="connsiteX41" fmla="*/ 1123772 w 1145819"/>
              <a:gd name="connsiteY41" fmla="*/ 235031 h 741084"/>
              <a:gd name="connsiteX42" fmla="*/ 1139419 w 1145819"/>
              <a:gd name="connsiteY42" fmla="*/ 241432 h 741084"/>
              <a:gd name="connsiteX43" fmla="*/ 1145819 w 1145819"/>
              <a:gd name="connsiteY43" fmla="*/ 257078 h 741084"/>
              <a:gd name="connsiteX44" fmla="*/ 1139419 w 1145819"/>
              <a:gd name="connsiteY44" fmla="*/ 272369 h 741084"/>
              <a:gd name="connsiteX45" fmla="*/ 1123772 w 1145819"/>
              <a:gd name="connsiteY45" fmla="*/ 279126 h 741084"/>
              <a:gd name="connsiteX46" fmla="*/ 1108126 w 1145819"/>
              <a:gd name="connsiteY46" fmla="*/ 272369 h 741084"/>
              <a:gd name="connsiteX47" fmla="*/ 1101725 w 1145819"/>
              <a:gd name="connsiteY47" fmla="*/ 257078 h 741084"/>
              <a:gd name="connsiteX48" fmla="*/ 1108126 w 1145819"/>
              <a:gd name="connsiteY48" fmla="*/ 241432 h 741084"/>
              <a:gd name="connsiteX49" fmla="*/ 1123772 w 1145819"/>
              <a:gd name="connsiteY49" fmla="*/ 235031 h 741084"/>
              <a:gd name="connsiteX50" fmla="*/ 22047 w 1145819"/>
              <a:gd name="connsiteY50" fmla="*/ 235031 h 741084"/>
              <a:gd name="connsiteX51" fmla="*/ 37694 w 1145819"/>
              <a:gd name="connsiteY51" fmla="*/ 241432 h 741084"/>
              <a:gd name="connsiteX52" fmla="*/ 44095 w 1145819"/>
              <a:gd name="connsiteY52" fmla="*/ 257078 h 741084"/>
              <a:gd name="connsiteX53" fmla="*/ 37694 w 1145819"/>
              <a:gd name="connsiteY53" fmla="*/ 272369 h 741084"/>
              <a:gd name="connsiteX54" fmla="*/ 22047 w 1145819"/>
              <a:gd name="connsiteY54" fmla="*/ 279126 h 741084"/>
              <a:gd name="connsiteX55" fmla="*/ 6401 w 1145819"/>
              <a:gd name="connsiteY55" fmla="*/ 272369 h 741084"/>
              <a:gd name="connsiteX56" fmla="*/ 0 w 1145819"/>
              <a:gd name="connsiteY56" fmla="*/ 257078 h 741084"/>
              <a:gd name="connsiteX57" fmla="*/ 6401 w 1145819"/>
              <a:gd name="connsiteY57" fmla="*/ 241432 h 741084"/>
              <a:gd name="connsiteX58" fmla="*/ 22047 w 1145819"/>
              <a:gd name="connsiteY58" fmla="*/ 235031 h 741084"/>
              <a:gd name="connsiteX59" fmla="*/ 641124 w 1145819"/>
              <a:gd name="connsiteY59" fmla="*/ 75981 h 741084"/>
              <a:gd name="connsiteX60" fmla="*/ 521251 w 1145819"/>
              <a:gd name="connsiteY60" fmla="*/ 125314 h 741084"/>
              <a:gd name="connsiteX61" fmla="*/ 352060 w 1145819"/>
              <a:gd name="connsiteY61" fmla="*/ 292761 h 741084"/>
              <a:gd name="connsiteX62" fmla="*/ 351340 w 1145819"/>
              <a:gd name="connsiteY62" fmla="*/ 341374 h 741084"/>
              <a:gd name="connsiteX63" fmla="*/ 393098 w 1145819"/>
              <a:gd name="connsiteY63" fmla="*/ 347496 h 741084"/>
              <a:gd name="connsiteX64" fmla="*/ 575968 w 1145819"/>
              <a:gd name="connsiteY64" fmla="*/ 244148 h 741084"/>
              <a:gd name="connsiteX65" fmla="*/ 586767 w 1145819"/>
              <a:gd name="connsiteY65" fmla="*/ 241267 h 741084"/>
              <a:gd name="connsiteX66" fmla="*/ 733999 w 1145819"/>
              <a:gd name="connsiteY66" fmla="*/ 241267 h 741084"/>
              <a:gd name="connsiteX67" fmla="*/ 756317 w 1145819"/>
              <a:gd name="connsiteY67" fmla="*/ 263593 h 741084"/>
              <a:gd name="connsiteX68" fmla="*/ 733999 w 1145819"/>
              <a:gd name="connsiteY68" fmla="*/ 286279 h 741084"/>
              <a:gd name="connsiteX69" fmla="*/ 718159 w 1145819"/>
              <a:gd name="connsiteY69" fmla="*/ 286279 h 741084"/>
              <a:gd name="connsiteX70" fmla="*/ 757915 w 1145819"/>
              <a:gd name="connsiteY70" fmla="*/ 325063 h 741084"/>
              <a:gd name="connsiteX71" fmla="*/ 877990 w 1145819"/>
              <a:gd name="connsiteY71" fmla="*/ 442202 h 741084"/>
              <a:gd name="connsiteX72" fmla="*/ 957906 w 1145819"/>
              <a:gd name="connsiteY72" fmla="*/ 399350 h 741084"/>
              <a:gd name="connsiteX73" fmla="*/ 957906 w 1145819"/>
              <a:gd name="connsiteY73" fmla="*/ 252432 h 741084"/>
              <a:gd name="connsiteX74" fmla="*/ 957906 w 1145819"/>
              <a:gd name="connsiteY74" fmla="*/ 75981 h 741084"/>
              <a:gd name="connsiteX75" fmla="*/ 506492 w 1145819"/>
              <a:gd name="connsiteY75" fmla="*/ 46993 h 741084"/>
              <a:gd name="connsiteX76" fmla="*/ 460054 w 1145819"/>
              <a:gd name="connsiteY76" fmla="*/ 51854 h 741084"/>
              <a:gd name="connsiteX77" fmla="*/ 276825 w 1145819"/>
              <a:gd name="connsiteY77" fmla="*/ 87864 h 741084"/>
              <a:gd name="connsiteX78" fmla="*/ 272505 w 1145819"/>
              <a:gd name="connsiteY78" fmla="*/ 88224 h 741084"/>
              <a:gd name="connsiteX79" fmla="*/ 187910 w 1145819"/>
              <a:gd name="connsiteY79" fmla="*/ 88224 h 741084"/>
              <a:gd name="connsiteX80" fmla="*/ 187910 w 1145819"/>
              <a:gd name="connsiteY80" fmla="*/ 423117 h 741084"/>
              <a:gd name="connsiteX81" fmla="*/ 238307 w 1145819"/>
              <a:gd name="connsiteY81" fmla="*/ 444003 h 741084"/>
              <a:gd name="connsiteX82" fmla="*/ 242626 w 1145819"/>
              <a:gd name="connsiteY82" fmla="*/ 438241 h 741084"/>
              <a:gd name="connsiteX83" fmla="*/ 260985 w 1145819"/>
              <a:gd name="connsiteY83" fmla="*/ 416275 h 741084"/>
              <a:gd name="connsiteX84" fmla="*/ 308863 w 1145819"/>
              <a:gd name="connsiteY84" fmla="*/ 390708 h 741084"/>
              <a:gd name="connsiteX85" fmla="*/ 361060 w 1145819"/>
              <a:gd name="connsiteY85" fmla="*/ 406552 h 741084"/>
              <a:gd name="connsiteX86" fmla="*/ 386258 w 1145819"/>
              <a:gd name="connsiteY86" fmla="*/ 452285 h 741084"/>
              <a:gd name="connsiteX87" fmla="*/ 402087 w 1145819"/>
              <a:gd name="connsiteY87" fmla="*/ 454291 h 741084"/>
              <a:gd name="connsiteX88" fmla="*/ 412897 w 1145819"/>
              <a:gd name="connsiteY88" fmla="*/ 455661 h 741084"/>
              <a:gd name="connsiteX89" fmla="*/ 436295 w 1145819"/>
              <a:gd name="connsiteY89" fmla="*/ 468489 h 741084"/>
              <a:gd name="connsiteX90" fmla="*/ 461494 w 1145819"/>
              <a:gd name="connsiteY90" fmla="*/ 514582 h 741084"/>
              <a:gd name="connsiteX91" fmla="*/ 511891 w 1145819"/>
              <a:gd name="connsiteY91" fmla="*/ 530786 h 741084"/>
              <a:gd name="connsiteX92" fmla="*/ 537090 w 1145819"/>
              <a:gd name="connsiteY92" fmla="*/ 576879 h 741084"/>
              <a:gd name="connsiteX93" fmla="*/ 587127 w 1145819"/>
              <a:gd name="connsiteY93" fmla="*/ 592723 h 741084"/>
              <a:gd name="connsiteX94" fmla="*/ 588207 w 1145819"/>
              <a:gd name="connsiteY94" fmla="*/ 593804 h 741084"/>
              <a:gd name="connsiteX95" fmla="*/ 590727 w 1145819"/>
              <a:gd name="connsiteY95" fmla="*/ 595604 h 741084"/>
              <a:gd name="connsiteX96" fmla="*/ 623125 w 1145819"/>
              <a:gd name="connsiteY96" fmla="*/ 627293 h 741084"/>
              <a:gd name="connsiteX97" fmla="*/ 644004 w 1145819"/>
              <a:gd name="connsiteY97" fmla="*/ 635575 h 741084"/>
              <a:gd name="connsiteX98" fmla="*/ 664523 w 1145819"/>
              <a:gd name="connsiteY98" fmla="*/ 626933 h 741084"/>
              <a:gd name="connsiteX99" fmla="*/ 664163 w 1145819"/>
              <a:gd name="connsiteY99" fmla="*/ 585161 h 741084"/>
              <a:gd name="connsiteX100" fmla="*/ 547889 w 1145819"/>
              <a:gd name="connsiteY100" fmla="*/ 472090 h 741084"/>
              <a:gd name="connsiteX101" fmla="*/ 547529 w 1145819"/>
              <a:gd name="connsiteY101" fmla="*/ 440402 h 741084"/>
              <a:gd name="connsiteX102" fmla="*/ 578847 w 1145819"/>
              <a:gd name="connsiteY102" fmla="*/ 440041 h 741084"/>
              <a:gd name="connsiteX103" fmla="*/ 635004 w 1145819"/>
              <a:gd name="connsiteY103" fmla="*/ 494416 h 741084"/>
              <a:gd name="connsiteX104" fmla="*/ 635724 w 1145819"/>
              <a:gd name="connsiteY104" fmla="*/ 495137 h 741084"/>
              <a:gd name="connsiteX105" fmla="*/ 751638 w 1145819"/>
              <a:gd name="connsiteY105" fmla="*/ 607848 h 741084"/>
              <a:gd name="connsiteX106" fmla="*/ 793395 w 1145819"/>
              <a:gd name="connsiteY106" fmla="*/ 607487 h 741084"/>
              <a:gd name="connsiteX107" fmla="*/ 792675 w 1145819"/>
              <a:gd name="connsiteY107" fmla="*/ 566076 h 741084"/>
              <a:gd name="connsiteX108" fmla="*/ 676402 w 1145819"/>
              <a:gd name="connsiteY108" fmla="*/ 453005 h 741084"/>
              <a:gd name="connsiteX109" fmla="*/ 676042 w 1145819"/>
              <a:gd name="connsiteY109" fmla="*/ 421316 h 741084"/>
              <a:gd name="connsiteX110" fmla="*/ 707720 w 1145819"/>
              <a:gd name="connsiteY110" fmla="*/ 420956 h 741084"/>
              <a:gd name="connsiteX111" fmla="*/ 780796 w 1145819"/>
              <a:gd name="connsiteY111" fmla="*/ 491896 h 741084"/>
              <a:gd name="connsiteX112" fmla="*/ 781156 w 1145819"/>
              <a:gd name="connsiteY112" fmla="*/ 491896 h 741084"/>
              <a:gd name="connsiteX113" fmla="*/ 855312 w 1145819"/>
              <a:gd name="connsiteY113" fmla="*/ 564276 h 741084"/>
              <a:gd name="connsiteX114" fmla="*/ 896709 w 1145819"/>
              <a:gd name="connsiteY114" fmla="*/ 563555 h 741084"/>
              <a:gd name="connsiteX115" fmla="*/ 904989 w 1145819"/>
              <a:gd name="connsiteY115" fmla="*/ 542670 h 741084"/>
              <a:gd name="connsiteX116" fmla="*/ 895989 w 1145819"/>
              <a:gd name="connsiteY116" fmla="*/ 522144 h 741084"/>
              <a:gd name="connsiteX117" fmla="*/ 711244 w 1145819"/>
              <a:gd name="connsiteY117" fmla="*/ 342013 h 741084"/>
              <a:gd name="connsiteX118" fmla="*/ 654083 w 1145819"/>
              <a:gd name="connsiteY118" fmla="*/ 286279 h 741084"/>
              <a:gd name="connsiteX119" fmla="*/ 592887 w 1145819"/>
              <a:gd name="connsiteY119" fmla="*/ 286279 h 741084"/>
              <a:gd name="connsiteX120" fmla="*/ 415057 w 1145819"/>
              <a:gd name="connsiteY120" fmla="*/ 386387 h 741084"/>
              <a:gd name="connsiteX121" fmla="*/ 376179 w 1145819"/>
              <a:gd name="connsiteY121" fmla="*/ 396830 h 741084"/>
              <a:gd name="connsiteX122" fmla="*/ 319302 w 1145819"/>
              <a:gd name="connsiteY122" fmla="*/ 372703 h 741084"/>
              <a:gd name="connsiteX123" fmla="*/ 320382 w 1145819"/>
              <a:gd name="connsiteY123" fmla="*/ 261072 h 741084"/>
              <a:gd name="connsiteX124" fmla="*/ 489932 w 1145819"/>
              <a:gd name="connsiteY124" fmla="*/ 93266 h 741084"/>
              <a:gd name="connsiteX125" fmla="*/ 552929 w 1145819"/>
              <a:gd name="connsiteY125" fmla="*/ 49694 h 741084"/>
              <a:gd name="connsiteX126" fmla="*/ 506492 w 1145819"/>
              <a:gd name="connsiteY126" fmla="*/ 46993 h 741084"/>
              <a:gd name="connsiteX127" fmla="*/ 22319 w 1145819"/>
              <a:gd name="connsiteY127" fmla="*/ 0 h 741084"/>
              <a:gd name="connsiteX128" fmla="*/ 143272 w 1145819"/>
              <a:gd name="connsiteY128" fmla="*/ 0 h 741084"/>
              <a:gd name="connsiteX129" fmla="*/ 187910 w 1145819"/>
              <a:gd name="connsiteY129" fmla="*/ 43212 h 741084"/>
              <a:gd name="connsiteX130" fmla="*/ 270705 w 1145819"/>
              <a:gd name="connsiteY130" fmla="*/ 43212 h 741084"/>
              <a:gd name="connsiteX131" fmla="*/ 451415 w 1145819"/>
              <a:gd name="connsiteY131" fmla="*/ 7922 h 741084"/>
              <a:gd name="connsiteX132" fmla="*/ 644364 w 1145819"/>
              <a:gd name="connsiteY132" fmla="*/ 30969 h 741084"/>
              <a:gd name="connsiteX133" fmla="*/ 645084 w 1145819"/>
              <a:gd name="connsiteY133" fmla="*/ 30969 h 741084"/>
              <a:gd name="connsiteX134" fmla="*/ 960066 w 1145819"/>
              <a:gd name="connsiteY134" fmla="*/ 30969 h 741084"/>
              <a:gd name="connsiteX135" fmla="*/ 1002543 w 1145819"/>
              <a:gd name="connsiteY135" fmla="*/ 0 h 741084"/>
              <a:gd name="connsiteX136" fmla="*/ 1123496 w 1145819"/>
              <a:gd name="connsiteY136" fmla="*/ 0 h 741084"/>
              <a:gd name="connsiteX137" fmla="*/ 1145815 w 1145819"/>
              <a:gd name="connsiteY137" fmla="*/ 22326 h 741084"/>
              <a:gd name="connsiteX138" fmla="*/ 1145815 w 1145819"/>
              <a:gd name="connsiteY138" fmla="*/ 169607 h 741084"/>
              <a:gd name="connsiteX139" fmla="*/ 1123496 w 1145819"/>
              <a:gd name="connsiteY139" fmla="*/ 192293 h 741084"/>
              <a:gd name="connsiteX140" fmla="*/ 1101178 w 1145819"/>
              <a:gd name="connsiteY140" fmla="*/ 169607 h 741084"/>
              <a:gd name="connsiteX141" fmla="*/ 1101178 w 1145819"/>
              <a:gd name="connsiteY141" fmla="*/ 44652 h 741084"/>
              <a:gd name="connsiteX142" fmla="*/ 1002543 w 1145819"/>
              <a:gd name="connsiteY142" fmla="*/ 44652 h 741084"/>
              <a:gd name="connsiteX143" fmla="*/ 1002543 w 1145819"/>
              <a:gd name="connsiteY143" fmla="*/ 236220 h 741084"/>
              <a:gd name="connsiteX144" fmla="*/ 1002543 w 1145819"/>
              <a:gd name="connsiteY144" fmla="*/ 469209 h 741084"/>
              <a:gd name="connsiteX145" fmla="*/ 1101178 w 1145819"/>
              <a:gd name="connsiteY145" fmla="*/ 469209 h 741084"/>
              <a:gd name="connsiteX146" fmla="*/ 1101178 w 1145819"/>
              <a:gd name="connsiteY146" fmla="*/ 343175 h 741084"/>
              <a:gd name="connsiteX147" fmla="*/ 1123496 w 1145819"/>
              <a:gd name="connsiteY147" fmla="*/ 320849 h 741084"/>
              <a:gd name="connsiteX148" fmla="*/ 1145815 w 1145819"/>
              <a:gd name="connsiteY148" fmla="*/ 343175 h 741084"/>
              <a:gd name="connsiteX149" fmla="*/ 1145815 w 1145819"/>
              <a:gd name="connsiteY149" fmla="*/ 491536 h 741084"/>
              <a:gd name="connsiteX150" fmla="*/ 1123496 w 1145819"/>
              <a:gd name="connsiteY150" fmla="*/ 514222 h 741084"/>
              <a:gd name="connsiteX151" fmla="*/ 1002543 w 1145819"/>
              <a:gd name="connsiteY151" fmla="*/ 514222 h 741084"/>
              <a:gd name="connsiteX152" fmla="*/ 957906 w 1145819"/>
              <a:gd name="connsiteY152" fmla="*/ 469209 h 741084"/>
              <a:gd name="connsiteX153" fmla="*/ 957906 w 1145819"/>
              <a:gd name="connsiteY153" fmla="*/ 450124 h 741084"/>
              <a:gd name="connsiteX154" fmla="*/ 911829 w 1145819"/>
              <a:gd name="connsiteY154" fmla="*/ 474971 h 741084"/>
              <a:gd name="connsiteX155" fmla="*/ 927308 w 1145819"/>
              <a:gd name="connsiteY155" fmla="*/ 490095 h 741084"/>
              <a:gd name="connsiteX156" fmla="*/ 949986 w 1145819"/>
              <a:gd name="connsiteY156" fmla="*/ 542310 h 741084"/>
              <a:gd name="connsiteX157" fmla="*/ 928748 w 1145819"/>
              <a:gd name="connsiteY157" fmla="*/ 594884 h 741084"/>
              <a:gd name="connsiteX158" fmla="*/ 875831 w 1145819"/>
              <a:gd name="connsiteY158" fmla="*/ 617210 h 741084"/>
              <a:gd name="connsiteX159" fmla="*/ 843072 w 1145819"/>
              <a:gd name="connsiteY159" fmla="*/ 609648 h 741084"/>
              <a:gd name="connsiteX160" fmla="*/ 825433 w 1145819"/>
              <a:gd name="connsiteY160" fmla="*/ 638816 h 741084"/>
              <a:gd name="connsiteX161" fmla="*/ 772156 w 1145819"/>
              <a:gd name="connsiteY161" fmla="*/ 661142 h 741084"/>
              <a:gd name="connsiteX162" fmla="*/ 720679 w 1145819"/>
              <a:gd name="connsiteY162" fmla="*/ 640256 h 741084"/>
              <a:gd name="connsiteX163" fmla="*/ 712760 w 1145819"/>
              <a:gd name="connsiteY163" fmla="*/ 632694 h 741084"/>
              <a:gd name="connsiteX164" fmla="*/ 696921 w 1145819"/>
              <a:gd name="connsiteY164" fmla="*/ 657901 h 741084"/>
              <a:gd name="connsiteX165" fmla="*/ 644364 w 1145819"/>
              <a:gd name="connsiteY165" fmla="*/ 680227 h 741084"/>
              <a:gd name="connsiteX166" fmla="*/ 643644 w 1145819"/>
              <a:gd name="connsiteY166" fmla="*/ 680227 h 741084"/>
              <a:gd name="connsiteX167" fmla="*/ 608726 w 1145819"/>
              <a:gd name="connsiteY167" fmla="*/ 671585 h 741084"/>
              <a:gd name="connsiteX168" fmla="*/ 596846 w 1145819"/>
              <a:gd name="connsiteY168" fmla="*/ 692831 h 741084"/>
              <a:gd name="connsiteX169" fmla="*/ 578487 w 1145819"/>
              <a:gd name="connsiteY169" fmla="*/ 715157 h 741084"/>
              <a:gd name="connsiteX170" fmla="*/ 530250 w 1145819"/>
              <a:gd name="connsiteY170" fmla="*/ 740724 h 741084"/>
              <a:gd name="connsiteX171" fmla="*/ 523411 w 1145819"/>
              <a:gd name="connsiteY171" fmla="*/ 741084 h 741084"/>
              <a:gd name="connsiteX172" fmla="*/ 478413 w 1145819"/>
              <a:gd name="connsiteY172" fmla="*/ 724880 h 741084"/>
              <a:gd name="connsiteX173" fmla="*/ 453215 w 1145819"/>
              <a:gd name="connsiteY173" fmla="*/ 678787 h 741084"/>
              <a:gd name="connsiteX174" fmla="*/ 448175 w 1145819"/>
              <a:gd name="connsiteY174" fmla="*/ 678787 h 741084"/>
              <a:gd name="connsiteX175" fmla="*/ 402817 w 1145819"/>
              <a:gd name="connsiteY175" fmla="*/ 662583 h 741084"/>
              <a:gd name="connsiteX176" fmla="*/ 377619 w 1145819"/>
              <a:gd name="connsiteY176" fmla="*/ 616490 h 741084"/>
              <a:gd name="connsiteX177" fmla="*/ 372939 w 1145819"/>
              <a:gd name="connsiteY177" fmla="*/ 616490 h 741084"/>
              <a:gd name="connsiteX178" fmla="*/ 327582 w 1145819"/>
              <a:gd name="connsiteY178" fmla="*/ 600646 h 741084"/>
              <a:gd name="connsiteX179" fmla="*/ 302383 w 1145819"/>
              <a:gd name="connsiteY179" fmla="*/ 554553 h 741084"/>
              <a:gd name="connsiteX180" fmla="*/ 297343 w 1145819"/>
              <a:gd name="connsiteY180" fmla="*/ 554553 h 741084"/>
              <a:gd name="connsiteX181" fmla="*/ 252346 w 1145819"/>
              <a:gd name="connsiteY181" fmla="*/ 538348 h 741084"/>
              <a:gd name="connsiteX182" fmla="*/ 226787 w 1145819"/>
              <a:gd name="connsiteY182" fmla="*/ 491536 h 741084"/>
              <a:gd name="connsiteX183" fmla="*/ 216348 w 1145819"/>
              <a:gd name="connsiteY183" fmla="*/ 483253 h 741084"/>
              <a:gd name="connsiteX184" fmla="*/ 187910 w 1145819"/>
              <a:gd name="connsiteY184" fmla="*/ 469209 h 741084"/>
              <a:gd name="connsiteX185" fmla="*/ 143272 w 1145819"/>
              <a:gd name="connsiteY185" fmla="*/ 514222 h 741084"/>
              <a:gd name="connsiteX186" fmla="*/ 22319 w 1145819"/>
              <a:gd name="connsiteY186" fmla="*/ 514222 h 741084"/>
              <a:gd name="connsiteX187" fmla="*/ 0 w 1145819"/>
              <a:gd name="connsiteY187" fmla="*/ 491536 h 741084"/>
              <a:gd name="connsiteX188" fmla="*/ 0 w 1145819"/>
              <a:gd name="connsiteY188" fmla="*/ 350017 h 741084"/>
              <a:gd name="connsiteX189" fmla="*/ 22319 w 1145819"/>
              <a:gd name="connsiteY189" fmla="*/ 327691 h 741084"/>
              <a:gd name="connsiteX190" fmla="*/ 44638 w 1145819"/>
              <a:gd name="connsiteY190" fmla="*/ 350017 h 741084"/>
              <a:gd name="connsiteX191" fmla="*/ 44638 w 1145819"/>
              <a:gd name="connsiteY191" fmla="*/ 469209 h 741084"/>
              <a:gd name="connsiteX192" fmla="*/ 143272 w 1145819"/>
              <a:gd name="connsiteY192" fmla="*/ 469209 h 741084"/>
              <a:gd name="connsiteX193" fmla="*/ 143272 w 1145819"/>
              <a:gd name="connsiteY193" fmla="*/ 44652 h 741084"/>
              <a:gd name="connsiteX194" fmla="*/ 44638 w 1145819"/>
              <a:gd name="connsiteY194" fmla="*/ 44652 h 741084"/>
              <a:gd name="connsiteX195" fmla="*/ 44638 w 1145819"/>
              <a:gd name="connsiteY195" fmla="*/ 166366 h 741084"/>
              <a:gd name="connsiteX196" fmla="*/ 22319 w 1145819"/>
              <a:gd name="connsiteY196" fmla="*/ 188692 h 741084"/>
              <a:gd name="connsiteX197" fmla="*/ 0 w 1145819"/>
              <a:gd name="connsiteY197" fmla="*/ 166366 h 741084"/>
              <a:gd name="connsiteX198" fmla="*/ 0 w 1145819"/>
              <a:gd name="connsiteY198" fmla="*/ 22326 h 741084"/>
              <a:gd name="connsiteX199" fmla="*/ 22319 w 1145819"/>
              <a:gd name="connsiteY199" fmla="*/ 0 h 74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1145819" h="741084">
                <a:moveTo>
                  <a:pt x="541769" y="621171"/>
                </a:moveTo>
                <a:cubicBezTo>
                  <a:pt x="541050" y="621171"/>
                  <a:pt x="539970" y="621531"/>
                  <a:pt x="539250" y="621531"/>
                </a:cubicBezTo>
                <a:cubicBezTo>
                  <a:pt x="532410" y="621891"/>
                  <a:pt x="525930" y="625492"/>
                  <a:pt x="521251" y="630894"/>
                </a:cubicBezTo>
                <a:lnTo>
                  <a:pt x="503252" y="652860"/>
                </a:lnTo>
                <a:cubicBezTo>
                  <a:pt x="493892" y="664383"/>
                  <a:pt x="495332" y="680948"/>
                  <a:pt x="506851" y="689950"/>
                </a:cubicBezTo>
                <a:cubicBezTo>
                  <a:pt x="512251" y="694631"/>
                  <a:pt x="519091" y="696792"/>
                  <a:pt x="526290" y="696072"/>
                </a:cubicBezTo>
                <a:cubicBezTo>
                  <a:pt x="533130" y="695352"/>
                  <a:pt x="539610" y="692111"/>
                  <a:pt x="543929" y="686349"/>
                </a:cubicBezTo>
                <a:lnTo>
                  <a:pt x="562288" y="664383"/>
                </a:lnTo>
                <a:cubicBezTo>
                  <a:pt x="566608" y="658982"/>
                  <a:pt x="568768" y="652140"/>
                  <a:pt x="568048" y="644938"/>
                </a:cubicBezTo>
                <a:cubicBezTo>
                  <a:pt x="567328" y="638096"/>
                  <a:pt x="564088" y="631614"/>
                  <a:pt x="558689" y="627293"/>
                </a:cubicBezTo>
                <a:cubicBezTo>
                  <a:pt x="553649" y="623332"/>
                  <a:pt x="547889" y="621171"/>
                  <a:pt x="541769" y="621171"/>
                </a:cubicBezTo>
                <a:close/>
                <a:moveTo>
                  <a:pt x="466534" y="559234"/>
                </a:moveTo>
                <a:cubicBezTo>
                  <a:pt x="458974" y="559234"/>
                  <a:pt x="451415" y="562475"/>
                  <a:pt x="446015" y="568597"/>
                </a:cubicBezTo>
                <a:lnTo>
                  <a:pt x="428016" y="590923"/>
                </a:lnTo>
                <a:cubicBezTo>
                  <a:pt x="423336" y="596324"/>
                  <a:pt x="421176" y="603166"/>
                  <a:pt x="421896" y="610008"/>
                </a:cubicBezTo>
                <a:cubicBezTo>
                  <a:pt x="422616" y="617210"/>
                  <a:pt x="425856" y="623692"/>
                  <a:pt x="431616" y="628013"/>
                </a:cubicBezTo>
                <a:cubicBezTo>
                  <a:pt x="437015" y="632694"/>
                  <a:pt x="443495" y="634495"/>
                  <a:pt x="450695" y="634135"/>
                </a:cubicBezTo>
                <a:cubicBezTo>
                  <a:pt x="457894" y="633415"/>
                  <a:pt x="464374" y="629814"/>
                  <a:pt x="468694" y="624412"/>
                </a:cubicBezTo>
                <a:lnTo>
                  <a:pt x="486693" y="602446"/>
                </a:lnTo>
                <a:cubicBezTo>
                  <a:pt x="496052" y="590923"/>
                  <a:pt x="494252" y="574358"/>
                  <a:pt x="483093" y="564996"/>
                </a:cubicBezTo>
                <a:cubicBezTo>
                  <a:pt x="478413" y="561035"/>
                  <a:pt x="472293" y="559234"/>
                  <a:pt x="466534" y="559234"/>
                </a:cubicBezTo>
                <a:close/>
                <a:moveTo>
                  <a:pt x="390938" y="496937"/>
                </a:moveTo>
                <a:cubicBezTo>
                  <a:pt x="390218" y="496937"/>
                  <a:pt x="389138" y="496937"/>
                  <a:pt x="388418" y="497297"/>
                </a:cubicBezTo>
                <a:cubicBezTo>
                  <a:pt x="381579" y="497657"/>
                  <a:pt x="375099" y="501258"/>
                  <a:pt x="370779" y="506660"/>
                </a:cubicBezTo>
                <a:lnTo>
                  <a:pt x="352420" y="528626"/>
                </a:lnTo>
                <a:cubicBezTo>
                  <a:pt x="348100" y="534387"/>
                  <a:pt x="345581" y="541229"/>
                  <a:pt x="346661" y="548071"/>
                </a:cubicBezTo>
                <a:cubicBezTo>
                  <a:pt x="347381" y="555273"/>
                  <a:pt x="350620" y="561395"/>
                  <a:pt x="356020" y="566076"/>
                </a:cubicBezTo>
                <a:cubicBezTo>
                  <a:pt x="367179" y="575079"/>
                  <a:pt x="384098" y="573638"/>
                  <a:pt x="393458" y="562475"/>
                </a:cubicBezTo>
                <a:lnTo>
                  <a:pt x="411457" y="540509"/>
                </a:lnTo>
                <a:cubicBezTo>
                  <a:pt x="416137" y="534747"/>
                  <a:pt x="417937" y="527906"/>
                  <a:pt x="417577" y="520704"/>
                </a:cubicBezTo>
                <a:cubicBezTo>
                  <a:pt x="416497" y="513862"/>
                  <a:pt x="413257" y="507380"/>
                  <a:pt x="407857" y="503059"/>
                </a:cubicBezTo>
                <a:cubicBezTo>
                  <a:pt x="403177" y="499098"/>
                  <a:pt x="397058" y="496937"/>
                  <a:pt x="390938" y="496937"/>
                </a:cubicBezTo>
                <a:close/>
                <a:moveTo>
                  <a:pt x="313182" y="435000"/>
                </a:moveTo>
                <a:cubicBezTo>
                  <a:pt x="306343" y="435720"/>
                  <a:pt x="299863" y="438961"/>
                  <a:pt x="295183" y="444363"/>
                </a:cubicBezTo>
                <a:lnTo>
                  <a:pt x="277185" y="466689"/>
                </a:lnTo>
                <a:cubicBezTo>
                  <a:pt x="267825" y="477852"/>
                  <a:pt x="269265" y="494776"/>
                  <a:pt x="280784" y="503779"/>
                </a:cubicBezTo>
                <a:cubicBezTo>
                  <a:pt x="291944" y="513142"/>
                  <a:pt x="308503" y="511701"/>
                  <a:pt x="317862" y="500538"/>
                </a:cubicBezTo>
                <a:lnTo>
                  <a:pt x="336221" y="478212"/>
                </a:lnTo>
                <a:cubicBezTo>
                  <a:pt x="345221" y="467049"/>
                  <a:pt x="343781" y="450124"/>
                  <a:pt x="332621" y="440762"/>
                </a:cubicBezTo>
                <a:cubicBezTo>
                  <a:pt x="327942" y="437161"/>
                  <a:pt x="321822" y="435000"/>
                  <a:pt x="315702" y="435000"/>
                </a:cubicBezTo>
                <a:cubicBezTo>
                  <a:pt x="314982" y="435000"/>
                  <a:pt x="314262" y="435000"/>
                  <a:pt x="313182" y="435000"/>
                </a:cubicBezTo>
                <a:close/>
                <a:moveTo>
                  <a:pt x="1123772" y="235031"/>
                </a:moveTo>
                <a:cubicBezTo>
                  <a:pt x="1129462" y="235031"/>
                  <a:pt x="1135151" y="237165"/>
                  <a:pt x="1139419" y="241432"/>
                </a:cubicBezTo>
                <a:cubicBezTo>
                  <a:pt x="1143330" y="245344"/>
                  <a:pt x="1145819" y="251033"/>
                  <a:pt x="1145819" y="257078"/>
                </a:cubicBezTo>
                <a:cubicBezTo>
                  <a:pt x="1145819" y="262768"/>
                  <a:pt x="1143330" y="268458"/>
                  <a:pt x="1139419" y="272369"/>
                </a:cubicBezTo>
                <a:cubicBezTo>
                  <a:pt x="1135151" y="276636"/>
                  <a:pt x="1129462" y="279126"/>
                  <a:pt x="1123772" y="279126"/>
                </a:cubicBezTo>
                <a:cubicBezTo>
                  <a:pt x="1117727" y="279126"/>
                  <a:pt x="1112037" y="276636"/>
                  <a:pt x="1108126" y="272369"/>
                </a:cubicBezTo>
                <a:cubicBezTo>
                  <a:pt x="1103859" y="268458"/>
                  <a:pt x="1101725" y="262768"/>
                  <a:pt x="1101725" y="257078"/>
                </a:cubicBezTo>
                <a:cubicBezTo>
                  <a:pt x="1101725" y="251033"/>
                  <a:pt x="1103859" y="245344"/>
                  <a:pt x="1108126" y="241432"/>
                </a:cubicBezTo>
                <a:cubicBezTo>
                  <a:pt x="1112037" y="237165"/>
                  <a:pt x="1117727" y="235031"/>
                  <a:pt x="1123772" y="235031"/>
                </a:cubicBezTo>
                <a:close/>
                <a:moveTo>
                  <a:pt x="22047" y="235031"/>
                </a:moveTo>
                <a:cubicBezTo>
                  <a:pt x="27737" y="235031"/>
                  <a:pt x="33427" y="237165"/>
                  <a:pt x="37694" y="241432"/>
                </a:cubicBezTo>
                <a:cubicBezTo>
                  <a:pt x="41605" y="245344"/>
                  <a:pt x="44095" y="251033"/>
                  <a:pt x="44095" y="257078"/>
                </a:cubicBezTo>
                <a:cubicBezTo>
                  <a:pt x="44095" y="262768"/>
                  <a:pt x="41605" y="268458"/>
                  <a:pt x="37694" y="272369"/>
                </a:cubicBezTo>
                <a:cubicBezTo>
                  <a:pt x="33427" y="276636"/>
                  <a:pt x="27737" y="279126"/>
                  <a:pt x="22047" y="279126"/>
                </a:cubicBezTo>
                <a:cubicBezTo>
                  <a:pt x="16358" y="279126"/>
                  <a:pt x="10668" y="276636"/>
                  <a:pt x="6401" y="272369"/>
                </a:cubicBezTo>
                <a:cubicBezTo>
                  <a:pt x="2134" y="268458"/>
                  <a:pt x="0" y="262768"/>
                  <a:pt x="0" y="257078"/>
                </a:cubicBezTo>
                <a:cubicBezTo>
                  <a:pt x="0" y="251033"/>
                  <a:pt x="2134" y="245344"/>
                  <a:pt x="6401" y="241432"/>
                </a:cubicBezTo>
                <a:cubicBezTo>
                  <a:pt x="10668" y="237165"/>
                  <a:pt x="16358" y="235031"/>
                  <a:pt x="22047" y="235031"/>
                </a:cubicBezTo>
                <a:close/>
                <a:moveTo>
                  <a:pt x="641124" y="75981"/>
                </a:moveTo>
                <a:cubicBezTo>
                  <a:pt x="595766" y="75981"/>
                  <a:pt x="553289" y="93266"/>
                  <a:pt x="521251" y="125314"/>
                </a:cubicBezTo>
                <a:lnTo>
                  <a:pt x="352060" y="292761"/>
                </a:lnTo>
                <a:cubicBezTo>
                  <a:pt x="338741" y="306085"/>
                  <a:pt x="338021" y="328051"/>
                  <a:pt x="351340" y="341374"/>
                </a:cubicBezTo>
                <a:cubicBezTo>
                  <a:pt x="362500" y="352537"/>
                  <a:pt x="379419" y="355418"/>
                  <a:pt x="393098" y="347496"/>
                </a:cubicBezTo>
                <a:lnTo>
                  <a:pt x="575968" y="244148"/>
                </a:lnTo>
                <a:cubicBezTo>
                  <a:pt x="579207" y="242347"/>
                  <a:pt x="583167" y="241267"/>
                  <a:pt x="586767" y="241267"/>
                </a:cubicBezTo>
                <a:lnTo>
                  <a:pt x="733999" y="241267"/>
                </a:lnTo>
                <a:cubicBezTo>
                  <a:pt x="746238" y="241267"/>
                  <a:pt x="756317" y="251350"/>
                  <a:pt x="756317" y="263593"/>
                </a:cubicBezTo>
                <a:cubicBezTo>
                  <a:pt x="756317" y="276196"/>
                  <a:pt x="746238" y="286279"/>
                  <a:pt x="733999" y="286279"/>
                </a:cubicBezTo>
                <a:lnTo>
                  <a:pt x="718159" y="286279"/>
                </a:lnTo>
                <a:lnTo>
                  <a:pt x="757915" y="325063"/>
                </a:lnTo>
                <a:lnTo>
                  <a:pt x="877990" y="442202"/>
                </a:lnTo>
                <a:lnTo>
                  <a:pt x="957906" y="399350"/>
                </a:lnTo>
                <a:lnTo>
                  <a:pt x="957906" y="252432"/>
                </a:lnTo>
                <a:lnTo>
                  <a:pt x="957906" y="75981"/>
                </a:lnTo>
                <a:close/>
                <a:moveTo>
                  <a:pt x="506492" y="46993"/>
                </a:moveTo>
                <a:cubicBezTo>
                  <a:pt x="490922" y="47353"/>
                  <a:pt x="475353" y="48974"/>
                  <a:pt x="460054" y="51854"/>
                </a:cubicBezTo>
                <a:lnTo>
                  <a:pt x="276825" y="87864"/>
                </a:lnTo>
                <a:cubicBezTo>
                  <a:pt x="275745" y="87864"/>
                  <a:pt x="274305" y="88224"/>
                  <a:pt x="272505" y="88224"/>
                </a:cubicBezTo>
                <a:lnTo>
                  <a:pt x="187910" y="88224"/>
                </a:lnTo>
                <a:lnTo>
                  <a:pt x="187910" y="423117"/>
                </a:lnTo>
                <a:cubicBezTo>
                  <a:pt x="205909" y="426358"/>
                  <a:pt x="223188" y="433560"/>
                  <a:pt x="238307" y="444003"/>
                </a:cubicBezTo>
                <a:cubicBezTo>
                  <a:pt x="239747" y="441842"/>
                  <a:pt x="241187" y="440041"/>
                  <a:pt x="242626" y="438241"/>
                </a:cubicBezTo>
                <a:lnTo>
                  <a:pt x="260985" y="416275"/>
                </a:lnTo>
                <a:cubicBezTo>
                  <a:pt x="272865" y="401511"/>
                  <a:pt x="290144" y="392148"/>
                  <a:pt x="308863" y="390708"/>
                </a:cubicBezTo>
                <a:cubicBezTo>
                  <a:pt x="327942" y="388547"/>
                  <a:pt x="346301" y="394309"/>
                  <a:pt x="361060" y="406552"/>
                </a:cubicBezTo>
                <a:cubicBezTo>
                  <a:pt x="375459" y="418435"/>
                  <a:pt x="384098" y="435000"/>
                  <a:pt x="386258" y="452285"/>
                </a:cubicBezTo>
                <a:lnTo>
                  <a:pt x="402087" y="454291"/>
                </a:lnTo>
                <a:lnTo>
                  <a:pt x="412897" y="455661"/>
                </a:lnTo>
                <a:cubicBezTo>
                  <a:pt x="421356" y="458407"/>
                  <a:pt x="429276" y="462728"/>
                  <a:pt x="436295" y="468489"/>
                </a:cubicBezTo>
                <a:cubicBezTo>
                  <a:pt x="450335" y="480012"/>
                  <a:pt x="459334" y="496577"/>
                  <a:pt x="461494" y="514582"/>
                </a:cubicBezTo>
                <a:cubicBezTo>
                  <a:pt x="479133" y="513502"/>
                  <a:pt x="497132" y="518543"/>
                  <a:pt x="511891" y="530786"/>
                </a:cubicBezTo>
                <a:cubicBezTo>
                  <a:pt x="526290" y="542670"/>
                  <a:pt x="534930" y="559234"/>
                  <a:pt x="537090" y="576879"/>
                </a:cubicBezTo>
                <a:cubicBezTo>
                  <a:pt x="554369" y="575439"/>
                  <a:pt x="572368" y="580840"/>
                  <a:pt x="587127" y="592723"/>
                </a:cubicBezTo>
                <a:cubicBezTo>
                  <a:pt x="587487" y="593083"/>
                  <a:pt x="587847" y="593444"/>
                  <a:pt x="588207" y="593804"/>
                </a:cubicBezTo>
                <a:cubicBezTo>
                  <a:pt x="589287" y="594164"/>
                  <a:pt x="589647" y="594884"/>
                  <a:pt x="590727" y="595604"/>
                </a:cubicBezTo>
                <a:lnTo>
                  <a:pt x="623125" y="627293"/>
                </a:lnTo>
                <a:cubicBezTo>
                  <a:pt x="628525" y="632694"/>
                  <a:pt x="636444" y="635575"/>
                  <a:pt x="644004" y="635575"/>
                </a:cubicBezTo>
                <a:cubicBezTo>
                  <a:pt x="651563" y="635575"/>
                  <a:pt x="659123" y="632334"/>
                  <a:pt x="664523" y="626933"/>
                </a:cubicBezTo>
                <a:cubicBezTo>
                  <a:pt x="675682" y="615049"/>
                  <a:pt x="675682" y="596684"/>
                  <a:pt x="664163" y="585161"/>
                </a:cubicBezTo>
                <a:lnTo>
                  <a:pt x="547889" y="472090"/>
                </a:lnTo>
                <a:cubicBezTo>
                  <a:pt x="538890" y="463448"/>
                  <a:pt x="538890" y="449404"/>
                  <a:pt x="547529" y="440402"/>
                </a:cubicBezTo>
                <a:cubicBezTo>
                  <a:pt x="555809" y="431759"/>
                  <a:pt x="570208" y="431759"/>
                  <a:pt x="578847" y="440041"/>
                </a:cubicBezTo>
                <a:lnTo>
                  <a:pt x="635004" y="494416"/>
                </a:lnTo>
                <a:cubicBezTo>
                  <a:pt x="635004" y="494776"/>
                  <a:pt x="635364" y="494776"/>
                  <a:pt x="635724" y="495137"/>
                </a:cubicBezTo>
                <a:lnTo>
                  <a:pt x="751638" y="607848"/>
                </a:lnTo>
                <a:cubicBezTo>
                  <a:pt x="763517" y="619011"/>
                  <a:pt x="781876" y="619011"/>
                  <a:pt x="793395" y="607487"/>
                </a:cubicBezTo>
                <a:cubicBezTo>
                  <a:pt x="804555" y="595604"/>
                  <a:pt x="804195" y="577239"/>
                  <a:pt x="792675" y="566076"/>
                </a:cubicBezTo>
                <a:lnTo>
                  <a:pt x="676402" y="453005"/>
                </a:lnTo>
                <a:cubicBezTo>
                  <a:pt x="667762" y="444363"/>
                  <a:pt x="667402" y="429959"/>
                  <a:pt x="676042" y="421316"/>
                </a:cubicBezTo>
                <a:cubicBezTo>
                  <a:pt x="684681" y="412314"/>
                  <a:pt x="698721" y="411954"/>
                  <a:pt x="707720" y="420956"/>
                </a:cubicBezTo>
                <a:lnTo>
                  <a:pt x="780796" y="491896"/>
                </a:lnTo>
                <a:cubicBezTo>
                  <a:pt x="780796" y="491896"/>
                  <a:pt x="780796" y="491896"/>
                  <a:pt x="781156" y="491896"/>
                </a:cubicBezTo>
                <a:lnTo>
                  <a:pt x="855312" y="564276"/>
                </a:lnTo>
                <a:cubicBezTo>
                  <a:pt x="866831" y="575439"/>
                  <a:pt x="885550" y="575079"/>
                  <a:pt x="896709" y="563555"/>
                </a:cubicBezTo>
                <a:cubicBezTo>
                  <a:pt x="902109" y="558154"/>
                  <a:pt x="905349" y="550592"/>
                  <a:pt x="904989" y="542670"/>
                </a:cubicBezTo>
                <a:cubicBezTo>
                  <a:pt x="904989" y="534747"/>
                  <a:pt x="901749" y="527545"/>
                  <a:pt x="895989" y="522144"/>
                </a:cubicBezTo>
                <a:lnTo>
                  <a:pt x="711244" y="342013"/>
                </a:lnTo>
                <a:lnTo>
                  <a:pt x="654083" y="286279"/>
                </a:lnTo>
                <a:lnTo>
                  <a:pt x="592887" y="286279"/>
                </a:lnTo>
                <a:lnTo>
                  <a:pt x="415057" y="386387"/>
                </a:lnTo>
                <a:cubicBezTo>
                  <a:pt x="402817" y="393229"/>
                  <a:pt x="389498" y="396830"/>
                  <a:pt x="376179" y="396830"/>
                </a:cubicBezTo>
                <a:cubicBezTo>
                  <a:pt x="355300" y="396830"/>
                  <a:pt x="334421" y="388547"/>
                  <a:pt x="319302" y="372703"/>
                </a:cubicBezTo>
                <a:cubicBezTo>
                  <a:pt x="289064" y="341374"/>
                  <a:pt x="289784" y="291321"/>
                  <a:pt x="320382" y="261072"/>
                </a:cubicBezTo>
                <a:lnTo>
                  <a:pt x="489932" y="93266"/>
                </a:lnTo>
                <a:cubicBezTo>
                  <a:pt x="508291" y="74901"/>
                  <a:pt x="529890" y="60497"/>
                  <a:pt x="552929" y="49694"/>
                </a:cubicBezTo>
                <a:cubicBezTo>
                  <a:pt x="537630" y="47533"/>
                  <a:pt x="522061" y="46633"/>
                  <a:pt x="506492" y="46993"/>
                </a:cubicBezTo>
                <a:close/>
                <a:moveTo>
                  <a:pt x="22319" y="0"/>
                </a:moveTo>
                <a:lnTo>
                  <a:pt x="143272" y="0"/>
                </a:lnTo>
                <a:cubicBezTo>
                  <a:pt x="167391" y="0"/>
                  <a:pt x="187190" y="19445"/>
                  <a:pt x="187910" y="43212"/>
                </a:cubicBezTo>
                <a:lnTo>
                  <a:pt x="270705" y="43212"/>
                </a:lnTo>
                <a:lnTo>
                  <a:pt x="451415" y="7922"/>
                </a:lnTo>
                <a:cubicBezTo>
                  <a:pt x="516931" y="-4681"/>
                  <a:pt x="583527" y="3241"/>
                  <a:pt x="644364" y="30969"/>
                </a:cubicBezTo>
                <a:cubicBezTo>
                  <a:pt x="644364" y="30969"/>
                  <a:pt x="644724" y="30969"/>
                  <a:pt x="645084" y="30969"/>
                </a:cubicBezTo>
                <a:lnTo>
                  <a:pt x="960066" y="30969"/>
                </a:lnTo>
                <a:cubicBezTo>
                  <a:pt x="965825" y="12964"/>
                  <a:pt x="982744" y="0"/>
                  <a:pt x="1002543" y="0"/>
                </a:cubicBezTo>
                <a:lnTo>
                  <a:pt x="1123496" y="0"/>
                </a:lnTo>
                <a:cubicBezTo>
                  <a:pt x="1135736" y="0"/>
                  <a:pt x="1145815" y="10083"/>
                  <a:pt x="1145815" y="22326"/>
                </a:cubicBezTo>
                <a:lnTo>
                  <a:pt x="1145815" y="169607"/>
                </a:lnTo>
                <a:cubicBezTo>
                  <a:pt x="1145815" y="181850"/>
                  <a:pt x="1135736" y="192293"/>
                  <a:pt x="1123496" y="192293"/>
                </a:cubicBezTo>
                <a:cubicBezTo>
                  <a:pt x="1111257" y="192293"/>
                  <a:pt x="1101178" y="181850"/>
                  <a:pt x="1101178" y="169607"/>
                </a:cubicBezTo>
                <a:lnTo>
                  <a:pt x="1101178" y="44652"/>
                </a:lnTo>
                <a:lnTo>
                  <a:pt x="1002543" y="44652"/>
                </a:lnTo>
                <a:lnTo>
                  <a:pt x="1002543" y="236220"/>
                </a:lnTo>
                <a:lnTo>
                  <a:pt x="1002543" y="469209"/>
                </a:lnTo>
                <a:lnTo>
                  <a:pt x="1101178" y="469209"/>
                </a:lnTo>
                <a:lnTo>
                  <a:pt x="1101178" y="343175"/>
                </a:lnTo>
                <a:cubicBezTo>
                  <a:pt x="1101178" y="330931"/>
                  <a:pt x="1111257" y="320849"/>
                  <a:pt x="1123496" y="320849"/>
                </a:cubicBezTo>
                <a:cubicBezTo>
                  <a:pt x="1135736" y="320849"/>
                  <a:pt x="1145815" y="330931"/>
                  <a:pt x="1145815" y="343175"/>
                </a:cubicBezTo>
                <a:lnTo>
                  <a:pt x="1145815" y="491536"/>
                </a:lnTo>
                <a:cubicBezTo>
                  <a:pt x="1145815" y="503779"/>
                  <a:pt x="1135736" y="514222"/>
                  <a:pt x="1123496" y="514222"/>
                </a:cubicBezTo>
                <a:lnTo>
                  <a:pt x="1002543" y="514222"/>
                </a:lnTo>
                <a:cubicBezTo>
                  <a:pt x="978065" y="514222"/>
                  <a:pt x="957906" y="494056"/>
                  <a:pt x="957906" y="469209"/>
                </a:cubicBezTo>
                <a:lnTo>
                  <a:pt x="957906" y="450124"/>
                </a:lnTo>
                <a:lnTo>
                  <a:pt x="911829" y="474971"/>
                </a:lnTo>
                <a:lnTo>
                  <a:pt x="927308" y="490095"/>
                </a:lnTo>
                <a:cubicBezTo>
                  <a:pt x="941707" y="503779"/>
                  <a:pt x="949626" y="522504"/>
                  <a:pt x="949986" y="542310"/>
                </a:cubicBezTo>
                <a:cubicBezTo>
                  <a:pt x="949986" y="561755"/>
                  <a:pt x="942787" y="580840"/>
                  <a:pt x="928748" y="594884"/>
                </a:cubicBezTo>
                <a:cubicBezTo>
                  <a:pt x="914348" y="609648"/>
                  <a:pt x="894909" y="617210"/>
                  <a:pt x="875831" y="617210"/>
                </a:cubicBezTo>
                <a:cubicBezTo>
                  <a:pt x="864311" y="617210"/>
                  <a:pt x="853152" y="614689"/>
                  <a:pt x="843072" y="609648"/>
                </a:cubicBezTo>
                <a:cubicBezTo>
                  <a:pt x="839473" y="620091"/>
                  <a:pt x="833353" y="630174"/>
                  <a:pt x="825433" y="638816"/>
                </a:cubicBezTo>
                <a:cubicBezTo>
                  <a:pt x="811034" y="653580"/>
                  <a:pt x="791595" y="661142"/>
                  <a:pt x="772156" y="661142"/>
                </a:cubicBezTo>
                <a:cubicBezTo>
                  <a:pt x="753437" y="661142"/>
                  <a:pt x="735079" y="654300"/>
                  <a:pt x="720679" y="640256"/>
                </a:cubicBezTo>
                <a:lnTo>
                  <a:pt x="712760" y="632694"/>
                </a:lnTo>
                <a:cubicBezTo>
                  <a:pt x="709520" y="641697"/>
                  <a:pt x="704120" y="650699"/>
                  <a:pt x="696921" y="657901"/>
                </a:cubicBezTo>
                <a:cubicBezTo>
                  <a:pt x="682881" y="671945"/>
                  <a:pt x="664523" y="680227"/>
                  <a:pt x="644364" y="680227"/>
                </a:cubicBezTo>
                <a:cubicBezTo>
                  <a:pt x="644364" y="680227"/>
                  <a:pt x="644004" y="680227"/>
                  <a:pt x="643644" y="680227"/>
                </a:cubicBezTo>
                <a:cubicBezTo>
                  <a:pt x="631404" y="680227"/>
                  <a:pt x="619525" y="677347"/>
                  <a:pt x="608726" y="671585"/>
                </a:cubicBezTo>
                <a:cubicBezTo>
                  <a:pt x="606206" y="679147"/>
                  <a:pt x="602246" y="686349"/>
                  <a:pt x="596846" y="692831"/>
                </a:cubicBezTo>
                <a:lnTo>
                  <a:pt x="578487" y="715157"/>
                </a:lnTo>
                <a:cubicBezTo>
                  <a:pt x="566608" y="729561"/>
                  <a:pt x="549329" y="738563"/>
                  <a:pt x="530250" y="740724"/>
                </a:cubicBezTo>
                <a:cubicBezTo>
                  <a:pt x="528090" y="740724"/>
                  <a:pt x="525930" y="741084"/>
                  <a:pt x="523411" y="741084"/>
                </a:cubicBezTo>
                <a:cubicBezTo>
                  <a:pt x="506851" y="741084"/>
                  <a:pt x="491372" y="735323"/>
                  <a:pt x="478413" y="724880"/>
                </a:cubicBezTo>
                <a:cubicBezTo>
                  <a:pt x="463654" y="712636"/>
                  <a:pt x="455014" y="696072"/>
                  <a:pt x="453215" y="678787"/>
                </a:cubicBezTo>
                <a:cubicBezTo>
                  <a:pt x="451415" y="678787"/>
                  <a:pt x="449975" y="678787"/>
                  <a:pt x="448175" y="678787"/>
                </a:cubicBezTo>
                <a:cubicBezTo>
                  <a:pt x="431616" y="678787"/>
                  <a:pt x="415777" y="673025"/>
                  <a:pt x="402817" y="662583"/>
                </a:cubicBezTo>
                <a:cubicBezTo>
                  <a:pt x="388778" y="651059"/>
                  <a:pt x="379779" y="634495"/>
                  <a:pt x="377619" y="616490"/>
                </a:cubicBezTo>
                <a:cubicBezTo>
                  <a:pt x="376179" y="616490"/>
                  <a:pt x="374379" y="616490"/>
                  <a:pt x="372939" y="616490"/>
                </a:cubicBezTo>
                <a:cubicBezTo>
                  <a:pt x="356740" y="616490"/>
                  <a:pt x="340901" y="611449"/>
                  <a:pt x="327582" y="600646"/>
                </a:cubicBezTo>
                <a:cubicBezTo>
                  <a:pt x="313542" y="589122"/>
                  <a:pt x="304543" y="572558"/>
                  <a:pt x="302383" y="554553"/>
                </a:cubicBezTo>
                <a:cubicBezTo>
                  <a:pt x="300943" y="554553"/>
                  <a:pt x="299143" y="554553"/>
                  <a:pt x="297343" y="554553"/>
                </a:cubicBezTo>
                <a:cubicBezTo>
                  <a:pt x="281504" y="554553"/>
                  <a:pt x="265305" y="549511"/>
                  <a:pt x="252346" y="538348"/>
                </a:cubicBezTo>
                <a:cubicBezTo>
                  <a:pt x="237227" y="526105"/>
                  <a:pt x="228947" y="509180"/>
                  <a:pt x="226787" y="491536"/>
                </a:cubicBezTo>
                <a:lnTo>
                  <a:pt x="216348" y="483253"/>
                </a:lnTo>
                <a:cubicBezTo>
                  <a:pt x="208068" y="476772"/>
                  <a:pt x="198349" y="472090"/>
                  <a:pt x="187910" y="469209"/>
                </a:cubicBezTo>
                <a:cubicBezTo>
                  <a:pt x="187910" y="494056"/>
                  <a:pt x="167751" y="514222"/>
                  <a:pt x="143272" y="514222"/>
                </a:cubicBezTo>
                <a:lnTo>
                  <a:pt x="22319" y="514222"/>
                </a:lnTo>
                <a:cubicBezTo>
                  <a:pt x="9720" y="514222"/>
                  <a:pt x="0" y="503779"/>
                  <a:pt x="0" y="491536"/>
                </a:cubicBezTo>
                <a:lnTo>
                  <a:pt x="0" y="350017"/>
                </a:lnTo>
                <a:cubicBezTo>
                  <a:pt x="0" y="337413"/>
                  <a:pt x="9720" y="327691"/>
                  <a:pt x="22319" y="327691"/>
                </a:cubicBezTo>
                <a:cubicBezTo>
                  <a:pt x="34558" y="327691"/>
                  <a:pt x="44638" y="337413"/>
                  <a:pt x="44638" y="350017"/>
                </a:cubicBezTo>
                <a:lnTo>
                  <a:pt x="44638" y="469209"/>
                </a:lnTo>
                <a:lnTo>
                  <a:pt x="143272" y="469209"/>
                </a:lnTo>
                <a:lnTo>
                  <a:pt x="143272" y="44652"/>
                </a:lnTo>
                <a:lnTo>
                  <a:pt x="44638" y="44652"/>
                </a:lnTo>
                <a:lnTo>
                  <a:pt x="44638" y="166366"/>
                </a:lnTo>
                <a:cubicBezTo>
                  <a:pt x="44638" y="178609"/>
                  <a:pt x="34558" y="188692"/>
                  <a:pt x="22319" y="188692"/>
                </a:cubicBezTo>
                <a:cubicBezTo>
                  <a:pt x="9720" y="188692"/>
                  <a:pt x="0" y="178609"/>
                  <a:pt x="0" y="166366"/>
                </a:cubicBezTo>
                <a:lnTo>
                  <a:pt x="0" y="22326"/>
                </a:lnTo>
                <a:cubicBezTo>
                  <a:pt x="0" y="10083"/>
                  <a:pt x="9720" y="0"/>
                  <a:pt x="22319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9ECD183-11AF-67F6-2835-C12A6BF7845A}"/>
              </a:ext>
            </a:extLst>
          </p:cNvPr>
          <p:cNvSpPr/>
          <p:nvPr/>
        </p:nvSpPr>
        <p:spPr>
          <a:xfrm>
            <a:off x="8820095" y="5188119"/>
            <a:ext cx="1307592" cy="130674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8638780-E25F-4F6B-1BF5-636B143BF845}"/>
              </a:ext>
            </a:extLst>
          </p:cNvPr>
          <p:cNvSpPr txBox="1"/>
          <p:nvPr/>
        </p:nvSpPr>
        <p:spPr>
          <a:xfrm>
            <a:off x="9040239" y="5295371"/>
            <a:ext cx="784189" cy="11541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9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974AACD-D485-3257-67EC-A0651C4C3ED6}"/>
              </a:ext>
            </a:extLst>
          </p:cNvPr>
          <p:cNvSpPr txBox="1"/>
          <p:nvPr/>
        </p:nvSpPr>
        <p:spPr>
          <a:xfrm>
            <a:off x="3985877" y="5374999"/>
            <a:ext cx="5724367" cy="360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51"/>
              </a:lnSpc>
            </a:pPr>
            <a:r>
              <a:rPr lang="en-US" sz="2800" b="1" dirty="0">
                <a:solidFill>
                  <a:schemeClr val="accent5"/>
                </a:solidFill>
                <a:ea typeface="Lato Light" panose="020F0502020204030203" pitchFamily="34" charset="0"/>
                <a:cs typeface="Mukta ExtraLight" panose="020B0000000000000000" pitchFamily="34" charset="77"/>
              </a:rPr>
              <a:t>Water Cut %= 2.81*Flowrate -11</a:t>
            </a:r>
          </a:p>
        </p:txBody>
      </p:sp>
    </p:spTree>
    <p:extLst>
      <p:ext uri="{BB962C8B-B14F-4D97-AF65-F5344CB8AC3E}">
        <p14:creationId xmlns:p14="http://schemas.microsoft.com/office/powerpoint/2010/main" val="96807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7" grpId="0" animBg="1"/>
      <p:bldP spid="30" grpId="0" animBg="1"/>
      <p:bldP spid="32" grpId="0"/>
      <p:bldP spid="33" grpId="0"/>
      <p:bldP spid="34" grpId="0"/>
      <p:bldP spid="35" grpId="0"/>
      <p:bldP spid="37" grpId="0" animBg="1"/>
      <p:bldP spid="38" grpId="0" animBg="1"/>
      <p:bldP spid="39" grpId="0" animBg="1"/>
      <p:bldP spid="41" grpId="0" animBg="1"/>
      <p:bldP spid="73" grpId="0"/>
      <p:bldP spid="74" grpId="0"/>
      <p:bldP spid="22" grpId="0"/>
      <p:bldP spid="26" grpId="0"/>
      <p:bldP spid="81" grpId="0" animBg="1"/>
      <p:bldP spid="82" grpId="0" animBg="1"/>
      <p:bldP spid="84" grpId="0"/>
      <p:bldP spid="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AA7B131-E03D-B846-9387-749C28C0DE85}"/>
              </a:ext>
            </a:extLst>
          </p:cNvPr>
          <p:cNvGrpSpPr/>
          <p:nvPr/>
        </p:nvGrpSpPr>
        <p:grpSpPr>
          <a:xfrm>
            <a:off x="599675" y="1566937"/>
            <a:ext cx="1515823" cy="1306744"/>
            <a:chOff x="6490010" y="3925229"/>
            <a:chExt cx="3207983" cy="2765503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A26686DD-9723-024F-899D-96F2EC791D83}"/>
                </a:ext>
              </a:extLst>
            </p:cNvPr>
            <p:cNvSpPr/>
            <p:nvPr/>
          </p:nvSpPr>
          <p:spPr>
            <a:xfrm>
              <a:off x="6490010" y="3925229"/>
              <a:ext cx="3207983" cy="2765503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F8952A0C-9D0C-6F4B-9E0E-FF511C11E59E}"/>
                </a:ext>
              </a:extLst>
            </p:cNvPr>
            <p:cNvSpPr/>
            <p:nvPr/>
          </p:nvSpPr>
          <p:spPr>
            <a:xfrm>
              <a:off x="6785210" y="4179712"/>
              <a:ext cx="2617582" cy="2256536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AD5DFCD-4B13-9A4B-AAAB-E180DFF9FEF8}"/>
              </a:ext>
            </a:extLst>
          </p:cNvPr>
          <p:cNvGrpSpPr/>
          <p:nvPr/>
        </p:nvGrpSpPr>
        <p:grpSpPr>
          <a:xfrm>
            <a:off x="599675" y="3466929"/>
            <a:ext cx="1515823" cy="1306744"/>
            <a:chOff x="6490010" y="3925229"/>
            <a:chExt cx="3207983" cy="2765503"/>
          </a:xfrm>
        </p:grpSpPr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95F1D12A-6BC8-1B47-B3AF-0624626FAFC1}"/>
                </a:ext>
              </a:extLst>
            </p:cNvPr>
            <p:cNvSpPr/>
            <p:nvPr/>
          </p:nvSpPr>
          <p:spPr>
            <a:xfrm>
              <a:off x="6490010" y="3925229"/>
              <a:ext cx="3207983" cy="2765503"/>
            </a:xfrm>
            <a:prstGeom prst="hexag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5F37F8E1-2293-5C46-99DB-14D696994B9C}"/>
                </a:ext>
              </a:extLst>
            </p:cNvPr>
            <p:cNvSpPr/>
            <p:nvPr/>
          </p:nvSpPr>
          <p:spPr>
            <a:xfrm>
              <a:off x="6785210" y="4179712"/>
              <a:ext cx="2617582" cy="2256536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CEDE06A-EDB6-3449-9937-3B177A876E06}"/>
              </a:ext>
            </a:extLst>
          </p:cNvPr>
          <p:cNvGrpSpPr/>
          <p:nvPr/>
        </p:nvGrpSpPr>
        <p:grpSpPr>
          <a:xfrm>
            <a:off x="2254986" y="2524482"/>
            <a:ext cx="1515823" cy="1306744"/>
            <a:chOff x="6490010" y="3925229"/>
            <a:chExt cx="3207983" cy="2765503"/>
          </a:xfrm>
        </p:grpSpPr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E2E4C0B2-3753-F445-9F55-8A72BC73D7FD}"/>
                </a:ext>
              </a:extLst>
            </p:cNvPr>
            <p:cNvSpPr/>
            <p:nvPr/>
          </p:nvSpPr>
          <p:spPr>
            <a:xfrm>
              <a:off x="6490010" y="3925229"/>
              <a:ext cx="3207983" cy="2765503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15EC86F3-2033-0345-A377-84DB13FD8252}"/>
                </a:ext>
              </a:extLst>
            </p:cNvPr>
            <p:cNvSpPr/>
            <p:nvPr/>
          </p:nvSpPr>
          <p:spPr>
            <a:xfrm>
              <a:off x="6785210" y="4179712"/>
              <a:ext cx="2617582" cy="2256536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DC17E1-8715-8240-B74D-73A65AD08EB3}"/>
              </a:ext>
            </a:extLst>
          </p:cNvPr>
          <p:cNvGrpSpPr/>
          <p:nvPr/>
        </p:nvGrpSpPr>
        <p:grpSpPr>
          <a:xfrm>
            <a:off x="2254986" y="4364341"/>
            <a:ext cx="1515823" cy="1306744"/>
            <a:chOff x="6490010" y="3925229"/>
            <a:chExt cx="3207983" cy="2765503"/>
          </a:xfrm>
        </p:grpSpPr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60350BD6-763A-4846-B36D-4B1ED0E91845}"/>
                </a:ext>
              </a:extLst>
            </p:cNvPr>
            <p:cNvSpPr/>
            <p:nvPr/>
          </p:nvSpPr>
          <p:spPr>
            <a:xfrm>
              <a:off x="6490010" y="3925229"/>
              <a:ext cx="3207983" cy="2765503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69929382-FA04-E14E-9A75-79341D771553}"/>
                </a:ext>
              </a:extLst>
            </p:cNvPr>
            <p:cNvSpPr/>
            <p:nvPr/>
          </p:nvSpPr>
          <p:spPr>
            <a:xfrm>
              <a:off x="6785210" y="4179712"/>
              <a:ext cx="2617582" cy="2256536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DC08F4DD-9576-164C-B072-69D25ED721FC}"/>
              </a:ext>
            </a:extLst>
          </p:cNvPr>
          <p:cNvSpPr/>
          <p:nvPr/>
        </p:nvSpPr>
        <p:spPr>
          <a:xfrm>
            <a:off x="8454903" y="1596040"/>
            <a:ext cx="1307592" cy="13067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A8EBBD-1362-1243-AB28-635BB042FFE4}"/>
              </a:ext>
            </a:extLst>
          </p:cNvPr>
          <p:cNvSpPr/>
          <p:nvPr/>
        </p:nvSpPr>
        <p:spPr>
          <a:xfrm>
            <a:off x="8697132" y="3466929"/>
            <a:ext cx="1307592" cy="130674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EEAB39A-D593-B94C-8838-46D6A13BAAA9}"/>
              </a:ext>
            </a:extLst>
          </p:cNvPr>
          <p:cNvSpPr/>
          <p:nvPr/>
        </p:nvSpPr>
        <p:spPr>
          <a:xfrm>
            <a:off x="9728988" y="2524482"/>
            <a:ext cx="1307592" cy="130674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850FFE-6176-3C44-8200-8E5128AD3228}"/>
              </a:ext>
            </a:extLst>
          </p:cNvPr>
          <p:cNvSpPr/>
          <p:nvPr/>
        </p:nvSpPr>
        <p:spPr>
          <a:xfrm>
            <a:off x="10018579" y="4364341"/>
            <a:ext cx="1307592" cy="13067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F582DE-D35B-3C4C-8179-92D5C396FD7C}"/>
              </a:ext>
            </a:extLst>
          </p:cNvPr>
          <p:cNvSpPr txBox="1"/>
          <p:nvPr/>
        </p:nvSpPr>
        <p:spPr>
          <a:xfrm>
            <a:off x="10280282" y="4475801"/>
            <a:ext cx="784189" cy="11541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9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E205BF-DBF8-F943-B0E6-F8AC3995A7B1}"/>
              </a:ext>
            </a:extLst>
          </p:cNvPr>
          <p:cNvSpPr txBox="1"/>
          <p:nvPr/>
        </p:nvSpPr>
        <p:spPr>
          <a:xfrm>
            <a:off x="10037979" y="2637828"/>
            <a:ext cx="689612" cy="115416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9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72B021-D99A-E24A-A52C-5796080AFCC3}"/>
              </a:ext>
            </a:extLst>
          </p:cNvPr>
          <p:cNvSpPr txBox="1"/>
          <p:nvPr/>
        </p:nvSpPr>
        <p:spPr>
          <a:xfrm>
            <a:off x="8990894" y="3578389"/>
            <a:ext cx="720069" cy="115416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9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A2CB6F-D785-5948-9D9C-11DA6CF48F5A}"/>
              </a:ext>
            </a:extLst>
          </p:cNvPr>
          <p:cNvSpPr txBox="1"/>
          <p:nvPr/>
        </p:nvSpPr>
        <p:spPr>
          <a:xfrm>
            <a:off x="8828643" y="1678397"/>
            <a:ext cx="518091" cy="115416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9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6E2FB2-7684-2342-8B9F-E46FC849DB28}"/>
              </a:ext>
            </a:extLst>
          </p:cNvPr>
          <p:cNvSpPr txBox="1"/>
          <p:nvPr/>
        </p:nvSpPr>
        <p:spPr>
          <a:xfrm>
            <a:off x="8181153" y="5158145"/>
            <a:ext cx="760144" cy="115416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9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5D591B6C-5127-C04C-8AAA-128B204681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26481" y="1999167"/>
            <a:ext cx="662211" cy="442287"/>
          </a:xfrm>
          <a:custGeom>
            <a:avLst/>
            <a:gdLst>
              <a:gd name="connsiteX0" fmla="*/ 1048678 w 1145117"/>
              <a:gd name="connsiteY0" fmla="*/ 645265 h 764815"/>
              <a:gd name="connsiteX1" fmla="*/ 1064235 w 1145117"/>
              <a:gd name="connsiteY1" fmla="*/ 651889 h 764815"/>
              <a:gd name="connsiteX2" fmla="*/ 1063878 w 1145117"/>
              <a:gd name="connsiteY2" fmla="*/ 683400 h 764815"/>
              <a:gd name="connsiteX3" fmla="*/ 1048187 w 1145117"/>
              <a:gd name="connsiteY3" fmla="*/ 690204 h 764815"/>
              <a:gd name="connsiteX4" fmla="*/ 1032496 w 1145117"/>
              <a:gd name="connsiteY4" fmla="*/ 683758 h 764815"/>
              <a:gd name="connsiteX5" fmla="*/ 1032496 w 1145117"/>
              <a:gd name="connsiteY5" fmla="*/ 652247 h 764815"/>
              <a:gd name="connsiteX6" fmla="*/ 1032853 w 1145117"/>
              <a:gd name="connsiteY6" fmla="*/ 651531 h 764815"/>
              <a:gd name="connsiteX7" fmla="*/ 1048678 w 1145117"/>
              <a:gd name="connsiteY7" fmla="*/ 645265 h 764815"/>
              <a:gd name="connsiteX8" fmla="*/ 572411 w 1145117"/>
              <a:gd name="connsiteY8" fmla="*/ 533500 h 764815"/>
              <a:gd name="connsiteX9" fmla="*/ 541110 w 1145117"/>
              <a:gd name="connsiteY9" fmla="*/ 564798 h 764815"/>
              <a:gd name="connsiteX10" fmla="*/ 572411 w 1145117"/>
              <a:gd name="connsiteY10" fmla="*/ 596096 h 764815"/>
              <a:gd name="connsiteX11" fmla="*/ 603711 w 1145117"/>
              <a:gd name="connsiteY11" fmla="*/ 564798 h 764815"/>
              <a:gd name="connsiteX12" fmla="*/ 572411 w 1145117"/>
              <a:gd name="connsiteY12" fmla="*/ 533500 h 764815"/>
              <a:gd name="connsiteX13" fmla="*/ 274872 w 1145117"/>
              <a:gd name="connsiteY13" fmla="*/ 259016 h 764815"/>
              <a:gd name="connsiteX14" fmla="*/ 44613 w 1145117"/>
              <a:gd name="connsiteY14" fmla="*/ 489611 h 764815"/>
              <a:gd name="connsiteX15" fmla="*/ 82390 w 1145117"/>
              <a:gd name="connsiteY15" fmla="*/ 616241 h 764815"/>
              <a:gd name="connsiteX16" fmla="*/ 212630 w 1145117"/>
              <a:gd name="connsiteY16" fmla="*/ 486014 h 764815"/>
              <a:gd name="connsiteX17" fmla="*/ 228461 w 1145117"/>
              <a:gd name="connsiteY17" fmla="*/ 479539 h 764815"/>
              <a:gd name="connsiteX18" fmla="*/ 244291 w 1145117"/>
              <a:gd name="connsiteY18" fmla="*/ 486014 h 764815"/>
              <a:gd name="connsiteX19" fmla="*/ 290343 w 1145117"/>
              <a:gd name="connsiteY19" fmla="*/ 532061 h 764815"/>
              <a:gd name="connsiteX20" fmla="*/ 342151 w 1145117"/>
              <a:gd name="connsiteY20" fmla="*/ 480618 h 764815"/>
              <a:gd name="connsiteX21" fmla="*/ 325242 w 1145117"/>
              <a:gd name="connsiteY21" fmla="*/ 459033 h 764815"/>
              <a:gd name="connsiteX22" fmla="*/ 347908 w 1145117"/>
              <a:gd name="connsiteY22" fmla="*/ 436729 h 764815"/>
              <a:gd name="connsiteX23" fmla="*/ 395039 w 1145117"/>
              <a:gd name="connsiteY23" fmla="*/ 436729 h 764815"/>
              <a:gd name="connsiteX24" fmla="*/ 417345 w 1145117"/>
              <a:gd name="connsiteY24" fmla="*/ 459033 h 764815"/>
              <a:gd name="connsiteX25" fmla="*/ 417345 w 1145117"/>
              <a:gd name="connsiteY25" fmla="*/ 506519 h 764815"/>
              <a:gd name="connsiteX26" fmla="*/ 395039 w 1145117"/>
              <a:gd name="connsiteY26" fmla="*/ 528823 h 764815"/>
              <a:gd name="connsiteX27" fmla="*/ 373452 w 1145117"/>
              <a:gd name="connsiteY27" fmla="*/ 512275 h 764815"/>
              <a:gd name="connsiteX28" fmla="*/ 306173 w 1145117"/>
              <a:gd name="connsiteY28" fmla="*/ 579547 h 764815"/>
              <a:gd name="connsiteX29" fmla="*/ 274513 w 1145117"/>
              <a:gd name="connsiteY29" fmla="*/ 579547 h 764815"/>
              <a:gd name="connsiteX30" fmla="*/ 228461 w 1145117"/>
              <a:gd name="connsiteY30" fmla="*/ 533500 h 764815"/>
              <a:gd name="connsiteX31" fmla="*/ 110813 w 1145117"/>
              <a:gd name="connsiteY31" fmla="*/ 651136 h 764815"/>
              <a:gd name="connsiteX32" fmla="*/ 274872 w 1145117"/>
              <a:gd name="connsiteY32" fmla="*/ 719847 h 764815"/>
              <a:gd name="connsiteX33" fmla="*/ 505491 w 1145117"/>
              <a:gd name="connsiteY33" fmla="*/ 489611 h 764815"/>
              <a:gd name="connsiteX34" fmla="*/ 274872 w 1145117"/>
              <a:gd name="connsiteY34" fmla="*/ 259016 h 764815"/>
              <a:gd name="connsiteX35" fmla="*/ 526872 w 1145117"/>
              <a:gd name="connsiteY35" fmla="*/ 153987 h 764815"/>
              <a:gd name="connsiteX36" fmla="*/ 542519 w 1145117"/>
              <a:gd name="connsiteY36" fmla="*/ 160388 h 764815"/>
              <a:gd name="connsiteX37" fmla="*/ 548920 w 1145117"/>
              <a:gd name="connsiteY37" fmla="*/ 176034 h 764815"/>
              <a:gd name="connsiteX38" fmla="*/ 542519 w 1145117"/>
              <a:gd name="connsiteY38" fmla="*/ 191681 h 764815"/>
              <a:gd name="connsiteX39" fmla="*/ 526872 w 1145117"/>
              <a:gd name="connsiteY39" fmla="*/ 198081 h 764815"/>
              <a:gd name="connsiteX40" fmla="*/ 511226 w 1145117"/>
              <a:gd name="connsiteY40" fmla="*/ 191681 h 764815"/>
              <a:gd name="connsiteX41" fmla="*/ 504825 w 1145117"/>
              <a:gd name="connsiteY41" fmla="*/ 176034 h 764815"/>
              <a:gd name="connsiteX42" fmla="*/ 511226 w 1145117"/>
              <a:gd name="connsiteY42" fmla="*/ 160388 h 764815"/>
              <a:gd name="connsiteX43" fmla="*/ 526872 w 1145117"/>
              <a:gd name="connsiteY43" fmla="*/ 153987 h 764815"/>
              <a:gd name="connsiteX44" fmla="*/ 572770 w 1145117"/>
              <a:gd name="connsiteY44" fmla="*/ 44608 h 764815"/>
              <a:gd name="connsiteX45" fmla="*/ 534274 w 1145117"/>
              <a:gd name="connsiteY45" fmla="*/ 83461 h 764815"/>
              <a:gd name="connsiteX46" fmla="*/ 511968 w 1145117"/>
              <a:gd name="connsiteY46" fmla="*/ 105765 h 764815"/>
              <a:gd name="connsiteX47" fmla="*/ 304734 w 1145117"/>
              <a:gd name="connsiteY47" fmla="*/ 105765 h 764815"/>
              <a:gd name="connsiteX48" fmla="*/ 215509 w 1145117"/>
              <a:gd name="connsiteY48" fmla="*/ 154690 h 764815"/>
              <a:gd name="connsiteX49" fmla="*/ 161901 w 1145117"/>
              <a:gd name="connsiteY49" fmla="*/ 238510 h 764815"/>
              <a:gd name="connsiteX50" fmla="*/ 274872 w 1145117"/>
              <a:gd name="connsiteY50" fmla="*/ 214407 h 764815"/>
              <a:gd name="connsiteX51" fmla="*/ 505491 w 1145117"/>
              <a:gd name="connsiteY51" fmla="*/ 339238 h 764815"/>
              <a:gd name="connsiteX52" fmla="*/ 505491 w 1145117"/>
              <a:gd name="connsiteY52" fmla="*/ 252540 h 764815"/>
              <a:gd name="connsiteX53" fmla="*/ 527798 w 1145117"/>
              <a:gd name="connsiteY53" fmla="*/ 230236 h 764815"/>
              <a:gd name="connsiteX54" fmla="*/ 550104 w 1145117"/>
              <a:gd name="connsiteY54" fmla="*/ 252540 h 764815"/>
              <a:gd name="connsiteX55" fmla="*/ 550104 w 1145117"/>
              <a:gd name="connsiteY55" fmla="*/ 489611 h 764815"/>
              <a:gd name="connsiteX56" fmla="*/ 550104 w 1145117"/>
              <a:gd name="connsiteY56" fmla="*/ 492130 h 764815"/>
              <a:gd name="connsiteX57" fmla="*/ 572411 w 1145117"/>
              <a:gd name="connsiteY57" fmla="*/ 488892 h 764815"/>
              <a:gd name="connsiteX58" fmla="*/ 595077 w 1145117"/>
              <a:gd name="connsiteY58" fmla="*/ 492130 h 764815"/>
              <a:gd name="connsiteX59" fmla="*/ 595077 w 1145117"/>
              <a:gd name="connsiteY59" fmla="*/ 489611 h 764815"/>
              <a:gd name="connsiteX60" fmla="*/ 595077 w 1145117"/>
              <a:gd name="connsiteY60" fmla="*/ 176634 h 764815"/>
              <a:gd name="connsiteX61" fmla="*/ 617023 w 1145117"/>
              <a:gd name="connsiteY61" fmla="*/ 154330 h 764815"/>
              <a:gd name="connsiteX62" fmla="*/ 639689 w 1145117"/>
              <a:gd name="connsiteY62" fmla="*/ 176634 h 764815"/>
              <a:gd name="connsiteX63" fmla="*/ 639689 w 1145117"/>
              <a:gd name="connsiteY63" fmla="*/ 338879 h 764815"/>
              <a:gd name="connsiteX64" fmla="*/ 675308 w 1145117"/>
              <a:gd name="connsiteY64" fmla="*/ 294990 h 764815"/>
              <a:gd name="connsiteX65" fmla="*/ 982920 w 1145117"/>
              <a:gd name="connsiteY65" fmla="*/ 238510 h 764815"/>
              <a:gd name="connsiteX66" fmla="*/ 929313 w 1145117"/>
              <a:gd name="connsiteY66" fmla="*/ 154690 h 764815"/>
              <a:gd name="connsiteX67" fmla="*/ 840087 w 1145117"/>
              <a:gd name="connsiteY67" fmla="*/ 105765 h 764815"/>
              <a:gd name="connsiteX68" fmla="*/ 633573 w 1145117"/>
              <a:gd name="connsiteY68" fmla="*/ 105765 h 764815"/>
              <a:gd name="connsiteX69" fmla="*/ 611267 w 1145117"/>
              <a:gd name="connsiteY69" fmla="*/ 83461 h 764815"/>
              <a:gd name="connsiteX70" fmla="*/ 572770 w 1145117"/>
              <a:gd name="connsiteY70" fmla="*/ 44608 h 764815"/>
              <a:gd name="connsiteX71" fmla="*/ 572770 w 1145117"/>
              <a:gd name="connsiteY71" fmla="*/ 0 h 764815"/>
              <a:gd name="connsiteX72" fmla="*/ 653001 w 1145117"/>
              <a:gd name="connsiteY72" fmla="*/ 61156 h 764815"/>
              <a:gd name="connsiteX73" fmla="*/ 840087 w 1145117"/>
              <a:gd name="connsiteY73" fmla="*/ 61156 h 764815"/>
              <a:gd name="connsiteX74" fmla="*/ 967090 w 1145117"/>
              <a:gd name="connsiteY74" fmla="*/ 130587 h 764815"/>
              <a:gd name="connsiteX75" fmla="*/ 1099129 w 1145117"/>
              <a:gd name="connsiteY75" fmla="*/ 337440 h 764815"/>
              <a:gd name="connsiteX76" fmla="*/ 1102367 w 1145117"/>
              <a:gd name="connsiteY76" fmla="*/ 342476 h 764815"/>
              <a:gd name="connsiteX77" fmla="*/ 1105965 w 1145117"/>
              <a:gd name="connsiteY77" fmla="*/ 347513 h 764815"/>
              <a:gd name="connsiteX78" fmla="*/ 1107044 w 1145117"/>
              <a:gd name="connsiteY78" fmla="*/ 350031 h 764815"/>
              <a:gd name="connsiteX79" fmla="*/ 1142302 w 1145117"/>
              <a:gd name="connsiteY79" fmla="*/ 450040 h 764815"/>
              <a:gd name="connsiteX80" fmla="*/ 1113520 w 1145117"/>
              <a:gd name="connsiteY80" fmla="*/ 617680 h 764815"/>
              <a:gd name="connsiteX81" fmla="*/ 1083299 w 1145117"/>
              <a:gd name="connsiteY81" fmla="*/ 627033 h 764815"/>
              <a:gd name="connsiteX82" fmla="*/ 1073944 w 1145117"/>
              <a:gd name="connsiteY82" fmla="*/ 596815 h 764815"/>
              <a:gd name="connsiteX83" fmla="*/ 1067108 w 1145117"/>
              <a:gd name="connsiteY83" fmla="*/ 369817 h 764815"/>
              <a:gd name="connsiteX84" fmla="*/ 1062071 w 1145117"/>
              <a:gd name="connsiteY84" fmla="*/ 361902 h 764815"/>
              <a:gd name="connsiteX85" fmla="*/ 1032929 w 1145117"/>
              <a:gd name="connsiteY85" fmla="*/ 326647 h 764815"/>
              <a:gd name="connsiteX86" fmla="*/ 707328 w 1145117"/>
              <a:gd name="connsiteY86" fmla="*/ 326647 h 764815"/>
              <a:gd name="connsiteX87" fmla="*/ 675308 w 1145117"/>
              <a:gd name="connsiteY87" fmla="*/ 613003 h 764815"/>
              <a:gd name="connsiteX88" fmla="*/ 802670 w 1145117"/>
              <a:gd name="connsiteY88" fmla="*/ 486014 h 764815"/>
              <a:gd name="connsiteX89" fmla="*/ 833971 w 1145117"/>
              <a:gd name="connsiteY89" fmla="*/ 486014 h 764815"/>
              <a:gd name="connsiteX90" fmla="*/ 880023 w 1145117"/>
              <a:gd name="connsiteY90" fmla="*/ 532061 h 764815"/>
              <a:gd name="connsiteX91" fmla="*/ 931471 w 1145117"/>
              <a:gd name="connsiteY91" fmla="*/ 480618 h 764815"/>
              <a:gd name="connsiteX92" fmla="*/ 915281 w 1145117"/>
              <a:gd name="connsiteY92" fmla="*/ 459033 h 764815"/>
              <a:gd name="connsiteX93" fmla="*/ 937588 w 1145117"/>
              <a:gd name="connsiteY93" fmla="*/ 436729 h 764815"/>
              <a:gd name="connsiteX94" fmla="*/ 984719 w 1145117"/>
              <a:gd name="connsiteY94" fmla="*/ 436729 h 764815"/>
              <a:gd name="connsiteX95" fmla="*/ 1007385 w 1145117"/>
              <a:gd name="connsiteY95" fmla="*/ 459033 h 764815"/>
              <a:gd name="connsiteX96" fmla="*/ 1007385 w 1145117"/>
              <a:gd name="connsiteY96" fmla="*/ 506519 h 764815"/>
              <a:gd name="connsiteX97" fmla="*/ 984719 w 1145117"/>
              <a:gd name="connsiteY97" fmla="*/ 528823 h 764815"/>
              <a:gd name="connsiteX98" fmla="*/ 963132 w 1145117"/>
              <a:gd name="connsiteY98" fmla="*/ 512275 h 764815"/>
              <a:gd name="connsiteX99" fmla="*/ 895853 w 1145117"/>
              <a:gd name="connsiteY99" fmla="*/ 579547 h 764815"/>
              <a:gd name="connsiteX100" fmla="*/ 880023 w 1145117"/>
              <a:gd name="connsiteY100" fmla="*/ 586382 h 764815"/>
              <a:gd name="connsiteX101" fmla="*/ 864552 w 1145117"/>
              <a:gd name="connsiteY101" fmla="*/ 579547 h 764815"/>
              <a:gd name="connsiteX102" fmla="*/ 818140 w 1145117"/>
              <a:gd name="connsiteY102" fmla="*/ 533500 h 764815"/>
              <a:gd name="connsiteX103" fmla="*/ 703371 w 1145117"/>
              <a:gd name="connsiteY103" fmla="*/ 648618 h 764815"/>
              <a:gd name="connsiteX104" fmla="*/ 707328 w 1145117"/>
              <a:gd name="connsiteY104" fmla="*/ 652216 h 764815"/>
              <a:gd name="connsiteX105" fmla="*/ 971407 w 1145117"/>
              <a:gd name="connsiteY105" fmla="*/ 696464 h 764815"/>
              <a:gd name="connsiteX106" fmla="*/ 1001628 w 1145117"/>
              <a:gd name="connsiteY106" fmla="*/ 706537 h 764815"/>
              <a:gd name="connsiteX107" fmla="*/ 991555 w 1145117"/>
              <a:gd name="connsiteY107" fmla="*/ 736396 h 764815"/>
              <a:gd name="connsiteX108" fmla="*/ 869949 w 1145117"/>
              <a:gd name="connsiteY108" fmla="*/ 764815 h 764815"/>
              <a:gd name="connsiteX109" fmla="*/ 675308 w 1145117"/>
              <a:gd name="connsiteY109" fmla="*/ 684233 h 764815"/>
              <a:gd name="connsiteX110" fmla="*/ 626737 w 1145117"/>
              <a:gd name="connsiteY110" fmla="*/ 618040 h 764815"/>
              <a:gd name="connsiteX111" fmla="*/ 572411 w 1145117"/>
              <a:gd name="connsiteY111" fmla="*/ 640704 h 764815"/>
              <a:gd name="connsiteX112" fmla="*/ 518444 w 1145117"/>
              <a:gd name="connsiteY112" fmla="*/ 618040 h 764815"/>
              <a:gd name="connsiteX113" fmla="*/ 274872 w 1145117"/>
              <a:gd name="connsiteY113" fmla="*/ 764456 h 764815"/>
              <a:gd name="connsiteX114" fmla="*/ 0 w 1145117"/>
              <a:gd name="connsiteY114" fmla="*/ 489611 h 764815"/>
              <a:gd name="connsiteX115" fmla="*/ 37417 w 1145117"/>
              <a:gd name="connsiteY115" fmla="*/ 350750 h 764815"/>
              <a:gd name="connsiteX116" fmla="*/ 38857 w 1145117"/>
              <a:gd name="connsiteY116" fmla="*/ 347513 h 764815"/>
              <a:gd name="connsiteX117" fmla="*/ 178091 w 1145117"/>
              <a:gd name="connsiteY117" fmla="*/ 130587 h 764815"/>
              <a:gd name="connsiteX118" fmla="*/ 304734 w 1145117"/>
              <a:gd name="connsiteY118" fmla="*/ 61156 h 764815"/>
              <a:gd name="connsiteX119" fmla="*/ 492539 w 1145117"/>
              <a:gd name="connsiteY119" fmla="*/ 61156 h 764815"/>
              <a:gd name="connsiteX120" fmla="*/ 572770 w 1145117"/>
              <a:gd name="connsiteY120" fmla="*/ 0 h 764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145117" h="764815">
                <a:moveTo>
                  <a:pt x="1048678" y="645265"/>
                </a:moveTo>
                <a:cubicBezTo>
                  <a:pt x="1054339" y="645354"/>
                  <a:pt x="1059955" y="647592"/>
                  <a:pt x="1064235" y="651889"/>
                </a:cubicBezTo>
                <a:cubicBezTo>
                  <a:pt x="1072794" y="660483"/>
                  <a:pt x="1072794" y="674806"/>
                  <a:pt x="1063878" y="683400"/>
                </a:cubicBezTo>
                <a:cubicBezTo>
                  <a:pt x="1059599" y="687697"/>
                  <a:pt x="1053893" y="690204"/>
                  <a:pt x="1048187" y="690204"/>
                </a:cubicBezTo>
                <a:cubicBezTo>
                  <a:pt x="1042481" y="690204"/>
                  <a:pt x="1036775" y="688055"/>
                  <a:pt x="1032496" y="683758"/>
                </a:cubicBezTo>
                <a:cubicBezTo>
                  <a:pt x="1023937" y="675165"/>
                  <a:pt x="1023937" y="661199"/>
                  <a:pt x="1032496" y="652247"/>
                </a:cubicBezTo>
                <a:lnTo>
                  <a:pt x="1032853" y="651531"/>
                </a:lnTo>
                <a:cubicBezTo>
                  <a:pt x="1037311" y="647234"/>
                  <a:pt x="1043016" y="645175"/>
                  <a:pt x="1048678" y="645265"/>
                </a:cubicBezTo>
                <a:close/>
                <a:moveTo>
                  <a:pt x="572411" y="533500"/>
                </a:moveTo>
                <a:cubicBezTo>
                  <a:pt x="555141" y="533500"/>
                  <a:pt x="541110" y="547530"/>
                  <a:pt x="541110" y="564798"/>
                </a:cubicBezTo>
                <a:cubicBezTo>
                  <a:pt x="541110" y="582066"/>
                  <a:pt x="555141" y="596096"/>
                  <a:pt x="572411" y="596096"/>
                </a:cubicBezTo>
                <a:cubicBezTo>
                  <a:pt x="589680" y="596096"/>
                  <a:pt x="603711" y="582066"/>
                  <a:pt x="603711" y="564798"/>
                </a:cubicBezTo>
                <a:cubicBezTo>
                  <a:pt x="603711" y="547530"/>
                  <a:pt x="589680" y="533500"/>
                  <a:pt x="572411" y="533500"/>
                </a:cubicBezTo>
                <a:close/>
                <a:moveTo>
                  <a:pt x="274872" y="259016"/>
                </a:moveTo>
                <a:cubicBezTo>
                  <a:pt x="147870" y="259016"/>
                  <a:pt x="44613" y="362622"/>
                  <a:pt x="44613" y="489611"/>
                </a:cubicBezTo>
                <a:cubicBezTo>
                  <a:pt x="44613" y="536018"/>
                  <a:pt x="58644" y="579907"/>
                  <a:pt x="82390" y="616241"/>
                </a:cubicBezTo>
                <a:lnTo>
                  <a:pt x="212630" y="486014"/>
                </a:lnTo>
                <a:cubicBezTo>
                  <a:pt x="216948" y="481697"/>
                  <a:pt x="222704" y="479539"/>
                  <a:pt x="228461" y="479539"/>
                </a:cubicBezTo>
                <a:cubicBezTo>
                  <a:pt x="234577" y="479539"/>
                  <a:pt x="239974" y="481697"/>
                  <a:pt x="244291" y="486014"/>
                </a:cubicBezTo>
                <a:lnTo>
                  <a:pt x="290343" y="532061"/>
                </a:lnTo>
                <a:lnTo>
                  <a:pt x="342151" y="480618"/>
                </a:lnTo>
                <a:cubicBezTo>
                  <a:pt x="332437" y="478100"/>
                  <a:pt x="325242" y="469466"/>
                  <a:pt x="325242" y="459033"/>
                </a:cubicBezTo>
                <a:cubicBezTo>
                  <a:pt x="325242" y="446802"/>
                  <a:pt x="335315" y="436729"/>
                  <a:pt x="347908" y="436729"/>
                </a:cubicBezTo>
                <a:lnTo>
                  <a:pt x="395039" y="436729"/>
                </a:lnTo>
                <a:cubicBezTo>
                  <a:pt x="407631" y="436729"/>
                  <a:pt x="417345" y="446802"/>
                  <a:pt x="417345" y="459033"/>
                </a:cubicBezTo>
                <a:lnTo>
                  <a:pt x="417345" y="506519"/>
                </a:lnTo>
                <a:cubicBezTo>
                  <a:pt x="417345" y="518751"/>
                  <a:pt x="407631" y="528823"/>
                  <a:pt x="395039" y="528823"/>
                </a:cubicBezTo>
                <a:cubicBezTo>
                  <a:pt x="384965" y="528823"/>
                  <a:pt x="375971" y="521629"/>
                  <a:pt x="373452" y="512275"/>
                </a:cubicBezTo>
                <a:lnTo>
                  <a:pt x="306173" y="579547"/>
                </a:lnTo>
                <a:cubicBezTo>
                  <a:pt x="297538" y="588181"/>
                  <a:pt x="283147" y="588181"/>
                  <a:pt x="274513" y="579547"/>
                </a:cubicBezTo>
                <a:lnTo>
                  <a:pt x="228461" y="533500"/>
                </a:lnTo>
                <a:lnTo>
                  <a:pt x="110813" y="651136"/>
                </a:lnTo>
                <a:cubicBezTo>
                  <a:pt x="152547" y="693586"/>
                  <a:pt x="210831" y="719847"/>
                  <a:pt x="274872" y="719847"/>
                </a:cubicBezTo>
                <a:cubicBezTo>
                  <a:pt x="402235" y="719847"/>
                  <a:pt x="505491" y="616601"/>
                  <a:pt x="505491" y="489611"/>
                </a:cubicBezTo>
                <a:cubicBezTo>
                  <a:pt x="505491" y="362622"/>
                  <a:pt x="402235" y="259016"/>
                  <a:pt x="274872" y="259016"/>
                </a:cubicBezTo>
                <a:close/>
                <a:moveTo>
                  <a:pt x="526872" y="153987"/>
                </a:moveTo>
                <a:cubicBezTo>
                  <a:pt x="532562" y="153987"/>
                  <a:pt x="538252" y="156476"/>
                  <a:pt x="542519" y="160388"/>
                </a:cubicBezTo>
                <a:cubicBezTo>
                  <a:pt x="546430" y="164299"/>
                  <a:pt x="548920" y="170345"/>
                  <a:pt x="548920" y="176034"/>
                </a:cubicBezTo>
                <a:cubicBezTo>
                  <a:pt x="548920" y="181724"/>
                  <a:pt x="546430" y="187769"/>
                  <a:pt x="542519" y="191681"/>
                </a:cubicBezTo>
                <a:cubicBezTo>
                  <a:pt x="538252" y="195948"/>
                  <a:pt x="532562" y="198081"/>
                  <a:pt x="526872" y="198081"/>
                </a:cubicBezTo>
                <a:cubicBezTo>
                  <a:pt x="521183" y="198081"/>
                  <a:pt x="515493" y="195948"/>
                  <a:pt x="511226" y="191681"/>
                </a:cubicBezTo>
                <a:cubicBezTo>
                  <a:pt x="506959" y="187769"/>
                  <a:pt x="504825" y="181724"/>
                  <a:pt x="504825" y="176034"/>
                </a:cubicBezTo>
                <a:cubicBezTo>
                  <a:pt x="504825" y="170345"/>
                  <a:pt x="506959" y="164299"/>
                  <a:pt x="511226" y="160388"/>
                </a:cubicBezTo>
                <a:cubicBezTo>
                  <a:pt x="515493" y="156476"/>
                  <a:pt x="521183" y="153987"/>
                  <a:pt x="526872" y="153987"/>
                </a:cubicBezTo>
                <a:close/>
                <a:moveTo>
                  <a:pt x="572770" y="44608"/>
                </a:moveTo>
                <a:cubicBezTo>
                  <a:pt x="551543" y="44608"/>
                  <a:pt x="534274" y="61876"/>
                  <a:pt x="534274" y="83461"/>
                </a:cubicBezTo>
                <a:cubicBezTo>
                  <a:pt x="534274" y="95692"/>
                  <a:pt x="524200" y="105765"/>
                  <a:pt x="511968" y="105765"/>
                </a:cubicBezTo>
                <a:lnTo>
                  <a:pt x="304734" y="105765"/>
                </a:lnTo>
                <a:cubicBezTo>
                  <a:pt x="268396" y="105765"/>
                  <a:pt x="235297" y="124112"/>
                  <a:pt x="215509" y="154690"/>
                </a:cubicBezTo>
                <a:lnTo>
                  <a:pt x="161901" y="238510"/>
                </a:lnTo>
                <a:cubicBezTo>
                  <a:pt x="196440" y="223041"/>
                  <a:pt x="234577" y="214407"/>
                  <a:pt x="274872" y="214407"/>
                </a:cubicBezTo>
                <a:cubicBezTo>
                  <a:pt x="371293" y="214407"/>
                  <a:pt x="456202" y="264412"/>
                  <a:pt x="505491" y="339238"/>
                </a:cubicBezTo>
                <a:lnTo>
                  <a:pt x="505491" y="252540"/>
                </a:lnTo>
                <a:cubicBezTo>
                  <a:pt x="505491" y="240309"/>
                  <a:pt x="515206" y="230236"/>
                  <a:pt x="527798" y="230236"/>
                </a:cubicBezTo>
                <a:cubicBezTo>
                  <a:pt x="540030" y="230236"/>
                  <a:pt x="550104" y="240309"/>
                  <a:pt x="550104" y="252540"/>
                </a:cubicBezTo>
                <a:lnTo>
                  <a:pt x="550104" y="489611"/>
                </a:lnTo>
                <a:cubicBezTo>
                  <a:pt x="550104" y="490331"/>
                  <a:pt x="550104" y="491050"/>
                  <a:pt x="550104" y="492130"/>
                </a:cubicBezTo>
                <a:cubicBezTo>
                  <a:pt x="556940" y="489971"/>
                  <a:pt x="564855" y="488892"/>
                  <a:pt x="572411" y="488892"/>
                </a:cubicBezTo>
                <a:cubicBezTo>
                  <a:pt x="580326" y="488892"/>
                  <a:pt x="587881" y="489971"/>
                  <a:pt x="595077" y="492130"/>
                </a:cubicBezTo>
                <a:cubicBezTo>
                  <a:pt x="595077" y="491050"/>
                  <a:pt x="595077" y="490331"/>
                  <a:pt x="595077" y="489611"/>
                </a:cubicBezTo>
                <a:lnTo>
                  <a:pt x="595077" y="176634"/>
                </a:lnTo>
                <a:cubicBezTo>
                  <a:pt x="595077" y="164403"/>
                  <a:pt x="604791" y="154330"/>
                  <a:pt x="617023" y="154330"/>
                </a:cubicBezTo>
                <a:cubicBezTo>
                  <a:pt x="629616" y="154330"/>
                  <a:pt x="639689" y="164403"/>
                  <a:pt x="639689" y="176634"/>
                </a:cubicBezTo>
                <a:lnTo>
                  <a:pt x="639689" y="338879"/>
                </a:lnTo>
                <a:cubicBezTo>
                  <a:pt x="649763" y="323410"/>
                  <a:pt x="661636" y="308660"/>
                  <a:pt x="675308" y="294990"/>
                </a:cubicBezTo>
                <a:cubicBezTo>
                  <a:pt x="758417" y="211889"/>
                  <a:pt x="881822" y="193182"/>
                  <a:pt x="982920" y="238510"/>
                </a:cubicBezTo>
                <a:lnTo>
                  <a:pt x="929313" y="154690"/>
                </a:lnTo>
                <a:cubicBezTo>
                  <a:pt x="909884" y="124112"/>
                  <a:pt x="876425" y="105765"/>
                  <a:pt x="840087" y="105765"/>
                </a:cubicBezTo>
                <a:lnTo>
                  <a:pt x="633573" y="105765"/>
                </a:lnTo>
                <a:cubicBezTo>
                  <a:pt x="621341" y="105765"/>
                  <a:pt x="611267" y="95692"/>
                  <a:pt x="611267" y="83461"/>
                </a:cubicBezTo>
                <a:cubicBezTo>
                  <a:pt x="611267" y="61876"/>
                  <a:pt x="593997" y="44608"/>
                  <a:pt x="572770" y="44608"/>
                </a:cubicBezTo>
                <a:close/>
                <a:moveTo>
                  <a:pt x="572770" y="0"/>
                </a:moveTo>
                <a:cubicBezTo>
                  <a:pt x="610907" y="0"/>
                  <a:pt x="643287" y="25902"/>
                  <a:pt x="653001" y="61156"/>
                </a:cubicBezTo>
                <a:lnTo>
                  <a:pt x="840087" y="61156"/>
                </a:lnTo>
                <a:cubicBezTo>
                  <a:pt x="891895" y="61156"/>
                  <a:pt x="939027" y="87058"/>
                  <a:pt x="967090" y="130587"/>
                </a:cubicBezTo>
                <a:lnTo>
                  <a:pt x="1099129" y="337440"/>
                </a:lnTo>
                <a:cubicBezTo>
                  <a:pt x="1100568" y="338879"/>
                  <a:pt x="1101647" y="340677"/>
                  <a:pt x="1102367" y="342476"/>
                </a:cubicBezTo>
                <a:lnTo>
                  <a:pt x="1105965" y="347513"/>
                </a:lnTo>
                <a:cubicBezTo>
                  <a:pt x="1106324" y="348592"/>
                  <a:pt x="1107044" y="349311"/>
                  <a:pt x="1107044" y="350031"/>
                </a:cubicBezTo>
                <a:cubicBezTo>
                  <a:pt x="1125033" y="380249"/>
                  <a:pt x="1137266" y="414425"/>
                  <a:pt x="1142302" y="450040"/>
                </a:cubicBezTo>
                <a:cubicBezTo>
                  <a:pt x="1150577" y="507239"/>
                  <a:pt x="1140504" y="566956"/>
                  <a:pt x="1113520" y="617680"/>
                </a:cubicBezTo>
                <a:cubicBezTo>
                  <a:pt x="1107764" y="628472"/>
                  <a:pt x="1094452" y="632789"/>
                  <a:pt x="1083299" y="627033"/>
                </a:cubicBezTo>
                <a:cubicBezTo>
                  <a:pt x="1072505" y="620918"/>
                  <a:pt x="1068188" y="607607"/>
                  <a:pt x="1073944" y="596815"/>
                </a:cubicBezTo>
                <a:cubicBezTo>
                  <a:pt x="1112441" y="523427"/>
                  <a:pt x="1108483" y="437808"/>
                  <a:pt x="1067108" y="369817"/>
                </a:cubicBezTo>
                <a:lnTo>
                  <a:pt x="1062071" y="361902"/>
                </a:lnTo>
                <a:cubicBezTo>
                  <a:pt x="1053797" y="349671"/>
                  <a:pt x="1044082" y="337440"/>
                  <a:pt x="1032929" y="326647"/>
                </a:cubicBezTo>
                <a:cubicBezTo>
                  <a:pt x="942984" y="236711"/>
                  <a:pt x="796913" y="236711"/>
                  <a:pt x="707328" y="326647"/>
                </a:cubicBezTo>
                <a:cubicBezTo>
                  <a:pt x="629256" y="404352"/>
                  <a:pt x="618822" y="524147"/>
                  <a:pt x="675308" y="613003"/>
                </a:cubicBezTo>
                <a:lnTo>
                  <a:pt x="802670" y="486014"/>
                </a:lnTo>
                <a:cubicBezTo>
                  <a:pt x="810945" y="477380"/>
                  <a:pt x="825336" y="477380"/>
                  <a:pt x="833971" y="486014"/>
                </a:cubicBezTo>
                <a:lnTo>
                  <a:pt x="880023" y="532061"/>
                </a:lnTo>
                <a:lnTo>
                  <a:pt x="931471" y="480618"/>
                </a:lnTo>
                <a:cubicBezTo>
                  <a:pt x="922117" y="478100"/>
                  <a:pt x="915281" y="469466"/>
                  <a:pt x="915281" y="459033"/>
                </a:cubicBezTo>
                <a:cubicBezTo>
                  <a:pt x="915281" y="446802"/>
                  <a:pt x="925355" y="436729"/>
                  <a:pt x="937588" y="436729"/>
                </a:cubicBezTo>
                <a:lnTo>
                  <a:pt x="984719" y="436729"/>
                </a:lnTo>
                <a:cubicBezTo>
                  <a:pt x="997311" y="436729"/>
                  <a:pt x="1007385" y="446802"/>
                  <a:pt x="1007385" y="459033"/>
                </a:cubicBezTo>
                <a:lnTo>
                  <a:pt x="1007385" y="506519"/>
                </a:lnTo>
                <a:cubicBezTo>
                  <a:pt x="1007385" y="518751"/>
                  <a:pt x="997311" y="528823"/>
                  <a:pt x="984719" y="528823"/>
                </a:cubicBezTo>
                <a:cubicBezTo>
                  <a:pt x="974285" y="528823"/>
                  <a:pt x="965650" y="521629"/>
                  <a:pt x="963132" y="512275"/>
                </a:cubicBezTo>
                <a:lnTo>
                  <a:pt x="895853" y="579547"/>
                </a:lnTo>
                <a:cubicBezTo>
                  <a:pt x="891536" y="583864"/>
                  <a:pt x="886139" y="586382"/>
                  <a:pt x="880023" y="586382"/>
                </a:cubicBezTo>
                <a:cubicBezTo>
                  <a:pt x="873906" y="586382"/>
                  <a:pt x="868510" y="583864"/>
                  <a:pt x="864552" y="579547"/>
                </a:cubicBezTo>
                <a:lnTo>
                  <a:pt x="818140" y="533500"/>
                </a:lnTo>
                <a:lnTo>
                  <a:pt x="703371" y="648618"/>
                </a:lnTo>
                <a:cubicBezTo>
                  <a:pt x="704810" y="649697"/>
                  <a:pt x="705529" y="651136"/>
                  <a:pt x="707328" y="652216"/>
                </a:cubicBezTo>
                <a:cubicBezTo>
                  <a:pt x="776766" y="722006"/>
                  <a:pt x="883261" y="739993"/>
                  <a:pt x="971407" y="696464"/>
                </a:cubicBezTo>
                <a:cubicBezTo>
                  <a:pt x="982560" y="690708"/>
                  <a:pt x="995872" y="695385"/>
                  <a:pt x="1001628" y="706537"/>
                </a:cubicBezTo>
                <a:cubicBezTo>
                  <a:pt x="1007025" y="717689"/>
                  <a:pt x="1002348" y="730999"/>
                  <a:pt x="991555" y="736396"/>
                </a:cubicBezTo>
                <a:cubicBezTo>
                  <a:pt x="952698" y="755462"/>
                  <a:pt x="911324" y="764815"/>
                  <a:pt x="869949" y="764815"/>
                </a:cubicBezTo>
                <a:cubicBezTo>
                  <a:pt x="798712" y="764815"/>
                  <a:pt x="728195" y="736755"/>
                  <a:pt x="675308" y="684233"/>
                </a:cubicBezTo>
                <a:cubicBezTo>
                  <a:pt x="655520" y="664087"/>
                  <a:pt x="639330" y="641783"/>
                  <a:pt x="626737" y="618040"/>
                </a:cubicBezTo>
                <a:cubicBezTo>
                  <a:pt x="613066" y="632070"/>
                  <a:pt x="593638" y="640704"/>
                  <a:pt x="572411" y="640704"/>
                </a:cubicBezTo>
                <a:cubicBezTo>
                  <a:pt x="551184" y="640704"/>
                  <a:pt x="532115" y="632070"/>
                  <a:pt x="518444" y="618040"/>
                </a:cubicBezTo>
                <a:cubicBezTo>
                  <a:pt x="472032" y="705098"/>
                  <a:pt x="380288" y="764456"/>
                  <a:pt x="274872" y="764456"/>
                </a:cubicBezTo>
                <a:cubicBezTo>
                  <a:pt x="123405" y="764456"/>
                  <a:pt x="0" y="641063"/>
                  <a:pt x="0" y="489611"/>
                </a:cubicBezTo>
                <a:cubicBezTo>
                  <a:pt x="0" y="438887"/>
                  <a:pt x="13312" y="391761"/>
                  <a:pt x="37417" y="350750"/>
                </a:cubicBezTo>
                <a:cubicBezTo>
                  <a:pt x="38137" y="349671"/>
                  <a:pt x="38497" y="348952"/>
                  <a:pt x="38857" y="347513"/>
                </a:cubicBezTo>
                <a:lnTo>
                  <a:pt x="178091" y="130587"/>
                </a:lnTo>
                <a:cubicBezTo>
                  <a:pt x="205795" y="87058"/>
                  <a:pt x="253286" y="61156"/>
                  <a:pt x="304734" y="61156"/>
                </a:cubicBezTo>
                <a:lnTo>
                  <a:pt x="492539" y="61156"/>
                </a:lnTo>
                <a:cubicBezTo>
                  <a:pt x="502253" y="25902"/>
                  <a:pt x="534634" y="0"/>
                  <a:pt x="57277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007E3A91-51A8-F248-BBDD-954F54AAEA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13037" y="4717472"/>
            <a:ext cx="599715" cy="600484"/>
          </a:xfrm>
          <a:custGeom>
            <a:avLst/>
            <a:gdLst>
              <a:gd name="connsiteX0" fmla="*/ 509588 w 1145140"/>
              <a:gd name="connsiteY0" fmla="*/ 613568 h 1146608"/>
              <a:gd name="connsiteX1" fmla="*/ 525002 w 1145140"/>
              <a:gd name="connsiteY1" fmla="*/ 619969 h 1146608"/>
              <a:gd name="connsiteX2" fmla="*/ 531455 w 1145140"/>
              <a:gd name="connsiteY2" fmla="*/ 635615 h 1146608"/>
              <a:gd name="connsiteX3" fmla="*/ 525002 w 1145140"/>
              <a:gd name="connsiteY3" fmla="*/ 651262 h 1146608"/>
              <a:gd name="connsiteX4" fmla="*/ 509588 w 1145140"/>
              <a:gd name="connsiteY4" fmla="*/ 657663 h 1146608"/>
              <a:gd name="connsiteX5" fmla="*/ 493816 w 1145140"/>
              <a:gd name="connsiteY5" fmla="*/ 651262 h 1146608"/>
              <a:gd name="connsiteX6" fmla="*/ 487363 w 1145140"/>
              <a:gd name="connsiteY6" fmla="*/ 635615 h 1146608"/>
              <a:gd name="connsiteX7" fmla="*/ 493816 w 1145140"/>
              <a:gd name="connsiteY7" fmla="*/ 619969 h 1146608"/>
              <a:gd name="connsiteX8" fmla="*/ 509588 w 1145140"/>
              <a:gd name="connsiteY8" fmla="*/ 613568 h 1146608"/>
              <a:gd name="connsiteX9" fmla="*/ 511833 w 1145140"/>
              <a:gd name="connsiteY9" fmla="*/ 503279 h 1146608"/>
              <a:gd name="connsiteX10" fmla="*/ 382644 w 1145140"/>
              <a:gd name="connsiteY10" fmla="*/ 633188 h 1146608"/>
              <a:gd name="connsiteX11" fmla="*/ 511833 w 1145140"/>
              <a:gd name="connsiteY11" fmla="*/ 763096 h 1146608"/>
              <a:gd name="connsiteX12" fmla="*/ 641741 w 1145140"/>
              <a:gd name="connsiteY12" fmla="*/ 633188 h 1146608"/>
              <a:gd name="connsiteX13" fmla="*/ 617991 w 1145140"/>
              <a:gd name="connsiteY13" fmla="*/ 558697 h 1146608"/>
              <a:gd name="connsiteX14" fmla="*/ 578407 w 1145140"/>
              <a:gd name="connsiteY14" fmla="*/ 598281 h 1146608"/>
              <a:gd name="connsiteX15" fmla="*/ 562573 w 1145140"/>
              <a:gd name="connsiteY15" fmla="*/ 604759 h 1146608"/>
              <a:gd name="connsiteX16" fmla="*/ 546739 w 1145140"/>
              <a:gd name="connsiteY16" fmla="*/ 598281 h 1146608"/>
              <a:gd name="connsiteX17" fmla="*/ 546739 w 1145140"/>
              <a:gd name="connsiteY17" fmla="*/ 566614 h 1146608"/>
              <a:gd name="connsiteX18" fmla="*/ 586683 w 1145140"/>
              <a:gd name="connsiteY18" fmla="*/ 527030 h 1146608"/>
              <a:gd name="connsiteX19" fmla="*/ 511833 w 1145140"/>
              <a:gd name="connsiteY19" fmla="*/ 503279 h 1146608"/>
              <a:gd name="connsiteX20" fmla="*/ 310177 w 1145140"/>
              <a:gd name="connsiteY20" fmla="*/ 407770 h 1146608"/>
              <a:gd name="connsiteX21" fmla="*/ 325982 w 1145140"/>
              <a:gd name="connsiteY21" fmla="*/ 414264 h 1146608"/>
              <a:gd name="connsiteX22" fmla="*/ 325982 w 1145140"/>
              <a:gd name="connsiteY22" fmla="*/ 446014 h 1146608"/>
              <a:gd name="connsiteX23" fmla="*/ 325982 w 1145140"/>
              <a:gd name="connsiteY23" fmla="*/ 446375 h 1146608"/>
              <a:gd name="connsiteX24" fmla="*/ 310177 w 1145140"/>
              <a:gd name="connsiteY24" fmla="*/ 452869 h 1146608"/>
              <a:gd name="connsiteX25" fmla="*/ 294012 w 1145140"/>
              <a:gd name="connsiteY25" fmla="*/ 446375 h 1146608"/>
              <a:gd name="connsiteX26" fmla="*/ 294012 w 1145140"/>
              <a:gd name="connsiteY26" fmla="*/ 414625 h 1146608"/>
              <a:gd name="connsiteX27" fmla="*/ 294371 w 1145140"/>
              <a:gd name="connsiteY27" fmla="*/ 414264 h 1146608"/>
              <a:gd name="connsiteX28" fmla="*/ 310177 w 1145140"/>
              <a:gd name="connsiteY28" fmla="*/ 407770 h 1146608"/>
              <a:gd name="connsiteX29" fmla="*/ 999799 w 1145140"/>
              <a:gd name="connsiteY29" fmla="*/ 176890 h 1146608"/>
              <a:gd name="connsiteX30" fmla="*/ 877447 w 1145140"/>
              <a:gd name="connsiteY30" fmla="*/ 299241 h 1146608"/>
              <a:gd name="connsiteX31" fmla="*/ 814472 w 1145140"/>
              <a:gd name="connsiteY31" fmla="*/ 362216 h 1146608"/>
              <a:gd name="connsiteX32" fmla="*/ 950498 w 1145140"/>
              <a:gd name="connsiteY32" fmla="*/ 362216 h 1146608"/>
              <a:gd name="connsiteX33" fmla="*/ 1093001 w 1145140"/>
              <a:gd name="connsiteY33" fmla="*/ 219713 h 1146608"/>
              <a:gd name="connsiteX34" fmla="*/ 1098039 w 1145140"/>
              <a:gd name="connsiteY34" fmla="*/ 192364 h 1146608"/>
              <a:gd name="connsiteX35" fmla="*/ 1075368 w 1145140"/>
              <a:gd name="connsiteY35" fmla="*/ 176890 h 1146608"/>
              <a:gd name="connsiteX36" fmla="*/ 444862 w 1145140"/>
              <a:gd name="connsiteY36" fmla="*/ 121443 h 1146608"/>
              <a:gd name="connsiteX37" fmla="*/ 579942 w 1145140"/>
              <a:gd name="connsiteY37" fmla="*/ 121443 h 1146608"/>
              <a:gd name="connsiteX38" fmla="*/ 622447 w 1145140"/>
              <a:gd name="connsiteY38" fmla="*/ 163918 h 1146608"/>
              <a:gd name="connsiteX39" fmla="*/ 622447 w 1145140"/>
              <a:gd name="connsiteY39" fmla="*/ 220792 h 1146608"/>
              <a:gd name="connsiteX40" fmla="*/ 655947 w 1145140"/>
              <a:gd name="connsiteY40" fmla="*/ 230870 h 1146608"/>
              <a:gd name="connsiteX41" fmla="*/ 669275 w 1145140"/>
              <a:gd name="connsiteY41" fmla="*/ 259667 h 1146608"/>
              <a:gd name="connsiteX42" fmla="*/ 640818 w 1145140"/>
              <a:gd name="connsiteY42" fmla="*/ 273346 h 1146608"/>
              <a:gd name="connsiteX43" fmla="*/ 609120 w 1145140"/>
              <a:gd name="connsiteY43" fmla="*/ 263627 h 1146608"/>
              <a:gd name="connsiteX44" fmla="*/ 577421 w 1145140"/>
              <a:gd name="connsiteY44" fmla="*/ 222591 h 1146608"/>
              <a:gd name="connsiteX45" fmla="*/ 577421 w 1145140"/>
              <a:gd name="connsiteY45" fmla="*/ 166438 h 1146608"/>
              <a:gd name="connsiteX46" fmla="*/ 447384 w 1145140"/>
              <a:gd name="connsiteY46" fmla="*/ 166438 h 1146608"/>
              <a:gd name="connsiteX47" fmla="*/ 447384 w 1145140"/>
              <a:gd name="connsiteY47" fmla="*/ 222591 h 1146608"/>
              <a:gd name="connsiteX48" fmla="*/ 415685 w 1145140"/>
              <a:gd name="connsiteY48" fmla="*/ 263627 h 1146608"/>
              <a:gd name="connsiteX49" fmla="*/ 319148 w 1145140"/>
              <a:gd name="connsiteY49" fmla="*/ 303942 h 1146608"/>
              <a:gd name="connsiteX50" fmla="*/ 267998 w 1145140"/>
              <a:gd name="connsiteY50" fmla="*/ 297103 h 1146608"/>
              <a:gd name="connsiteX51" fmla="*/ 228014 w 1145140"/>
              <a:gd name="connsiteY51" fmla="*/ 257148 h 1146608"/>
              <a:gd name="connsiteX52" fmla="*/ 135440 w 1145140"/>
              <a:gd name="connsiteY52" fmla="*/ 349297 h 1146608"/>
              <a:gd name="connsiteX53" fmla="*/ 175783 w 1145140"/>
              <a:gd name="connsiteY53" fmla="*/ 389613 h 1146608"/>
              <a:gd name="connsiteX54" fmla="*/ 182627 w 1145140"/>
              <a:gd name="connsiteY54" fmla="*/ 440727 h 1146608"/>
              <a:gd name="connsiteX55" fmla="*/ 142644 w 1145140"/>
              <a:gd name="connsiteY55" fmla="*/ 537196 h 1146608"/>
              <a:gd name="connsiteX56" fmla="*/ 101580 w 1145140"/>
              <a:gd name="connsiteY56" fmla="*/ 568513 h 1146608"/>
              <a:gd name="connsiteX57" fmla="*/ 44666 w 1145140"/>
              <a:gd name="connsiteY57" fmla="*/ 568513 h 1146608"/>
              <a:gd name="connsiteX58" fmla="*/ 44666 w 1145140"/>
              <a:gd name="connsiteY58" fmla="*/ 699178 h 1146608"/>
              <a:gd name="connsiteX59" fmla="*/ 101580 w 1145140"/>
              <a:gd name="connsiteY59" fmla="*/ 699178 h 1146608"/>
              <a:gd name="connsiteX60" fmla="*/ 142644 w 1145140"/>
              <a:gd name="connsiteY60" fmla="*/ 730495 h 1146608"/>
              <a:gd name="connsiteX61" fmla="*/ 182627 w 1145140"/>
              <a:gd name="connsiteY61" fmla="*/ 826964 h 1146608"/>
              <a:gd name="connsiteX62" fmla="*/ 175783 w 1145140"/>
              <a:gd name="connsiteY62" fmla="*/ 878078 h 1146608"/>
              <a:gd name="connsiteX63" fmla="*/ 135440 w 1145140"/>
              <a:gd name="connsiteY63" fmla="*/ 918394 h 1146608"/>
              <a:gd name="connsiteX64" fmla="*/ 228014 w 1145140"/>
              <a:gd name="connsiteY64" fmla="*/ 1010903 h 1146608"/>
              <a:gd name="connsiteX65" fmla="*/ 268358 w 1145140"/>
              <a:gd name="connsiteY65" fmla="*/ 970228 h 1146608"/>
              <a:gd name="connsiteX66" fmla="*/ 319508 w 1145140"/>
              <a:gd name="connsiteY66" fmla="*/ 963749 h 1146608"/>
              <a:gd name="connsiteX67" fmla="*/ 415685 w 1145140"/>
              <a:gd name="connsiteY67" fmla="*/ 1003704 h 1146608"/>
              <a:gd name="connsiteX68" fmla="*/ 447384 w 1145140"/>
              <a:gd name="connsiteY68" fmla="*/ 1044380 h 1146608"/>
              <a:gd name="connsiteX69" fmla="*/ 447384 w 1145140"/>
              <a:gd name="connsiteY69" fmla="*/ 1101613 h 1146608"/>
              <a:gd name="connsiteX70" fmla="*/ 577781 w 1145140"/>
              <a:gd name="connsiteY70" fmla="*/ 1101613 h 1146608"/>
              <a:gd name="connsiteX71" fmla="*/ 577781 w 1145140"/>
              <a:gd name="connsiteY71" fmla="*/ 1044740 h 1146608"/>
              <a:gd name="connsiteX72" fmla="*/ 609120 w 1145140"/>
              <a:gd name="connsiteY72" fmla="*/ 1003704 h 1146608"/>
              <a:gd name="connsiteX73" fmla="*/ 705657 w 1145140"/>
              <a:gd name="connsiteY73" fmla="*/ 964109 h 1146608"/>
              <a:gd name="connsiteX74" fmla="*/ 756807 w 1145140"/>
              <a:gd name="connsiteY74" fmla="*/ 970588 h 1146608"/>
              <a:gd name="connsiteX75" fmla="*/ 797150 w 1145140"/>
              <a:gd name="connsiteY75" fmla="*/ 1010903 h 1146608"/>
              <a:gd name="connsiteX76" fmla="*/ 889365 w 1145140"/>
              <a:gd name="connsiteY76" fmla="*/ 918394 h 1146608"/>
              <a:gd name="connsiteX77" fmla="*/ 849381 w 1145140"/>
              <a:gd name="connsiteY77" fmla="*/ 878438 h 1146608"/>
              <a:gd name="connsiteX78" fmla="*/ 842897 w 1145140"/>
              <a:gd name="connsiteY78" fmla="*/ 827324 h 1146608"/>
              <a:gd name="connsiteX79" fmla="*/ 882881 w 1145140"/>
              <a:gd name="connsiteY79" fmla="*/ 730495 h 1146608"/>
              <a:gd name="connsiteX80" fmla="*/ 923945 w 1145140"/>
              <a:gd name="connsiteY80" fmla="*/ 699178 h 1146608"/>
              <a:gd name="connsiteX81" fmla="*/ 980138 w 1145140"/>
              <a:gd name="connsiteY81" fmla="*/ 699178 h 1146608"/>
              <a:gd name="connsiteX82" fmla="*/ 980138 w 1145140"/>
              <a:gd name="connsiteY82" fmla="*/ 568513 h 1146608"/>
              <a:gd name="connsiteX83" fmla="*/ 923945 w 1145140"/>
              <a:gd name="connsiteY83" fmla="*/ 568513 h 1146608"/>
              <a:gd name="connsiteX84" fmla="*/ 882881 w 1145140"/>
              <a:gd name="connsiteY84" fmla="*/ 537196 h 1146608"/>
              <a:gd name="connsiteX85" fmla="*/ 873155 w 1145140"/>
              <a:gd name="connsiteY85" fmla="*/ 504800 h 1146608"/>
              <a:gd name="connsiteX86" fmla="*/ 886483 w 1145140"/>
              <a:gd name="connsiteY86" fmla="*/ 476363 h 1146608"/>
              <a:gd name="connsiteX87" fmla="*/ 915300 w 1145140"/>
              <a:gd name="connsiteY87" fmla="*/ 489681 h 1146608"/>
              <a:gd name="connsiteX88" fmla="*/ 925746 w 1145140"/>
              <a:gd name="connsiteY88" fmla="*/ 523878 h 1146608"/>
              <a:gd name="connsiteX89" fmla="*/ 982660 w 1145140"/>
              <a:gd name="connsiteY89" fmla="*/ 523878 h 1146608"/>
              <a:gd name="connsiteX90" fmla="*/ 1025165 w 1145140"/>
              <a:gd name="connsiteY90" fmla="*/ 565993 h 1146608"/>
              <a:gd name="connsiteX91" fmla="*/ 1025165 w 1145140"/>
              <a:gd name="connsiteY91" fmla="*/ 701698 h 1146608"/>
              <a:gd name="connsiteX92" fmla="*/ 982660 w 1145140"/>
              <a:gd name="connsiteY92" fmla="*/ 743813 h 1146608"/>
              <a:gd name="connsiteX93" fmla="*/ 925746 w 1145140"/>
              <a:gd name="connsiteY93" fmla="*/ 743813 h 1146608"/>
              <a:gd name="connsiteX94" fmla="*/ 882521 w 1145140"/>
              <a:gd name="connsiteY94" fmla="*/ 848202 h 1146608"/>
              <a:gd name="connsiteX95" fmla="*/ 922865 w 1145140"/>
              <a:gd name="connsiteY95" fmla="*/ 888517 h 1146608"/>
              <a:gd name="connsiteX96" fmla="*/ 922865 w 1145140"/>
              <a:gd name="connsiteY96" fmla="*/ 948271 h 1146608"/>
              <a:gd name="connsiteX97" fmla="*/ 827048 w 1145140"/>
              <a:gd name="connsiteY97" fmla="*/ 1044020 h 1146608"/>
              <a:gd name="connsiteX98" fmla="*/ 766893 w 1145140"/>
              <a:gd name="connsiteY98" fmla="*/ 1044020 h 1146608"/>
              <a:gd name="connsiteX99" fmla="*/ 726549 w 1145140"/>
              <a:gd name="connsiteY99" fmla="*/ 1003704 h 1146608"/>
              <a:gd name="connsiteX100" fmla="*/ 622447 w 1145140"/>
              <a:gd name="connsiteY100" fmla="*/ 1046539 h 1146608"/>
              <a:gd name="connsiteX101" fmla="*/ 622447 w 1145140"/>
              <a:gd name="connsiteY101" fmla="*/ 1104133 h 1146608"/>
              <a:gd name="connsiteX102" fmla="*/ 579942 w 1145140"/>
              <a:gd name="connsiteY102" fmla="*/ 1146608 h 1146608"/>
              <a:gd name="connsiteX103" fmla="*/ 444862 w 1145140"/>
              <a:gd name="connsiteY103" fmla="*/ 1146608 h 1146608"/>
              <a:gd name="connsiteX104" fmla="*/ 402357 w 1145140"/>
              <a:gd name="connsiteY104" fmla="*/ 1104133 h 1146608"/>
              <a:gd name="connsiteX105" fmla="*/ 402357 w 1145140"/>
              <a:gd name="connsiteY105" fmla="*/ 1046539 h 1146608"/>
              <a:gd name="connsiteX106" fmla="*/ 298616 w 1145140"/>
              <a:gd name="connsiteY106" fmla="*/ 1003344 h 1146608"/>
              <a:gd name="connsiteX107" fmla="*/ 257552 w 1145140"/>
              <a:gd name="connsiteY107" fmla="*/ 1044020 h 1146608"/>
              <a:gd name="connsiteX108" fmla="*/ 197756 w 1145140"/>
              <a:gd name="connsiteY108" fmla="*/ 1044020 h 1146608"/>
              <a:gd name="connsiteX109" fmla="*/ 101940 w 1145140"/>
              <a:gd name="connsiteY109" fmla="*/ 948271 h 1146608"/>
              <a:gd name="connsiteX110" fmla="*/ 101940 w 1145140"/>
              <a:gd name="connsiteY110" fmla="*/ 888517 h 1146608"/>
              <a:gd name="connsiteX111" fmla="*/ 143004 w 1145140"/>
              <a:gd name="connsiteY111" fmla="*/ 847842 h 1146608"/>
              <a:gd name="connsiteX112" fmla="*/ 99779 w 1145140"/>
              <a:gd name="connsiteY112" fmla="*/ 743813 h 1146608"/>
              <a:gd name="connsiteX113" fmla="*/ 42145 w 1145140"/>
              <a:gd name="connsiteY113" fmla="*/ 743813 h 1146608"/>
              <a:gd name="connsiteX114" fmla="*/ 0 w 1145140"/>
              <a:gd name="connsiteY114" fmla="*/ 701698 h 1146608"/>
              <a:gd name="connsiteX115" fmla="*/ 0 w 1145140"/>
              <a:gd name="connsiteY115" fmla="*/ 565993 h 1146608"/>
              <a:gd name="connsiteX116" fmla="*/ 42145 w 1145140"/>
              <a:gd name="connsiteY116" fmla="*/ 523878 h 1146608"/>
              <a:gd name="connsiteX117" fmla="*/ 99779 w 1145140"/>
              <a:gd name="connsiteY117" fmla="*/ 523878 h 1146608"/>
              <a:gd name="connsiteX118" fmla="*/ 142644 w 1145140"/>
              <a:gd name="connsiteY118" fmla="*/ 419849 h 1146608"/>
              <a:gd name="connsiteX119" fmla="*/ 101940 w 1145140"/>
              <a:gd name="connsiteY119" fmla="*/ 379174 h 1146608"/>
              <a:gd name="connsiteX120" fmla="*/ 101940 w 1145140"/>
              <a:gd name="connsiteY120" fmla="*/ 319421 h 1146608"/>
              <a:gd name="connsiteX121" fmla="*/ 197756 w 1145140"/>
              <a:gd name="connsiteY121" fmla="*/ 223671 h 1146608"/>
              <a:gd name="connsiteX122" fmla="*/ 257552 w 1145140"/>
              <a:gd name="connsiteY122" fmla="*/ 223671 h 1146608"/>
              <a:gd name="connsiteX123" fmla="*/ 298256 w 1145140"/>
              <a:gd name="connsiteY123" fmla="*/ 264347 h 1146608"/>
              <a:gd name="connsiteX124" fmla="*/ 402357 w 1145140"/>
              <a:gd name="connsiteY124" fmla="*/ 220792 h 1146608"/>
              <a:gd name="connsiteX125" fmla="*/ 402357 w 1145140"/>
              <a:gd name="connsiteY125" fmla="*/ 163918 h 1146608"/>
              <a:gd name="connsiteX126" fmla="*/ 444862 w 1145140"/>
              <a:gd name="connsiteY126" fmla="*/ 121443 h 1146608"/>
              <a:gd name="connsiteX127" fmla="*/ 941862 w 1145140"/>
              <a:gd name="connsiteY127" fmla="*/ 44823 h 1146608"/>
              <a:gd name="connsiteX128" fmla="*/ 925668 w 1145140"/>
              <a:gd name="connsiteY128" fmla="*/ 52380 h 1146608"/>
              <a:gd name="connsiteX129" fmla="*/ 782805 w 1145140"/>
              <a:gd name="connsiteY129" fmla="*/ 194883 h 1146608"/>
              <a:gd name="connsiteX130" fmla="*/ 782805 w 1145140"/>
              <a:gd name="connsiteY130" fmla="*/ 330548 h 1146608"/>
              <a:gd name="connsiteX131" fmla="*/ 845780 w 1145140"/>
              <a:gd name="connsiteY131" fmla="*/ 267574 h 1146608"/>
              <a:gd name="connsiteX132" fmla="*/ 968131 w 1145140"/>
              <a:gd name="connsiteY132" fmla="*/ 145222 h 1146608"/>
              <a:gd name="connsiteX133" fmla="*/ 968131 w 1145140"/>
              <a:gd name="connsiteY133" fmla="*/ 70013 h 1146608"/>
              <a:gd name="connsiteX134" fmla="*/ 952657 w 1145140"/>
              <a:gd name="connsiteY134" fmla="*/ 46982 h 1146608"/>
              <a:gd name="connsiteX135" fmla="*/ 941862 w 1145140"/>
              <a:gd name="connsiteY135" fmla="*/ 44823 h 1146608"/>
              <a:gd name="connsiteX136" fmla="*/ 929672 w 1145140"/>
              <a:gd name="connsiteY136" fmla="*/ 1280 h 1146608"/>
              <a:gd name="connsiteX137" fmla="*/ 969930 w 1145140"/>
              <a:gd name="connsiteY137" fmla="*/ 5598 h 1146608"/>
              <a:gd name="connsiteX138" fmla="*/ 1012753 w 1145140"/>
              <a:gd name="connsiteY138" fmla="*/ 69653 h 1146608"/>
              <a:gd name="connsiteX139" fmla="*/ 1013113 w 1145140"/>
              <a:gd name="connsiteY139" fmla="*/ 132268 h 1146608"/>
              <a:gd name="connsiteX140" fmla="*/ 1075368 w 1145140"/>
              <a:gd name="connsiteY140" fmla="*/ 132268 h 1146608"/>
              <a:gd name="connsiteX141" fmla="*/ 1139783 w 1145140"/>
              <a:gd name="connsiteY141" fmla="*/ 175450 h 1146608"/>
              <a:gd name="connsiteX142" fmla="*/ 1124669 w 1145140"/>
              <a:gd name="connsiteY142" fmla="*/ 251380 h 1146608"/>
              <a:gd name="connsiteX143" fmla="*/ 975328 w 1145140"/>
              <a:gd name="connsiteY143" fmla="*/ 400720 h 1146608"/>
              <a:gd name="connsiteX144" fmla="*/ 959854 w 1145140"/>
              <a:gd name="connsiteY144" fmla="*/ 407198 h 1146608"/>
              <a:gd name="connsiteX145" fmla="*/ 769490 w 1145140"/>
              <a:gd name="connsiteY145" fmla="*/ 407198 h 1146608"/>
              <a:gd name="connsiteX146" fmla="*/ 745380 w 1145140"/>
              <a:gd name="connsiteY146" fmla="*/ 431308 h 1146608"/>
              <a:gd name="connsiteX147" fmla="*/ 819870 w 1145140"/>
              <a:gd name="connsiteY147" fmla="*/ 610516 h 1146608"/>
              <a:gd name="connsiteX148" fmla="*/ 845780 w 1145140"/>
              <a:gd name="connsiteY148" fmla="*/ 610516 h 1146608"/>
              <a:gd name="connsiteX149" fmla="*/ 868451 w 1145140"/>
              <a:gd name="connsiteY149" fmla="*/ 633188 h 1146608"/>
              <a:gd name="connsiteX150" fmla="*/ 845780 w 1145140"/>
              <a:gd name="connsiteY150" fmla="*/ 655499 h 1146608"/>
              <a:gd name="connsiteX151" fmla="*/ 819870 w 1145140"/>
              <a:gd name="connsiteY151" fmla="*/ 655499 h 1146608"/>
              <a:gd name="connsiteX152" fmla="*/ 730266 w 1145140"/>
              <a:gd name="connsiteY152" fmla="*/ 851261 h 1146608"/>
              <a:gd name="connsiteX153" fmla="*/ 534144 w 1145140"/>
              <a:gd name="connsiteY153" fmla="*/ 941225 h 1146608"/>
              <a:gd name="connsiteX154" fmla="*/ 534144 w 1145140"/>
              <a:gd name="connsiteY154" fmla="*/ 967134 h 1146608"/>
              <a:gd name="connsiteX155" fmla="*/ 511833 w 1145140"/>
              <a:gd name="connsiteY155" fmla="*/ 989445 h 1146608"/>
              <a:gd name="connsiteX156" fmla="*/ 489882 w 1145140"/>
              <a:gd name="connsiteY156" fmla="*/ 967134 h 1146608"/>
              <a:gd name="connsiteX157" fmla="*/ 489882 w 1145140"/>
              <a:gd name="connsiteY157" fmla="*/ 941225 h 1146608"/>
              <a:gd name="connsiteX158" fmla="*/ 293760 w 1145140"/>
              <a:gd name="connsiteY158" fmla="*/ 851261 h 1146608"/>
              <a:gd name="connsiteX159" fmla="*/ 204515 w 1145140"/>
              <a:gd name="connsiteY159" fmla="*/ 655499 h 1146608"/>
              <a:gd name="connsiteX160" fmla="*/ 178246 w 1145140"/>
              <a:gd name="connsiteY160" fmla="*/ 655499 h 1146608"/>
              <a:gd name="connsiteX161" fmla="*/ 155575 w 1145140"/>
              <a:gd name="connsiteY161" fmla="*/ 633188 h 1146608"/>
              <a:gd name="connsiteX162" fmla="*/ 178246 w 1145140"/>
              <a:gd name="connsiteY162" fmla="*/ 610516 h 1146608"/>
              <a:gd name="connsiteX163" fmla="*/ 204515 w 1145140"/>
              <a:gd name="connsiteY163" fmla="*/ 610516 h 1146608"/>
              <a:gd name="connsiteX164" fmla="*/ 233304 w 1145140"/>
              <a:gd name="connsiteY164" fmla="*/ 500760 h 1146608"/>
              <a:gd name="connsiteX165" fmla="*/ 263172 w 1145140"/>
              <a:gd name="connsiteY165" fmla="*/ 489965 h 1146608"/>
              <a:gd name="connsiteX166" fmla="*/ 273608 w 1145140"/>
              <a:gd name="connsiteY166" fmla="*/ 519833 h 1146608"/>
              <a:gd name="connsiteX167" fmla="*/ 249137 w 1145140"/>
              <a:gd name="connsiteY167" fmla="*/ 610516 h 1146608"/>
              <a:gd name="connsiteX168" fmla="*/ 269289 w 1145140"/>
              <a:gd name="connsiteY168" fmla="*/ 610516 h 1146608"/>
              <a:gd name="connsiteX169" fmla="*/ 291601 w 1145140"/>
              <a:gd name="connsiteY169" fmla="*/ 633188 h 1146608"/>
              <a:gd name="connsiteX170" fmla="*/ 269289 w 1145140"/>
              <a:gd name="connsiteY170" fmla="*/ 655499 h 1146608"/>
              <a:gd name="connsiteX171" fmla="*/ 249497 w 1145140"/>
              <a:gd name="connsiteY171" fmla="*/ 655499 h 1146608"/>
              <a:gd name="connsiteX172" fmla="*/ 325787 w 1145140"/>
              <a:gd name="connsiteY172" fmla="*/ 819593 h 1146608"/>
              <a:gd name="connsiteX173" fmla="*/ 489882 w 1145140"/>
              <a:gd name="connsiteY173" fmla="*/ 895883 h 1146608"/>
              <a:gd name="connsiteX174" fmla="*/ 489882 w 1145140"/>
              <a:gd name="connsiteY174" fmla="*/ 876091 h 1146608"/>
              <a:gd name="connsiteX175" fmla="*/ 511833 w 1145140"/>
              <a:gd name="connsiteY175" fmla="*/ 853780 h 1146608"/>
              <a:gd name="connsiteX176" fmla="*/ 534144 w 1145140"/>
              <a:gd name="connsiteY176" fmla="*/ 876091 h 1146608"/>
              <a:gd name="connsiteX177" fmla="*/ 534144 w 1145140"/>
              <a:gd name="connsiteY177" fmla="*/ 895883 h 1146608"/>
              <a:gd name="connsiteX178" fmla="*/ 698599 w 1145140"/>
              <a:gd name="connsiteY178" fmla="*/ 819593 h 1146608"/>
              <a:gd name="connsiteX179" fmla="*/ 774888 w 1145140"/>
              <a:gd name="connsiteY179" fmla="*/ 655499 h 1146608"/>
              <a:gd name="connsiteX180" fmla="*/ 755096 w 1145140"/>
              <a:gd name="connsiteY180" fmla="*/ 655499 h 1146608"/>
              <a:gd name="connsiteX181" fmla="*/ 732785 w 1145140"/>
              <a:gd name="connsiteY181" fmla="*/ 633188 h 1146608"/>
              <a:gd name="connsiteX182" fmla="*/ 755096 w 1145140"/>
              <a:gd name="connsiteY182" fmla="*/ 610516 h 1146608"/>
              <a:gd name="connsiteX183" fmla="*/ 774888 w 1145140"/>
              <a:gd name="connsiteY183" fmla="*/ 610516 h 1146608"/>
              <a:gd name="connsiteX184" fmla="*/ 713713 w 1145140"/>
              <a:gd name="connsiteY184" fmla="*/ 462975 h 1146608"/>
              <a:gd name="connsiteX185" fmla="*/ 650018 w 1145140"/>
              <a:gd name="connsiteY185" fmla="*/ 526670 h 1146608"/>
              <a:gd name="connsiteX186" fmla="*/ 686364 w 1145140"/>
              <a:gd name="connsiteY186" fmla="*/ 633188 h 1146608"/>
              <a:gd name="connsiteX187" fmla="*/ 511833 w 1145140"/>
              <a:gd name="connsiteY187" fmla="*/ 807358 h 1146608"/>
              <a:gd name="connsiteX188" fmla="*/ 337662 w 1145140"/>
              <a:gd name="connsiteY188" fmla="*/ 633188 h 1146608"/>
              <a:gd name="connsiteX189" fmla="*/ 511833 w 1145140"/>
              <a:gd name="connsiteY189" fmla="*/ 458657 h 1146608"/>
              <a:gd name="connsiteX190" fmla="*/ 618351 w 1145140"/>
              <a:gd name="connsiteY190" fmla="*/ 495003 h 1146608"/>
              <a:gd name="connsiteX191" fmla="*/ 682045 w 1145140"/>
              <a:gd name="connsiteY191" fmla="*/ 431308 h 1146608"/>
              <a:gd name="connsiteX192" fmla="*/ 534144 w 1145140"/>
              <a:gd name="connsiteY192" fmla="*/ 370133 h 1146608"/>
              <a:gd name="connsiteX193" fmla="*/ 534144 w 1145140"/>
              <a:gd name="connsiteY193" fmla="*/ 389925 h 1146608"/>
              <a:gd name="connsiteX194" fmla="*/ 511833 w 1145140"/>
              <a:gd name="connsiteY194" fmla="*/ 412236 h 1146608"/>
              <a:gd name="connsiteX195" fmla="*/ 489882 w 1145140"/>
              <a:gd name="connsiteY195" fmla="*/ 389925 h 1146608"/>
              <a:gd name="connsiteX196" fmla="*/ 489882 w 1145140"/>
              <a:gd name="connsiteY196" fmla="*/ 370133 h 1146608"/>
              <a:gd name="connsiteX197" fmla="*/ 395239 w 1145140"/>
              <a:gd name="connsiteY197" fmla="*/ 396042 h 1146608"/>
              <a:gd name="connsiteX198" fmla="*/ 365371 w 1145140"/>
              <a:gd name="connsiteY198" fmla="*/ 385966 h 1146608"/>
              <a:gd name="connsiteX199" fmla="*/ 375447 w 1145140"/>
              <a:gd name="connsiteY199" fmla="*/ 356098 h 1146608"/>
              <a:gd name="connsiteX200" fmla="*/ 489882 w 1145140"/>
              <a:gd name="connsiteY200" fmla="*/ 325151 h 1146608"/>
              <a:gd name="connsiteX201" fmla="*/ 489882 w 1145140"/>
              <a:gd name="connsiteY201" fmla="*/ 298881 h 1146608"/>
              <a:gd name="connsiteX202" fmla="*/ 511833 w 1145140"/>
              <a:gd name="connsiteY202" fmla="*/ 276570 h 1146608"/>
              <a:gd name="connsiteX203" fmla="*/ 534144 w 1145140"/>
              <a:gd name="connsiteY203" fmla="*/ 298881 h 1146608"/>
              <a:gd name="connsiteX204" fmla="*/ 534144 w 1145140"/>
              <a:gd name="connsiteY204" fmla="*/ 325151 h 1146608"/>
              <a:gd name="connsiteX205" fmla="*/ 713713 w 1145140"/>
              <a:gd name="connsiteY205" fmla="*/ 399641 h 1146608"/>
              <a:gd name="connsiteX206" fmla="*/ 738183 w 1145140"/>
              <a:gd name="connsiteY206" fmla="*/ 375530 h 1146608"/>
              <a:gd name="connsiteX207" fmla="*/ 738183 w 1145140"/>
              <a:gd name="connsiteY207" fmla="*/ 185526 h 1146608"/>
              <a:gd name="connsiteX208" fmla="*/ 744660 w 1145140"/>
              <a:gd name="connsiteY208" fmla="*/ 169693 h 1146608"/>
              <a:gd name="connsiteX209" fmla="*/ 894001 w 1145140"/>
              <a:gd name="connsiteY209" fmla="*/ 20712 h 1146608"/>
              <a:gd name="connsiteX210" fmla="*/ 929672 w 1145140"/>
              <a:gd name="connsiteY210" fmla="*/ 1280 h 114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</a:cxnLst>
            <a:rect l="l" t="t" r="r" b="b"/>
            <a:pathLst>
              <a:path w="1145140" h="1146608">
                <a:moveTo>
                  <a:pt x="509588" y="613568"/>
                </a:moveTo>
                <a:cubicBezTo>
                  <a:pt x="515324" y="613568"/>
                  <a:pt x="521059" y="615702"/>
                  <a:pt x="525002" y="619969"/>
                </a:cubicBezTo>
                <a:cubicBezTo>
                  <a:pt x="529304" y="624236"/>
                  <a:pt x="531455" y="629926"/>
                  <a:pt x="531455" y="635615"/>
                </a:cubicBezTo>
                <a:cubicBezTo>
                  <a:pt x="531455" y="641661"/>
                  <a:pt x="529304" y="646995"/>
                  <a:pt x="525002" y="651262"/>
                </a:cubicBezTo>
                <a:cubicBezTo>
                  <a:pt x="521059" y="655173"/>
                  <a:pt x="515324" y="657663"/>
                  <a:pt x="509588" y="657663"/>
                </a:cubicBezTo>
                <a:cubicBezTo>
                  <a:pt x="503494" y="657663"/>
                  <a:pt x="497759" y="655173"/>
                  <a:pt x="493816" y="651262"/>
                </a:cubicBezTo>
                <a:cubicBezTo>
                  <a:pt x="489873" y="646995"/>
                  <a:pt x="487363" y="641661"/>
                  <a:pt x="487363" y="635615"/>
                </a:cubicBezTo>
                <a:cubicBezTo>
                  <a:pt x="487363" y="629926"/>
                  <a:pt x="489873" y="624236"/>
                  <a:pt x="493816" y="619969"/>
                </a:cubicBezTo>
                <a:cubicBezTo>
                  <a:pt x="497759" y="615702"/>
                  <a:pt x="503494" y="613568"/>
                  <a:pt x="509588" y="613568"/>
                </a:cubicBezTo>
                <a:close/>
                <a:moveTo>
                  <a:pt x="511833" y="503279"/>
                </a:moveTo>
                <a:cubicBezTo>
                  <a:pt x="440581" y="503279"/>
                  <a:pt x="382644" y="561576"/>
                  <a:pt x="382644" y="633188"/>
                </a:cubicBezTo>
                <a:cubicBezTo>
                  <a:pt x="382644" y="704439"/>
                  <a:pt x="440581" y="763096"/>
                  <a:pt x="511833" y="763096"/>
                </a:cubicBezTo>
                <a:cubicBezTo>
                  <a:pt x="583445" y="763096"/>
                  <a:pt x="641741" y="704439"/>
                  <a:pt x="641741" y="633188"/>
                </a:cubicBezTo>
                <a:cubicBezTo>
                  <a:pt x="641741" y="605478"/>
                  <a:pt x="632745" y="579929"/>
                  <a:pt x="617991" y="558697"/>
                </a:cubicBezTo>
                <a:lnTo>
                  <a:pt x="578407" y="598281"/>
                </a:lnTo>
                <a:cubicBezTo>
                  <a:pt x="574088" y="602600"/>
                  <a:pt x="568331" y="604759"/>
                  <a:pt x="562573" y="604759"/>
                </a:cubicBezTo>
                <a:cubicBezTo>
                  <a:pt x="556815" y="604759"/>
                  <a:pt x="551417" y="602600"/>
                  <a:pt x="546739" y="598281"/>
                </a:cubicBezTo>
                <a:cubicBezTo>
                  <a:pt x="538103" y="589645"/>
                  <a:pt x="538103" y="575251"/>
                  <a:pt x="546739" y="566614"/>
                </a:cubicBezTo>
                <a:lnTo>
                  <a:pt x="586683" y="527030"/>
                </a:lnTo>
                <a:cubicBezTo>
                  <a:pt x="565452" y="512276"/>
                  <a:pt x="539542" y="503279"/>
                  <a:pt x="511833" y="503279"/>
                </a:cubicBezTo>
                <a:close/>
                <a:moveTo>
                  <a:pt x="310177" y="407770"/>
                </a:moveTo>
                <a:cubicBezTo>
                  <a:pt x="315924" y="407770"/>
                  <a:pt x="321672" y="409934"/>
                  <a:pt x="325982" y="414264"/>
                </a:cubicBezTo>
                <a:cubicBezTo>
                  <a:pt x="334604" y="423284"/>
                  <a:pt x="334604" y="437355"/>
                  <a:pt x="325982" y="446014"/>
                </a:cubicBezTo>
                <a:lnTo>
                  <a:pt x="325982" y="446375"/>
                </a:lnTo>
                <a:cubicBezTo>
                  <a:pt x="321672" y="450704"/>
                  <a:pt x="315565" y="452869"/>
                  <a:pt x="310177" y="452869"/>
                </a:cubicBezTo>
                <a:cubicBezTo>
                  <a:pt x="304429" y="452869"/>
                  <a:pt x="298682" y="450704"/>
                  <a:pt x="294012" y="446375"/>
                </a:cubicBezTo>
                <a:cubicBezTo>
                  <a:pt x="285750" y="437716"/>
                  <a:pt x="285750" y="423284"/>
                  <a:pt x="294012" y="414625"/>
                </a:cubicBezTo>
                <a:lnTo>
                  <a:pt x="294371" y="414264"/>
                </a:lnTo>
                <a:cubicBezTo>
                  <a:pt x="298682" y="409934"/>
                  <a:pt x="304429" y="407770"/>
                  <a:pt x="310177" y="407770"/>
                </a:cubicBezTo>
                <a:close/>
                <a:moveTo>
                  <a:pt x="999799" y="176890"/>
                </a:moveTo>
                <a:lnTo>
                  <a:pt x="877447" y="299241"/>
                </a:lnTo>
                <a:lnTo>
                  <a:pt x="814472" y="362216"/>
                </a:lnTo>
                <a:lnTo>
                  <a:pt x="950498" y="362216"/>
                </a:lnTo>
                <a:lnTo>
                  <a:pt x="1093001" y="219713"/>
                </a:lnTo>
                <a:cubicBezTo>
                  <a:pt x="1103797" y="208917"/>
                  <a:pt x="1099839" y="195962"/>
                  <a:pt x="1098039" y="192364"/>
                </a:cubicBezTo>
                <a:cubicBezTo>
                  <a:pt x="1096960" y="188765"/>
                  <a:pt x="1090842" y="176890"/>
                  <a:pt x="1075368" y="176890"/>
                </a:cubicBezTo>
                <a:close/>
                <a:moveTo>
                  <a:pt x="444862" y="121443"/>
                </a:moveTo>
                <a:lnTo>
                  <a:pt x="579942" y="121443"/>
                </a:lnTo>
                <a:cubicBezTo>
                  <a:pt x="603356" y="121443"/>
                  <a:pt x="622447" y="140521"/>
                  <a:pt x="622447" y="163918"/>
                </a:cubicBezTo>
                <a:lnTo>
                  <a:pt x="622447" y="220792"/>
                </a:lnTo>
                <a:cubicBezTo>
                  <a:pt x="633614" y="223671"/>
                  <a:pt x="644781" y="227271"/>
                  <a:pt x="655947" y="230870"/>
                </a:cubicBezTo>
                <a:cubicBezTo>
                  <a:pt x="667474" y="235190"/>
                  <a:pt x="673598" y="247789"/>
                  <a:pt x="669275" y="259667"/>
                </a:cubicBezTo>
                <a:cubicBezTo>
                  <a:pt x="665313" y="271186"/>
                  <a:pt x="652345" y="277305"/>
                  <a:pt x="640818" y="273346"/>
                </a:cubicBezTo>
                <a:cubicBezTo>
                  <a:pt x="630372" y="269386"/>
                  <a:pt x="619926" y="266147"/>
                  <a:pt x="609120" y="263627"/>
                </a:cubicBezTo>
                <a:cubicBezTo>
                  <a:pt x="590749" y="258587"/>
                  <a:pt x="577421" y="241669"/>
                  <a:pt x="577421" y="222591"/>
                </a:cubicBezTo>
                <a:lnTo>
                  <a:pt x="577421" y="166438"/>
                </a:lnTo>
                <a:lnTo>
                  <a:pt x="447384" y="166438"/>
                </a:lnTo>
                <a:lnTo>
                  <a:pt x="447384" y="222591"/>
                </a:lnTo>
                <a:cubicBezTo>
                  <a:pt x="447384" y="242029"/>
                  <a:pt x="434416" y="258587"/>
                  <a:pt x="415685" y="263627"/>
                </a:cubicBezTo>
                <a:cubicBezTo>
                  <a:pt x="381825" y="272266"/>
                  <a:pt x="349406" y="285944"/>
                  <a:pt x="319148" y="303942"/>
                </a:cubicBezTo>
                <a:cubicBezTo>
                  <a:pt x="302578" y="313301"/>
                  <a:pt x="281686" y="310782"/>
                  <a:pt x="267998" y="297103"/>
                </a:cubicBezTo>
                <a:lnTo>
                  <a:pt x="228014" y="257148"/>
                </a:lnTo>
                <a:lnTo>
                  <a:pt x="135440" y="349297"/>
                </a:lnTo>
                <a:lnTo>
                  <a:pt x="175783" y="389613"/>
                </a:lnTo>
                <a:cubicBezTo>
                  <a:pt x="189472" y="402931"/>
                  <a:pt x="191993" y="424169"/>
                  <a:pt x="182627" y="440727"/>
                </a:cubicBezTo>
                <a:cubicBezTo>
                  <a:pt x="164617" y="470964"/>
                  <a:pt x="151289" y="503360"/>
                  <a:pt x="142644" y="537196"/>
                </a:cubicBezTo>
                <a:cubicBezTo>
                  <a:pt x="137601" y="555914"/>
                  <a:pt x="121031" y="568513"/>
                  <a:pt x="101580" y="568513"/>
                </a:cubicBezTo>
                <a:lnTo>
                  <a:pt x="44666" y="568513"/>
                </a:lnTo>
                <a:lnTo>
                  <a:pt x="44666" y="699178"/>
                </a:lnTo>
                <a:lnTo>
                  <a:pt x="101580" y="699178"/>
                </a:lnTo>
                <a:cubicBezTo>
                  <a:pt x="121031" y="699178"/>
                  <a:pt x="137961" y="712137"/>
                  <a:pt x="142644" y="730495"/>
                </a:cubicBezTo>
                <a:cubicBezTo>
                  <a:pt x="151289" y="764331"/>
                  <a:pt x="164977" y="796727"/>
                  <a:pt x="182627" y="826964"/>
                </a:cubicBezTo>
                <a:cubicBezTo>
                  <a:pt x="191993" y="843522"/>
                  <a:pt x="189832" y="864400"/>
                  <a:pt x="175783" y="878078"/>
                </a:cubicBezTo>
                <a:lnTo>
                  <a:pt x="135440" y="918394"/>
                </a:lnTo>
                <a:lnTo>
                  <a:pt x="228014" y="1010903"/>
                </a:lnTo>
                <a:lnTo>
                  <a:pt x="268358" y="970228"/>
                </a:lnTo>
                <a:cubicBezTo>
                  <a:pt x="282046" y="956910"/>
                  <a:pt x="302938" y="954030"/>
                  <a:pt x="319508" y="963749"/>
                </a:cubicBezTo>
                <a:cubicBezTo>
                  <a:pt x="349406" y="981387"/>
                  <a:pt x="382185" y="994705"/>
                  <a:pt x="415685" y="1003704"/>
                </a:cubicBezTo>
                <a:cubicBezTo>
                  <a:pt x="434416" y="1008744"/>
                  <a:pt x="447384" y="1025302"/>
                  <a:pt x="447384" y="1044380"/>
                </a:cubicBezTo>
                <a:lnTo>
                  <a:pt x="447384" y="1101613"/>
                </a:lnTo>
                <a:lnTo>
                  <a:pt x="577781" y="1101613"/>
                </a:lnTo>
                <a:lnTo>
                  <a:pt x="577781" y="1044740"/>
                </a:lnTo>
                <a:cubicBezTo>
                  <a:pt x="577781" y="1025662"/>
                  <a:pt x="590749" y="1008744"/>
                  <a:pt x="609120" y="1003704"/>
                </a:cubicBezTo>
                <a:cubicBezTo>
                  <a:pt x="642980" y="995065"/>
                  <a:pt x="675399" y="981387"/>
                  <a:pt x="705657" y="964109"/>
                </a:cubicBezTo>
                <a:cubicBezTo>
                  <a:pt x="722226" y="954390"/>
                  <a:pt x="743119" y="956910"/>
                  <a:pt x="756807" y="970588"/>
                </a:cubicBezTo>
                <a:lnTo>
                  <a:pt x="797150" y="1010903"/>
                </a:lnTo>
                <a:lnTo>
                  <a:pt x="889365" y="918394"/>
                </a:lnTo>
                <a:lnTo>
                  <a:pt x="849381" y="878438"/>
                </a:lnTo>
                <a:cubicBezTo>
                  <a:pt x="835693" y="864760"/>
                  <a:pt x="833172" y="843882"/>
                  <a:pt x="842897" y="827324"/>
                </a:cubicBezTo>
                <a:cubicBezTo>
                  <a:pt x="860548" y="797087"/>
                  <a:pt x="873876" y="764691"/>
                  <a:pt x="882881" y="730495"/>
                </a:cubicBezTo>
                <a:cubicBezTo>
                  <a:pt x="887564" y="712137"/>
                  <a:pt x="904494" y="699178"/>
                  <a:pt x="923945" y="699178"/>
                </a:cubicBezTo>
                <a:lnTo>
                  <a:pt x="980138" y="699178"/>
                </a:lnTo>
                <a:lnTo>
                  <a:pt x="980138" y="568513"/>
                </a:lnTo>
                <a:lnTo>
                  <a:pt x="923945" y="568513"/>
                </a:lnTo>
                <a:cubicBezTo>
                  <a:pt x="904494" y="568513"/>
                  <a:pt x="887924" y="555914"/>
                  <a:pt x="882881" y="537196"/>
                </a:cubicBezTo>
                <a:cubicBezTo>
                  <a:pt x="879999" y="526037"/>
                  <a:pt x="876757" y="515239"/>
                  <a:pt x="873155" y="504800"/>
                </a:cubicBezTo>
                <a:cubicBezTo>
                  <a:pt x="868833" y="493281"/>
                  <a:pt x="874956" y="480323"/>
                  <a:pt x="886483" y="476363"/>
                </a:cubicBezTo>
                <a:cubicBezTo>
                  <a:pt x="898370" y="472043"/>
                  <a:pt x="910978" y="478163"/>
                  <a:pt x="915300" y="489681"/>
                </a:cubicBezTo>
                <a:cubicBezTo>
                  <a:pt x="919263" y="500840"/>
                  <a:pt x="922865" y="512359"/>
                  <a:pt x="925746" y="523878"/>
                </a:cubicBezTo>
                <a:lnTo>
                  <a:pt x="982660" y="523878"/>
                </a:lnTo>
                <a:cubicBezTo>
                  <a:pt x="1006074" y="523878"/>
                  <a:pt x="1025165" y="542955"/>
                  <a:pt x="1025165" y="565993"/>
                </a:cubicBezTo>
                <a:lnTo>
                  <a:pt x="1025165" y="701698"/>
                </a:lnTo>
                <a:cubicBezTo>
                  <a:pt x="1025165" y="724736"/>
                  <a:pt x="1006074" y="743813"/>
                  <a:pt x="982660" y="743813"/>
                </a:cubicBezTo>
                <a:lnTo>
                  <a:pt x="925746" y="743813"/>
                </a:lnTo>
                <a:cubicBezTo>
                  <a:pt x="916021" y="780529"/>
                  <a:pt x="901252" y="815445"/>
                  <a:pt x="882521" y="848202"/>
                </a:cubicBezTo>
                <a:lnTo>
                  <a:pt x="922865" y="888517"/>
                </a:lnTo>
                <a:cubicBezTo>
                  <a:pt x="939074" y="905075"/>
                  <a:pt x="939074" y="931712"/>
                  <a:pt x="922865" y="948271"/>
                </a:cubicBezTo>
                <a:lnTo>
                  <a:pt x="827048" y="1044020"/>
                </a:lnTo>
                <a:cubicBezTo>
                  <a:pt x="810478" y="1060578"/>
                  <a:pt x="783462" y="1060578"/>
                  <a:pt x="766893" y="1044020"/>
                </a:cubicBezTo>
                <a:lnTo>
                  <a:pt x="726549" y="1003704"/>
                </a:lnTo>
                <a:cubicBezTo>
                  <a:pt x="693770" y="1022422"/>
                  <a:pt x="658829" y="1036821"/>
                  <a:pt x="622447" y="1046539"/>
                </a:cubicBezTo>
                <a:lnTo>
                  <a:pt x="622447" y="1104133"/>
                </a:lnTo>
                <a:cubicBezTo>
                  <a:pt x="622447" y="1127530"/>
                  <a:pt x="603356" y="1146608"/>
                  <a:pt x="579942" y="1146608"/>
                </a:cubicBezTo>
                <a:lnTo>
                  <a:pt x="444862" y="1146608"/>
                </a:lnTo>
                <a:cubicBezTo>
                  <a:pt x="421448" y="1146608"/>
                  <a:pt x="402357" y="1127530"/>
                  <a:pt x="402357" y="1104133"/>
                </a:cubicBezTo>
                <a:lnTo>
                  <a:pt x="402357" y="1046539"/>
                </a:lnTo>
                <a:cubicBezTo>
                  <a:pt x="365976" y="1036821"/>
                  <a:pt x="331035" y="1022422"/>
                  <a:pt x="298616" y="1003344"/>
                </a:cubicBezTo>
                <a:lnTo>
                  <a:pt x="257552" y="1044020"/>
                </a:lnTo>
                <a:cubicBezTo>
                  <a:pt x="241342" y="1060578"/>
                  <a:pt x="214326" y="1060578"/>
                  <a:pt x="197756" y="1044020"/>
                </a:cubicBezTo>
                <a:lnTo>
                  <a:pt x="101940" y="948271"/>
                </a:lnTo>
                <a:cubicBezTo>
                  <a:pt x="85730" y="931712"/>
                  <a:pt x="85730" y="905075"/>
                  <a:pt x="101940" y="888517"/>
                </a:cubicBezTo>
                <a:lnTo>
                  <a:pt x="143004" y="847842"/>
                </a:lnTo>
                <a:cubicBezTo>
                  <a:pt x="123913" y="815085"/>
                  <a:pt x="109504" y="780169"/>
                  <a:pt x="99779" y="743813"/>
                </a:cubicBezTo>
                <a:lnTo>
                  <a:pt x="42145" y="743813"/>
                </a:lnTo>
                <a:cubicBezTo>
                  <a:pt x="19091" y="743813"/>
                  <a:pt x="0" y="724736"/>
                  <a:pt x="0" y="701698"/>
                </a:cubicBezTo>
                <a:lnTo>
                  <a:pt x="0" y="565993"/>
                </a:lnTo>
                <a:cubicBezTo>
                  <a:pt x="0" y="542955"/>
                  <a:pt x="19091" y="523878"/>
                  <a:pt x="42145" y="523878"/>
                </a:cubicBezTo>
                <a:lnTo>
                  <a:pt x="99779" y="523878"/>
                </a:lnTo>
                <a:cubicBezTo>
                  <a:pt x="109144" y="487522"/>
                  <a:pt x="123913" y="452606"/>
                  <a:pt x="142644" y="419849"/>
                </a:cubicBezTo>
                <a:lnTo>
                  <a:pt x="101940" y="379174"/>
                </a:lnTo>
                <a:cubicBezTo>
                  <a:pt x="85730" y="362616"/>
                  <a:pt x="85730" y="335979"/>
                  <a:pt x="101940" y="319421"/>
                </a:cubicBezTo>
                <a:lnTo>
                  <a:pt x="197756" y="223671"/>
                </a:lnTo>
                <a:cubicBezTo>
                  <a:pt x="214326" y="207113"/>
                  <a:pt x="241342" y="207113"/>
                  <a:pt x="257552" y="223671"/>
                </a:cubicBezTo>
                <a:lnTo>
                  <a:pt x="298256" y="264347"/>
                </a:lnTo>
                <a:cubicBezTo>
                  <a:pt x="331035" y="245269"/>
                  <a:pt x="365976" y="230511"/>
                  <a:pt x="402357" y="220792"/>
                </a:cubicBezTo>
                <a:lnTo>
                  <a:pt x="402357" y="163918"/>
                </a:lnTo>
                <a:cubicBezTo>
                  <a:pt x="402357" y="140521"/>
                  <a:pt x="421448" y="121443"/>
                  <a:pt x="444862" y="121443"/>
                </a:cubicBezTo>
                <a:close/>
                <a:moveTo>
                  <a:pt x="941862" y="44823"/>
                </a:moveTo>
                <a:cubicBezTo>
                  <a:pt x="936914" y="45003"/>
                  <a:pt x="931066" y="46802"/>
                  <a:pt x="925668" y="52380"/>
                </a:cubicBezTo>
                <a:lnTo>
                  <a:pt x="782805" y="194883"/>
                </a:lnTo>
                <a:lnTo>
                  <a:pt x="782805" y="330548"/>
                </a:lnTo>
                <a:lnTo>
                  <a:pt x="845780" y="267574"/>
                </a:lnTo>
                <a:lnTo>
                  <a:pt x="968131" y="145222"/>
                </a:lnTo>
                <a:lnTo>
                  <a:pt x="968131" y="70013"/>
                </a:lnTo>
                <a:cubicBezTo>
                  <a:pt x="968131" y="54539"/>
                  <a:pt x="956256" y="48421"/>
                  <a:pt x="952657" y="46982"/>
                </a:cubicBezTo>
                <a:cubicBezTo>
                  <a:pt x="950858" y="46082"/>
                  <a:pt x="946810" y="44643"/>
                  <a:pt x="941862" y="44823"/>
                </a:cubicBezTo>
                <a:close/>
                <a:moveTo>
                  <a:pt x="929672" y="1280"/>
                </a:moveTo>
                <a:cubicBezTo>
                  <a:pt x="942761" y="-1329"/>
                  <a:pt x="956616" y="21"/>
                  <a:pt x="969930" y="5598"/>
                </a:cubicBezTo>
                <a:cubicBezTo>
                  <a:pt x="996200" y="16394"/>
                  <a:pt x="1012753" y="41224"/>
                  <a:pt x="1012753" y="69653"/>
                </a:cubicBezTo>
                <a:lnTo>
                  <a:pt x="1013113" y="132268"/>
                </a:lnTo>
                <a:lnTo>
                  <a:pt x="1075368" y="132268"/>
                </a:lnTo>
                <a:cubicBezTo>
                  <a:pt x="1104157" y="132268"/>
                  <a:pt x="1128627" y="148821"/>
                  <a:pt x="1139783" y="175450"/>
                </a:cubicBezTo>
                <a:cubicBezTo>
                  <a:pt x="1150578" y="201720"/>
                  <a:pt x="1144821" y="230868"/>
                  <a:pt x="1124669" y="251380"/>
                </a:cubicBezTo>
                <a:lnTo>
                  <a:pt x="975328" y="400720"/>
                </a:lnTo>
                <a:cubicBezTo>
                  <a:pt x="971370" y="405039"/>
                  <a:pt x="965612" y="407198"/>
                  <a:pt x="959854" y="407198"/>
                </a:cubicBezTo>
                <a:lnTo>
                  <a:pt x="769490" y="407198"/>
                </a:lnTo>
                <a:lnTo>
                  <a:pt x="745380" y="431308"/>
                </a:lnTo>
                <a:cubicBezTo>
                  <a:pt x="789282" y="481688"/>
                  <a:pt x="814832" y="544303"/>
                  <a:pt x="819870" y="610516"/>
                </a:cubicBezTo>
                <a:lnTo>
                  <a:pt x="845780" y="610516"/>
                </a:lnTo>
                <a:cubicBezTo>
                  <a:pt x="858375" y="610516"/>
                  <a:pt x="868451" y="620593"/>
                  <a:pt x="868451" y="633188"/>
                </a:cubicBezTo>
                <a:cubicBezTo>
                  <a:pt x="868451" y="645423"/>
                  <a:pt x="858375" y="655499"/>
                  <a:pt x="845780" y="655499"/>
                </a:cubicBezTo>
                <a:lnTo>
                  <a:pt x="819870" y="655499"/>
                </a:lnTo>
                <a:cubicBezTo>
                  <a:pt x="814472" y="729629"/>
                  <a:pt x="783165" y="798362"/>
                  <a:pt x="730266" y="851261"/>
                </a:cubicBezTo>
                <a:cubicBezTo>
                  <a:pt x="677367" y="904519"/>
                  <a:pt x="608275" y="935827"/>
                  <a:pt x="534144" y="941225"/>
                </a:cubicBezTo>
                <a:lnTo>
                  <a:pt x="534144" y="967134"/>
                </a:lnTo>
                <a:cubicBezTo>
                  <a:pt x="534144" y="979369"/>
                  <a:pt x="524068" y="989445"/>
                  <a:pt x="511833" y="989445"/>
                </a:cubicBezTo>
                <a:cubicBezTo>
                  <a:pt x="499598" y="989445"/>
                  <a:pt x="489882" y="979369"/>
                  <a:pt x="489882" y="967134"/>
                </a:cubicBezTo>
                <a:lnTo>
                  <a:pt x="489882" y="941225"/>
                </a:lnTo>
                <a:cubicBezTo>
                  <a:pt x="416111" y="935827"/>
                  <a:pt x="347018" y="904519"/>
                  <a:pt x="293760" y="851261"/>
                </a:cubicBezTo>
                <a:cubicBezTo>
                  <a:pt x="240501" y="797642"/>
                  <a:pt x="209913" y="727830"/>
                  <a:pt x="204515" y="655499"/>
                </a:cubicBezTo>
                <a:lnTo>
                  <a:pt x="178246" y="655499"/>
                </a:lnTo>
                <a:cubicBezTo>
                  <a:pt x="166011" y="655499"/>
                  <a:pt x="155575" y="645423"/>
                  <a:pt x="155575" y="633188"/>
                </a:cubicBezTo>
                <a:cubicBezTo>
                  <a:pt x="155575" y="620593"/>
                  <a:pt x="166011" y="610516"/>
                  <a:pt x="178246" y="610516"/>
                </a:cubicBezTo>
                <a:lnTo>
                  <a:pt x="204515" y="610516"/>
                </a:lnTo>
                <a:cubicBezTo>
                  <a:pt x="207034" y="573451"/>
                  <a:pt x="216750" y="536026"/>
                  <a:pt x="233304" y="500760"/>
                </a:cubicBezTo>
                <a:cubicBezTo>
                  <a:pt x="238702" y="489605"/>
                  <a:pt x="252016" y="484927"/>
                  <a:pt x="263172" y="489965"/>
                </a:cubicBezTo>
                <a:cubicBezTo>
                  <a:pt x="274327" y="495362"/>
                  <a:pt x="279006" y="508677"/>
                  <a:pt x="273608" y="519833"/>
                </a:cubicBezTo>
                <a:cubicBezTo>
                  <a:pt x="259933" y="548981"/>
                  <a:pt x="252016" y="579569"/>
                  <a:pt x="249137" y="610516"/>
                </a:cubicBezTo>
                <a:lnTo>
                  <a:pt x="269289" y="610516"/>
                </a:lnTo>
                <a:cubicBezTo>
                  <a:pt x="281525" y="610516"/>
                  <a:pt x="291601" y="620593"/>
                  <a:pt x="291601" y="633188"/>
                </a:cubicBezTo>
                <a:cubicBezTo>
                  <a:pt x="291601" y="645423"/>
                  <a:pt x="281525" y="655499"/>
                  <a:pt x="269289" y="655499"/>
                </a:cubicBezTo>
                <a:lnTo>
                  <a:pt x="249497" y="655499"/>
                </a:lnTo>
                <a:cubicBezTo>
                  <a:pt x="254535" y="716315"/>
                  <a:pt x="280805" y="774611"/>
                  <a:pt x="325787" y="819593"/>
                </a:cubicBezTo>
                <a:cubicBezTo>
                  <a:pt x="371489" y="865655"/>
                  <a:pt x="429785" y="890845"/>
                  <a:pt x="489882" y="895883"/>
                </a:cubicBezTo>
                <a:lnTo>
                  <a:pt x="489882" y="876091"/>
                </a:lnTo>
                <a:cubicBezTo>
                  <a:pt x="489882" y="863856"/>
                  <a:pt x="499598" y="853780"/>
                  <a:pt x="511833" y="853780"/>
                </a:cubicBezTo>
                <a:cubicBezTo>
                  <a:pt x="524068" y="853780"/>
                  <a:pt x="534144" y="863856"/>
                  <a:pt x="534144" y="876091"/>
                </a:cubicBezTo>
                <a:lnTo>
                  <a:pt x="534144" y="895883"/>
                </a:lnTo>
                <a:cubicBezTo>
                  <a:pt x="594240" y="890845"/>
                  <a:pt x="652897" y="865655"/>
                  <a:pt x="698599" y="819593"/>
                </a:cubicBezTo>
                <a:cubicBezTo>
                  <a:pt x="744300" y="773892"/>
                  <a:pt x="769850" y="715235"/>
                  <a:pt x="774888" y="655499"/>
                </a:cubicBezTo>
                <a:lnTo>
                  <a:pt x="755096" y="655499"/>
                </a:lnTo>
                <a:cubicBezTo>
                  <a:pt x="742861" y="655499"/>
                  <a:pt x="732785" y="645423"/>
                  <a:pt x="732785" y="633188"/>
                </a:cubicBezTo>
                <a:cubicBezTo>
                  <a:pt x="732785" y="620593"/>
                  <a:pt x="742861" y="610516"/>
                  <a:pt x="755096" y="610516"/>
                </a:cubicBezTo>
                <a:lnTo>
                  <a:pt x="774888" y="610516"/>
                </a:lnTo>
                <a:cubicBezTo>
                  <a:pt x="770210" y="557618"/>
                  <a:pt x="750058" y="505798"/>
                  <a:pt x="713713" y="462975"/>
                </a:cubicBezTo>
                <a:lnTo>
                  <a:pt x="650018" y="526670"/>
                </a:lnTo>
                <a:cubicBezTo>
                  <a:pt x="672689" y="556178"/>
                  <a:pt x="686364" y="593243"/>
                  <a:pt x="686364" y="633188"/>
                </a:cubicBezTo>
                <a:cubicBezTo>
                  <a:pt x="686364" y="729269"/>
                  <a:pt x="608275" y="807358"/>
                  <a:pt x="511833" y="807358"/>
                </a:cubicBezTo>
                <a:cubicBezTo>
                  <a:pt x="416111" y="807358"/>
                  <a:pt x="337662" y="729269"/>
                  <a:pt x="337662" y="633188"/>
                </a:cubicBezTo>
                <a:cubicBezTo>
                  <a:pt x="337662" y="537106"/>
                  <a:pt x="416111" y="458657"/>
                  <a:pt x="511833" y="458657"/>
                </a:cubicBezTo>
                <a:cubicBezTo>
                  <a:pt x="552137" y="458657"/>
                  <a:pt x="588842" y="472332"/>
                  <a:pt x="618351" y="495003"/>
                </a:cubicBezTo>
                <a:lnTo>
                  <a:pt x="682045" y="431308"/>
                </a:lnTo>
                <a:cubicBezTo>
                  <a:pt x="639582" y="395322"/>
                  <a:pt x="587763" y="374451"/>
                  <a:pt x="534144" y="370133"/>
                </a:cubicBezTo>
                <a:lnTo>
                  <a:pt x="534144" y="389925"/>
                </a:lnTo>
                <a:cubicBezTo>
                  <a:pt x="534144" y="402160"/>
                  <a:pt x="524068" y="412236"/>
                  <a:pt x="511833" y="412236"/>
                </a:cubicBezTo>
                <a:cubicBezTo>
                  <a:pt x="499598" y="412236"/>
                  <a:pt x="489882" y="402160"/>
                  <a:pt x="489882" y="389925"/>
                </a:cubicBezTo>
                <a:lnTo>
                  <a:pt x="489882" y="370133"/>
                </a:lnTo>
                <a:cubicBezTo>
                  <a:pt x="457854" y="372652"/>
                  <a:pt x="425467" y="381288"/>
                  <a:pt x="395239" y="396042"/>
                </a:cubicBezTo>
                <a:cubicBezTo>
                  <a:pt x="384443" y="401800"/>
                  <a:pt x="370769" y="397122"/>
                  <a:pt x="365371" y="385966"/>
                </a:cubicBezTo>
                <a:cubicBezTo>
                  <a:pt x="359973" y="375171"/>
                  <a:pt x="364651" y="361496"/>
                  <a:pt x="375447" y="356098"/>
                </a:cubicBezTo>
                <a:cubicBezTo>
                  <a:pt x="412152" y="338105"/>
                  <a:pt x="451017" y="328029"/>
                  <a:pt x="489882" y="325151"/>
                </a:cubicBezTo>
                <a:lnTo>
                  <a:pt x="489882" y="298881"/>
                </a:lnTo>
                <a:cubicBezTo>
                  <a:pt x="489882" y="286646"/>
                  <a:pt x="499598" y="276570"/>
                  <a:pt x="511833" y="276570"/>
                </a:cubicBezTo>
                <a:cubicBezTo>
                  <a:pt x="524068" y="276570"/>
                  <a:pt x="534144" y="286646"/>
                  <a:pt x="534144" y="298881"/>
                </a:cubicBezTo>
                <a:lnTo>
                  <a:pt x="534144" y="325151"/>
                </a:lnTo>
                <a:cubicBezTo>
                  <a:pt x="599278" y="329829"/>
                  <a:pt x="662613" y="355019"/>
                  <a:pt x="713713" y="399641"/>
                </a:cubicBezTo>
                <a:lnTo>
                  <a:pt x="738183" y="375530"/>
                </a:lnTo>
                <a:lnTo>
                  <a:pt x="738183" y="185526"/>
                </a:lnTo>
                <a:cubicBezTo>
                  <a:pt x="738183" y="179409"/>
                  <a:pt x="740342" y="173651"/>
                  <a:pt x="744660" y="169693"/>
                </a:cubicBezTo>
                <a:lnTo>
                  <a:pt x="894001" y="20712"/>
                </a:lnTo>
                <a:cubicBezTo>
                  <a:pt x="904257" y="10456"/>
                  <a:pt x="916582" y="3889"/>
                  <a:pt x="929672" y="128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C5A02C7D-5E7E-6A4F-9406-B3FFB3490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10602" y="2875560"/>
            <a:ext cx="604588" cy="604588"/>
          </a:xfrm>
          <a:custGeom>
            <a:avLst/>
            <a:gdLst>
              <a:gd name="connsiteX0" fmla="*/ 67316 w 1145815"/>
              <a:gd name="connsiteY0" fmla="*/ 1020222 h 1145815"/>
              <a:gd name="connsiteX1" fmla="*/ 44997 w 1145815"/>
              <a:gd name="connsiteY1" fmla="*/ 1042893 h 1145815"/>
              <a:gd name="connsiteX2" fmla="*/ 44997 w 1145815"/>
              <a:gd name="connsiteY2" fmla="*/ 1100832 h 1145815"/>
              <a:gd name="connsiteX3" fmla="*/ 366819 w 1145815"/>
              <a:gd name="connsiteY3" fmla="*/ 1100832 h 1145815"/>
              <a:gd name="connsiteX4" fmla="*/ 366819 w 1145815"/>
              <a:gd name="connsiteY4" fmla="*/ 1042893 h 1145815"/>
              <a:gd name="connsiteX5" fmla="*/ 344860 w 1145815"/>
              <a:gd name="connsiteY5" fmla="*/ 1020222 h 1145815"/>
              <a:gd name="connsiteX6" fmla="*/ 434135 w 1145815"/>
              <a:gd name="connsiteY6" fmla="*/ 912982 h 1145815"/>
              <a:gd name="connsiteX7" fmla="*/ 411816 w 1145815"/>
              <a:gd name="connsiteY7" fmla="*/ 935293 h 1145815"/>
              <a:gd name="connsiteX8" fmla="*/ 411816 w 1145815"/>
              <a:gd name="connsiteY8" fmla="*/ 1100832 h 1145815"/>
              <a:gd name="connsiteX9" fmla="*/ 733998 w 1145815"/>
              <a:gd name="connsiteY9" fmla="*/ 1100832 h 1145815"/>
              <a:gd name="connsiteX10" fmla="*/ 733998 w 1145815"/>
              <a:gd name="connsiteY10" fmla="*/ 935293 h 1145815"/>
              <a:gd name="connsiteX11" fmla="*/ 711679 w 1145815"/>
              <a:gd name="connsiteY11" fmla="*/ 912982 h 1145815"/>
              <a:gd name="connsiteX12" fmla="*/ 801314 w 1145815"/>
              <a:gd name="connsiteY12" fmla="*/ 841368 h 1145815"/>
              <a:gd name="connsiteX13" fmla="*/ 778996 w 1145815"/>
              <a:gd name="connsiteY13" fmla="*/ 863680 h 1145815"/>
              <a:gd name="connsiteX14" fmla="*/ 778996 w 1145815"/>
              <a:gd name="connsiteY14" fmla="*/ 1100832 h 1145815"/>
              <a:gd name="connsiteX15" fmla="*/ 1101178 w 1145815"/>
              <a:gd name="connsiteY15" fmla="*/ 1100832 h 1145815"/>
              <a:gd name="connsiteX16" fmla="*/ 1101178 w 1145815"/>
              <a:gd name="connsiteY16" fmla="*/ 863680 h 1145815"/>
              <a:gd name="connsiteX17" fmla="*/ 1078859 w 1145815"/>
              <a:gd name="connsiteY17" fmla="*/ 841368 h 1145815"/>
              <a:gd name="connsiteX18" fmla="*/ 292894 w 1145815"/>
              <a:gd name="connsiteY18" fmla="*/ 747713 h 1145815"/>
              <a:gd name="connsiteX19" fmla="*/ 308971 w 1145815"/>
              <a:gd name="connsiteY19" fmla="*/ 754114 h 1145815"/>
              <a:gd name="connsiteX20" fmla="*/ 315547 w 1145815"/>
              <a:gd name="connsiteY20" fmla="*/ 769760 h 1145815"/>
              <a:gd name="connsiteX21" fmla="*/ 308971 w 1145815"/>
              <a:gd name="connsiteY21" fmla="*/ 785407 h 1145815"/>
              <a:gd name="connsiteX22" fmla="*/ 292894 w 1145815"/>
              <a:gd name="connsiteY22" fmla="*/ 791808 h 1145815"/>
              <a:gd name="connsiteX23" fmla="*/ 276817 w 1145815"/>
              <a:gd name="connsiteY23" fmla="*/ 785407 h 1145815"/>
              <a:gd name="connsiteX24" fmla="*/ 269875 w 1145815"/>
              <a:gd name="connsiteY24" fmla="*/ 769760 h 1145815"/>
              <a:gd name="connsiteX25" fmla="*/ 276817 w 1145815"/>
              <a:gd name="connsiteY25" fmla="*/ 754114 h 1145815"/>
              <a:gd name="connsiteX26" fmla="*/ 292894 w 1145815"/>
              <a:gd name="connsiteY26" fmla="*/ 747713 h 1145815"/>
              <a:gd name="connsiteX27" fmla="*/ 895172 w 1145815"/>
              <a:gd name="connsiteY27" fmla="*/ 704850 h 1145815"/>
              <a:gd name="connsiteX28" fmla="*/ 910819 w 1145815"/>
              <a:gd name="connsiteY28" fmla="*/ 711251 h 1145815"/>
              <a:gd name="connsiteX29" fmla="*/ 917220 w 1145815"/>
              <a:gd name="connsiteY29" fmla="*/ 726897 h 1145815"/>
              <a:gd name="connsiteX30" fmla="*/ 910819 w 1145815"/>
              <a:gd name="connsiteY30" fmla="*/ 742544 h 1145815"/>
              <a:gd name="connsiteX31" fmla="*/ 895172 w 1145815"/>
              <a:gd name="connsiteY31" fmla="*/ 748945 h 1145815"/>
              <a:gd name="connsiteX32" fmla="*/ 879526 w 1145815"/>
              <a:gd name="connsiteY32" fmla="*/ 742544 h 1145815"/>
              <a:gd name="connsiteX33" fmla="*/ 873125 w 1145815"/>
              <a:gd name="connsiteY33" fmla="*/ 726897 h 1145815"/>
              <a:gd name="connsiteX34" fmla="*/ 879526 w 1145815"/>
              <a:gd name="connsiteY34" fmla="*/ 711251 h 1145815"/>
              <a:gd name="connsiteX35" fmla="*/ 895172 w 1145815"/>
              <a:gd name="connsiteY35" fmla="*/ 704850 h 1145815"/>
              <a:gd name="connsiteX36" fmla="*/ 411816 w 1145815"/>
              <a:gd name="connsiteY36" fmla="*/ 671151 h 1145815"/>
              <a:gd name="connsiteX37" fmla="*/ 411816 w 1145815"/>
              <a:gd name="connsiteY37" fmla="*/ 871957 h 1145815"/>
              <a:gd name="connsiteX38" fmla="*/ 434135 w 1145815"/>
              <a:gd name="connsiteY38" fmla="*/ 867998 h 1145815"/>
              <a:gd name="connsiteX39" fmla="*/ 467973 w 1145815"/>
              <a:gd name="connsiteY39" fmla="*/ 867998 h 1145815"/>
              <a:gd name="connsiteX40" fmla="*/ 467973 w 1145815"/>
              <a:gd name="connsiteY40" fmla="*/ 671151 h 1145815"/>
              <a:gd name="connsiteX41" fmla="*/ 326861 w 1145815"/>
              <a:gd name="connsiteY41" fmla="*/ 228515 h 1145815"/>
              <a:gd name="connsiteX42" fmla="*/ 223907 w 1145815"/>
              <a:gd name="connsiteY42" fmla="*/ 331437 h 1145815"/>
              <a:gd name="connsiteX43" fmla="*/ 223907 w 1145815"/>
              <a:gd name="connsiteY43" fmla="*/ 447314 h 1145815"/>
              <a:gd name="connsiteX44" fmla="*/ 268545 w 1145815"/>
              <a:gd name="connsiteY44" fmla="*/ 510651 h 1145815"/>
              <a:gd name="connsiteX45" fmla="*/ 268545 w 1145815"/>
              <a:gd name="connsiteY45" fmla="*/ 354109 h 1145815"/>
              <a:gd name="connsiteX46" fmla="*/ 291223 w 1145815"/>
              <a:gd name="connsiteY46" fmla="*/ 331797 h 1145815"/>
              <a:gd name="connsiteX47" fmla="*/ 313542 w 1145815"/>
              <a:gd name="connsiteY47" fmla="*/ 354109 h 1145815"/>
              <a:gd name="connsiteX48" fmla="*/ 313542 w 1145815"/>
              <a:gd name="connsiteY48" fmla="*/ 509931 h 1145815"/>
              <a:gd name="connsiteX49" fmla="*/ 428015 w 1145815"/>
              <a:gd name="connsiteY49" fmla="*/ 509931 h 1145815"/>
              <a:gd name="connsiteX50" fmla="*/ 428015 w 1145815"/>
              <a:gd name="connsiteY50" fmla="*/ 354109 h 1145815"/>
              <a:gd name="connsiteX51" fmla="*/ 450334 w 1145815"/>
              <a:gd name="connsiteY51" fmla="*/ 331797 h 1145815"/>
              <a:gd name="connsiteX52" fmla="*/ 472653 w 1145815"/>
              <a:gd name="connsiteY52" fmla="*/ 354109 h 1145815"/>
              <a:gd name="connsiteX53" fmla="*/ 472653 w 1145815"/>
              <a:gd name="connsiteY53" fmla="*/ 413487 h 1145815"/>
              <a:gd name="connsiteX54" fmla="*/ 503611 w 1145815"/>
              <a:gd name="connsiteY54" fmla="*/ 444435 h 1145815"/>
              <a:gd name="connsiteX55" fmla="*/ 619525 w 1145815"/>
              <a:gd name="connsiteY55" fmla="*/ 444435 h 1145815"/>
              <a:gd name="connsiteX56" fmla="*/ 641123 w 1145815"/>
              <a:gd name="connsiteY56" fmla="*/ 422843 h 1145815"/>
              <a:gd name="connsiteX57" fmla="*/ 619525 w 1145815"/>
              <a:gd name="connsiteY57" fmla="*/ 401251 h 1145815"/>
              <a:gd name="connsiteX58" fmla="*/ 539969 w 1145815"/>
              <a:gd name="connsiteY58" fmla="*/ 401251 h 1145815"/>
              <a:gd name="connsiteX59" fmla="*/ 517290 w 1145815"/>
              <a:gd name="connsiteY59" fmla="*/ 378939 h 1145815"/>
              <a:gd name="connsiteX60" fmla="*/ 517290 w 1145815"/>
              <a:gd name="connsiteY60" fmla="*/ 331437 h 1145815"/>
              <a:gd name="connsiteX61" fmla="*/ 414336 w 1145815"/>
              <a:gd name="connsiteY61" fmla="*/ 228515 h 1145815"/>
              <a:gd name="connsiteX62" fmla="*/ 372579 w 1145815"/>
              <a:gd name="connsiteY62" fmla="*/ 44623 h 1145815"/>
              <a:gd name="connsiteX63" fmla="*/ 313542 w 1145815"/>
              <a:gd name="connsiteY63" fmla="*/ 104001 h 1145815"/>
              <a:gd name="connsiteX64" fmla="*/ 313542 w 1145815"/>
              <a:gd name="connsiteY64" fmla="*/ 124514 h 1145815"/>
              <a:gd name="connsiteX65" fmla="*/ 372579 w 1145815"/>
              <a:gd name="connsiteY65" fmla="*/ 183892 h 1145815"/>
              <a:gd name="connsiteX66" fmla="*/ 431975 w 1145815"/>
              <a:gd name="connsiteY66" fmla="*/ 124514 h 1145815"/>
              <a:gd name="connsiteX67" fmla="*/ 431975 w 1145815"/>
              <a:gd name="connsiteY67" fmla="*/ 104001 h 1145815"/>
              <a:gd name="connsiteX68" fmla="*/ 372579 w 1145815"/>
              <a:gd name="connsiteY68" fmla="*/ 44623 h 1145815"/>
              <a:gd name="connsiteX69" fmla="*/ 372579 w 1145815"/>
              <a:gd name="connsiteY69" fmla="*/ 0 h 1145815"/>
              <a:gd name="connsiteX70" fmla="*/ 476973 w 1145815"/>
              <a:gd name="connsiteY70" fmla="*/ 104001 h 1145815"/>
              <a:gd name="connsiteX71" fmla="*/ 476973 w 1145815"/>
              <a:gd name="connsiteY71" fmla="*/ 124514 h 1145815"/>
              <a:gd name="connsiteX72" fmla="*/ 453934 w 1145815"/>
              <a:gd name="connsiteY72" fmla="*/ 189290 h 1145815"/>
              <a:gd name="connsiteX73" fmla="*/ 562288 w 1145815"/>
              <a:gd name="connsiteY73" fmla="*/ 331437 h 1145815"/>
              <a:gd name="connsiteX74" fmla="*/ 562288 w 1145815"/>
              <a:gd name="connsiteY74" fmla="*/ 356628 h 1145815"/>
              <a:gd name="connsiteX75" fmla="*/ 619525 w 1145815"/>
              <a:gd name="connsiteY75" fmla="*/ 356628 h 1145815"/>
              <a:gd name="connsiteX76" fmla="*/ 686121 w 1145815"/>
              <a:gd name="connsiteY76" fmla="*/ 422843 h 1145815"/>
              <a:gd name="connsiteX77" fmla="*/ 619525 w 1145815"/>
              <a:gd name="connsiteY77" fmla="*/ 489059 h 1145815"/>
              <a:gd name="connsiteX78" fmla="*/ 503611 w 1145815"/>
              <a:gd name="connsiteY78" fmla="*/ 489059 h 1145815"/>
              <a:gd name="connsiteX79" fmla="*/ 472653 w 1145815"/>
              <a:gd name="connsiteY79" fmla="*/ 482581 h 1145815"/>
              <a:gd name="connsiteX80" fmla="*/ 472653 w 1145815"/>
              <a:gd name="connsiteY80" fmla="*/ 509931 h 1145815"/>
              <a:gd name="connsiteX81" fmla="*/ 499291 w 1145815"/>
              <a:gd name="connsiteY81" fmla="*/ 509931 h 1145815"/>
              <a:gd name="connsiteX82" fmla="*/ 611245 w 1145815"/>
              <a:gd name="connsiteY82" fmla="*/ 621849 h 1145815"/>
              <a:gd name="connsiteX83" fmla="*/ 611245 w 1145815"/>
              <a:gd name="connsiteY83" fmla="*/ 867998 h 1145815"/>
              <a:gd name="connsiteX84" fmla="*/ 711679 w 1145815"/>
              <a:gd name="connsiteY84" fmla="*/ 867998 h 1145815"/>
              <a:gd name="connsiteX85" fmla="*/ 733998 w 1145815"/>
              <a:gd name="connsiteY85" fmla="*/ 871957 h 1145815"/>
              <a:gd name="connsiteX86" fmla="*/ 733998 w 1145815"/>
              <a:gd name="connsiteY86" fmla="*/ 863680 h 1145815"/>
              <a:gd name="connsiteX87" fmla="*/ 801314 w 1145815"/>
              <a:gd name="connsiteY87" fmla="*/ 796385 h 1145815"/>
              <a:gd name="connsiteX88" fmla="*/ 962586 w 1145815"/>
              <a:gd name="connsiteY88" fmla="*/ 796385 h 1145815"/>
              <a:gd name="connsiteX89" fmla="*/ 962586 w 1145815"/>
              <a:gd name="connsiteY89" fmla="*/ 186051 h 1145815"/>
              <a:gd name="connsiteX90" fmla="*/ 975545 w 1145815"/>
              <a:gd name="connsiteY90" fmla="*/ 165898 h 1145815"/>
              <a:gd name="connsiteX91" fmla="*/ 939907 w 1145815"/>
              <a:gd name="connsiteY91" fmla="*/ 109399 h 1145815"/>
              <a:gd name="connsiteX92" fmla="*/ 904629 w 1145815"/>
              <a:gd name="connsiteY92" fmla="*/ 165898 h 1145815"/>
              <a:gd name="connsiteX93" fmla="*/ 917588 w 1145815"/>
              <a:gd name="connsiteY93" fmla="*/ 186051 h 1145815"/>
              <a:gd name="connsiteX94" fmla="*/ 917588 w 1145815"/>
              <a:gd name="connsiteY94" fmla="*/ 642362 h 1145815"/>
              <a:gd name="connsiteX95" fmla="*/ 895269 w 1145815"/>
              <a:gd name="connsiteY95" fmla="*/ 664673 h 1145815"/>
              <a:gd name="connsiteX96" fmla="*/ 872950 w 1145815"/>
              <a:gd name="connsiteY96" fmla="*/ 642362 h 1145815"/>
              <a:gd name="connsiteX97" fmla="*/ 872950 w 1145815"/>
              <a:gd name="connsiteY97" fmla="*/ 208363 h 1145815"/>
              <a:gd name="connsiteX98" fmla="*/ 865391 w 1145815"/>
              <a:gd name="connsiteY98" fmla="*/ 208363 h 1145815"/>
              <a:gd name="connsiteX99" fmla="*/ 845952 w 1145815"/>
              <a:gd name="connsiteY99" fmla="*/ 197207 h 1145815"/>
              <a:gd name="connsiteX100" fmla="*/ 846672 w 1145815"/>
              <a:gd name="connsiteY100" fmla="*/ 174175 h 1145815"/>
              <a:gd name="connsiteX101" fmla="*/ 921188 w 1145815"/>
              <a:gd name="connsiteY101" fmla="*/ 55419 h 1145815"/>
              <a:gd name="connsiteX102" fmla="*/ 939907 w 1145815"/>
              <a:gd name="connsiteY102" fmla="*/ 44983 h 1145815"/>
              <a:gd name="connsiteX103" fmla="*/ 958986 w 1145815"/>
              <a:gd name="connsiteY103" fmla="*/ 55419 h 1145815"/>
              <a:gd name="connsiteX104" fmla="*/ 1033502 w 1145815"/>
              <a:gd name="connsiteY104" fmla="*/ 174175 h 1145815"/>
              <a:gd name="connsiteX105" fmla="*/ 1033862 w 1145815"/>
              <a:gd name="connsiteY105" fmla="*/ 197207 h 1145815"/>
              <a:gd name="connsiteX106" fmla="*/ 1014423 w 1145815"/>
              <a:gd name="connsiteY106" fmla="*/ 208363 h 1145815"/>
              <a:gd name="connsiteX107" fmla="*/ 1007223 w 1145815"/>
              <a:gd name="connsiteY107" fmla="*/ 208363 h 1145815"/>
              <a:gd name="connsiteX108" fmla="*/ 1007223 w 1145815"/>
              <a:gd name="connsiteY108" fmla="*/ 796385 h 1145815"/>
              <a:gd name="connsiteX109" fmla="*/ 1078859 w 1145815"/>
              <a:gd name="connsiteY109" fmla="*/ 796385 h 1145815"/>
              <a:gd name="connsiteX110" fmla="*/ 1145815 w 1145815"/>
              <a:gd name="connsiteY110" fmla="*/ 863680 h 1145815"/>
              <a:gd name="connsiteX111" fmla="*/ 1145815 w 1145815"/>
              <a:gd name="connsiteY111" fmla="*/ 1123144 h 1145815"/>
              <a:gd name="connsiteX112" fmla="*/ 1123496 w 1145815"/>
              <a:gd name="connsiteY112" fmla="*/ 1145815 h 1145815"/>
              <a:gd name="connsiteX113" fmla="*/ 22318 w 1145815"/>
              <a:gd name="connsiteY113" fmla="*/ 1145815 h 1145815"/>
              <a:gd name="connsiteX114" fmla="*/ 0 w 1145815"/>
              <a:gd name="connsiteY114" fmla="*/ 1123144 h 1145815"/>
              <a:gd name="connsiteX115" fmla="*/ 0 w 1145815"/>
              <a:gd name="connsiteY115" fmla="*/ 1042893 h 1145815"/>
              <a:gd name="connsiteX116" fmla="*/ 67316 w 1145815"/>
              <a:gd name="connsiteY116" fmla="*/ 975598 h 1145815"/>
              <a:gd name="connsiteX117" fmla="*/ 268545 w 1145815"/>
              <a:gd name="connsiteY117" fmla="*/ 975598 h 1145815"/>
              <a:gd name="connsiteX118" fmla="*/ 268545 w 1145815"/>
              <a:gd name="connsiteY118" fmla="*/ 865839 h 1145815"/>
              <a:gd name="connsiteX119" fmla="*/ 291223 w 1145815"/>
              <a:gd name="connsiteY119" fmla="*/ 843527 h 1145815"/>
              <a:gd name="connsiteX120" fmla="*/ 313542 w 1145815"/>
              <a:gd name="connsiteY120" fmla="*/ 865839 h 1145815"/>
              <a:gd name="connsiteX121" fmla="*/ 313542 w 1145815"/>
              <a:gd name="connsiteY121" fmla="*/ 975598 h 1145815"/>
              <a:gd name="connsiteX122" fmla="*/ 366819 w 1145815"/>
              <a:gd name="connsiteY122" fmla="*/ 975598 h 1145815"/>
              <a:gd name="connsiteX123" fmla="*/ 366819 w 1145815"/>
              <a:gd name="connsiteY123" fmla="*/ 648839 h 1145815"/>
              <a:gd name="connsiteX124" fmla="*/ 389498 w 1145815"/>
              <a:gd name="connsiteY124" fmla="*/ 626168 h 1145815"/>
              <a:gd name="connsiteX125" fmla="*/ 490292 w 1145815"/>
              <a:gd name="connsiteY125" fmla="*/ 626168 h 1145815"/>
              <a:gd name="connsiteX126" fmla="*/ 512611 w 1145815"/>
              <a:gd name="connsiteY126" fmla="*/ 648839 h 1145815"/>
              <a:gd name="connsiteX127" fmla="*/ 512611 w 1145815"/>
              <a:gd name="connsiteY127" fmla="*/ 867998 h 1145815"/>
              <a:gd name="connsiteX128" fmla="*/ 566248 w 1145815"/>
              <a:gd name="connsiteY128" fmla="*/ 867998 h 1145815"/>
              <a:gd name="connsiteX129" fmla="*/ 566248 w 1145815"/>
              <a:gd name="connsiteY129" fmla="*/ 621849 h 1145815"/>
              <a:gd name="connsiteX130" fmla="*/ 499291 w 1145815"/>
              <a:gd name="connsiteY130" fmla="*/ 554554 h 1145815"/>
              <a:gd name="connsiteX131" fmla="*/ 313542 w 1145815"/>
              <a:gd name="connsiteY131" fmla="*/ 554554 h 1145815"/>
              <a:gd name="connsiteX132" fmla="*/ 313542 w 1145815"/>
              <a:gd name="connsiteY132" fmla="*/ 683746 h 1145815"/>
              <a:gd name="connsiteX133" fmla="*/ 291223 w 1145815"/>
              <a:gd name="connsiteY133" fmla="*/ 705698 h 1145815"/>
              <a:gd name="connsiteX134" fmla="*/ 268545 w 1145815"/>
              <a:gd name="connsiteY134" fmla="*/ 683746 h 1145815"/>
              <a:gd name="connsiteX135" fmla="*/ 268545 w 1145815"/>
              <a:gd name="connsiteY135" fmla="*/ 556713 h 1145815"/>
              <a:gd name="connsiteX136" fmla="*/ 179270 w 1145815"/>
              <a:gd name="connsiteY136" fmla="*/ 447314 h 1145815"/>
              <a:gd name="connsiteX137" fmla="*/ 179270 w 1145815"/>
              <a:gd name="connsiteY137" fmla="*/ 331437 h 1145815"/>
              <a:gd name="connsiteX138" fmla="*/ 290503 w 1145815"/>
              <a:gd name="connsiteY138" fmla="*/ 188210 h 1145815"/>
              <a:gd name="connsiteX139" fmla="*/ 268545 w 1145815"/>
              <a:gd name="connsiteY139" fmla="*/ 124514 h 1145815"/>
              <a:gd name="connsiteX140" fmla="*/ 268545 w 1145815"/>
              <a:gd name="connsiteY140" fmla="*/ 104001 h 1145815"/>
              <a:gd name="connsiteX141" fmla="*/ 372579 w 1145815"/>
              <a:gd name="connsiteY141" fmla="*/ 0 h 114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145815" h="1145815">
                <a:moveTo>
                  <a:pt x="67316" y="1020222"/>
                </a:moveTo>
                <a:cubicBezTo>
                  <a:pt x="55077" y="1020222"/>
                  <a:pt x="44997" y="1030298"/>
                  <a:pt x="44997" y="1042893"/>
                </a:cubicBezTo>
                <a:lnTo>
                  <a:pt x="44997" y="1100832"/>
                </a:lnTo>
                <a:lnTo>
                  <a:pt x="366819" y="1100832"/>
                </a:lnTo>
                <a:lnTo>
                  <a:pt x="366819" y="1042893"/>
                </a:lnTo>
                <a:cubicBezTo>
                  <a:pt x="366819" y="1030298"/>
                  <a:pt x="357100" y="1020222"/>
                  <a:pt x="344860" y="1020222"/>
                </a:cubicBezTo>
                <a:close/>
                <a:moveTo>
                  <a:pt x="434135" y="912982"/>
                </a:moveTo>
                <a:cubicBezTo>
                  <a:pt x="421896" y="912982"/>
                  <a:pt x="411816" y="923058"/>
                  <a:pt x="411816" y="935293"/>
                </a:cubicBezTo>
                <a:lnTo>
                  <a:pt x="411816" y="1100832"/>
                </a:lnTo>
                <a:lnTo>
                  <a:pt x="733998" y="1100832"/>
                </a:lnTo>
                <a:lnTo>
                  <a:pt x="733998" y="935293"/>
                </a:lnTo>
                <a:cubicBezTo>
                  <a:pt x="733998" y="923058"/>
                  <a:pt x="723919" y="912982"/>
                  <a:pt x="711679" y="912982"/>
                </a:cubicBezTo>
                <a:close/>
                <a:moveTo>
                  <a:pt x="801314" y="841368"/>
                </a:moveTo>
                <a:cubicBezTo>
                  <a:pt x="789075" y="841368"/>
                  <a:pt x="778996" y="851444"/>
                  <a:pt x="778996" y="863680"/>
                </a:cubicBezTo>
                <a:lnTo>
                  <a:pt x="778996" y="1100832"/>
                </a:lnTo>
                <a:lnTo>
                  <a:pt x="1101178" y="1100832"/>
                </a:lnTo>
                <a:lnTo>
                  <a:pt x="1101178" y="863680"/>
                </a:lnTo>
                <a:cubicBezTo>
                  <a:pt x="1101178" y="851444"/>
                  <a:pt x="1091098" y="841368"/>
                  <a:pt x="1078859" y="841368"/>
                </a:cubicBezTo>
                <a:close/>
                <a:moveTo>
                  <a:pt x="292894" y="747713"/>
                </a:moveTo>
                <a:cubicBezTo>
                  <a:pt x="298740" y="747713"/>
                  <a:pt x="304586" y="750202"/>
                  <a:pt x="308971" y="754114"/>
                </a:cubicBezTo>
                <a:cubicBezTo>
                  <a:pt x="313355" y="758381"/>
                  <a:pt x="315547" y="764071"/>
                  <a:pt x="315547" y="769760"/>
                </a:cubicBezTo>
                <a:cubicBezTo>
                  <a:pt x="315547" y="775450"/>
                  <a:pt x="313355" y="781140"/>
                  <a:pt x="308971" y="785407"/>
                </a:cubicBezTo>
                <a:cubicBezTo>
                  <a:pt x="304586" y="789674"/>
                  <a:pt x="298740" y="791808"/>
                  <a:pt x="292894" y="791808"/>
                </a:cubicBezTo>
                <a:cubicBezTo>
                  <a:pt x="286682" y="791808"/>
                  <a:pt x="280836" y="789674"/>
                  <a:pt x="276817" y="785407"/>
                </a:cubicBezTo>
                <a:cubicBezTo>
                  <a:pt x="272432" y="781140"/>
                  <a:pt x="269875" y="775450"/>
                  <a:pt x="269875" y="769760"/>
                </a:cubicBezTo>
                <a:cubicBezTo>
                  <a:pt x="269875" y="764071"/>
                  <a:pt x="272432" y="758381"/>
                  <a:pt x="276817" y="754114"/>
                </a:cubicBezTo>
                <a:cubicBezTo>
                  <a:pt x="280836" y="750202"/>
                  <a:pt x="286682" y="747713"/>
                  <a:pt x="292894" y="747713"/>
                </a:cubicBezTo>
                <a:close/>
                <a:moveTo>
                  <a:pt x="895172" y="704850"/>
                </a:moveTo>
                <a:cubicBezTo>
                  <a:pt x="901218" y="704850"/>
                  <a:pt x="906907" y="706984"/>
                  <a:pt x="910819" y="711251"/>
                </a:cubicBezTo>
                <a:cubicBezTo>
                  <a:pt x="915086" y="715163"/>
                  <a:pt x="917220" y="720852"/>
                  <a:pt x="917220" y="726897"/>
                </a:cubicBezTo>
                <a:cubicBezTo>
                  <a:pt x="917220" y="732587"/>
                  <a:pt x="915086" y="738277"/>
                  <a:pt x="910819" y="742544"/>
                </a:cubicBezTo>
                <a:cubicBezTo>
                  <a:pt x="906907" y="746455"/>
                  <a:pt x="901218" y="748945"/>
                  <a:pt x="895172" y="748945"/>
                </a:cubicBezTo>
                <a:cubicBezTo>
                  <a:pt x="889483" y="748945"/>
                  <a:pt x="883438" y="746455"/>
                  <a:pt x="879526" y="742544"/>
                </a:cubicBezTo>
                <a:cubicBezTo>
                  <a:pt x="875614" y="738277"/>
                  <a:pt x="873125" y="732587"/>
                  <a:pt x="873125" y="726897"/>
                </a:cubicBezTo>
                <a:cubicBezTo>
                  <a:pt x="873125" y="720852"/>
                  <a:pt x="875614" y="715163"/>
                  <a:pt x="879526" y="711251"/>
                </a:cubicBezTo>
                <a:cubicBezTo>
                  <a:pt x="883438" y="706984"/>
                  <a:pt x="889483" y="704850"/>
                  <a:pt x="895172" y="704850"/>
                </a:cubicBezTo>
                <a:close/>
                <a:moveTo>
                  <a:pt x="411816" y="671151"/>
                </a:moveTo>
                <a:lnTo>
                  <a:pt x="411816" y="871957"/>
                </a:lnTo>
                <a:cubicBezTo>
                  <a:pt x="418656" y="869438"/>
                  <a:pt x="426576" y="867998"/>
                  <a:pt x="434135" y="867998"/>
                </a:cubicBezTo>
                <a:lnTo>
                  <a:pt x="467973" y="867998"/>
                </a:lnTo>
                <a:lnTo>
                  <a:pt x="467973" y="671151"/>
                </a:lnTo>
                <a:close/>
                <a:moveTo>
                  <a:pt x="326861" y="228515"/>
                </a:moveTo>
                <a:cubicBezTo>
                  <a:pt x="270344" y="228515"/>
                  <a:pt x="223907" y="274578"/>
                  <a:pt x="223907" y="331437"/>
                </a:cubicBezTo>
                <a:lnTo>
                  <a:pt x="223907" y="447314"/>
                </a:lnTo>
                <a:cubicBezTo>
                  <a:pt x="223907" y="476463"/>
                  <a:pt x="242626" y="501294"/>
                  <a:pt x="268545" y="510651"/>
                </a:cubicBezTo>
                <a:lnTo>
                  <a:pt x="268545" y="354109"/>
                </a:lnTo>
                <a:cubicBezTo>
                  <a:pt x="268545" y="341873"/>
                  <a:pt x="278984" y="331797"/>
                  <a:pt x="291223" y="331797"/>
                </a:cubicBezTo>
                <a:cubicBezTo>
                  <a:pt x="303463" y="331797"/>
                  <a:pt x="313542" y="341873"/>
                  <a:pt x="313542" y="354109"/>
                </a:cubicBezTo>
                <a:lnTo>
                  <a:pt x="313542" y="509931"/>
                </a:lnTo>
                <a:lnTo>
                  <a:pt x="428015" y="509931"/>
                </a:lnTo>
                <a:lnTo>
                  <a:pt x="428015" y="354109"/>
                </a:lnTo>
                <a:cubicBezTo>
                  <a:pt x="428015" y="341873"/>
                  <a:pt x="438095" y="331797"/>
                  <a:pt x="450334" y="331797"/>
                </a:cubicBezTo>
                <a:cubicBezTo>
                  <a:pt x="462934" y="331797"/>
                  <a:pt x="472653" y="341873"/>
                  <a:pt x="472653" y="354109"/>
                </a:cubicBezTo>
                <a:lnTo>
                  <a:pt x="472653" y="413487"/>
                </a:lnTo>
                <a:cubicBezTo>
                  <a:pt x="472653" y="430760"/>
                  <a:pt x="486692" y="444435"/>
                  <a:pt x="503611" y="444435"/>
                </a:cubicBezTo>
                <a:lnTo>
                  <a:pt x="619525" y="444435"/>
                </a:lnTo>
                <a:cubicBezTo>
                  <a:pt x="631404" y="444435"/>
                  <a:pt x="641123" y="434719"/>
                  <a:pt x="641123" y="422843"/>
                </a:cubicBezTo>
                <a:cubicBezTo>
                  <a:pt x="641123" y="410967"/>
                  <a:pt x="631404" y="401251"/>
                  <a:pt x="619525" y="401251"/>
                </a:cubicBezTo>
                <a:lnTo>
                  <a:pt x="539969" y="401251"/>
                </a:lnTo>
                <a:cubicBezTo>
                  <a:pt x="527370" y="401251"/>
                  <a:pt x="517290" y="391535"/>
                  <a:pt x="517290" y="378939"/>
                </a:cubicBezTo>
                <a:lnTo>
                  <a:pt x="517290" y="331437"/>
                </a:lnTo>
                <a:cubicBezTo>
                  <a:pt x="517290" y="274578"/>
                  <a:pt x="471213" y="228515"/>
                  <a:pt x="414336" y="228515"/>
                </a:cubicBezTo>
                <a:close/>
                <a:moveTo>
                  <a:pt x="372579" y="44623"/>
                </a:moveTo>
                <a:cubicBezTo>
                  <a:pt x="340180" y="44623"/>
                  <a:pt x="313542" y="71254"/>
                  <a:pt x="313542" y="104001"/>
                </a:cubicBezTo>
                <a:lnTo>
                  <a:pt x="313542" y="124514"/>
                </a:lnTo>
                <a:cubicBezTo>
                  <a:pt x="313542" y="157262"/>
                  <a:pt x="340180" y="183892"/>
                  <a:pt x="372579" y="183892"/>
                </a:cubicBezTo>
                <a:cubicBezTo>
                  <a:pt x="405697" y="183892"/>
                  <a:pt x="431975" y="157262"/>
                  <a:pt x="431975" y="124514"/>
                </a:cubicBezTo>
                <a:lnTo>
                  <a:pt x="431975" y="104001"/>
                </a:lnTo>
                <a:cubicBezTo>
                  <a:pt x="431975" y="71254"/>
                  <a:pt x="405697" y="44623"/>
                  <a:pt x="372579" y="44623"/>
                </a:cubicBezTo>
                <a:close/>
                <a:moveTo>
                  <a:pt x="372579" y="0"/>
                </a:moveTo>
                <a:cubicBezTo>
                  <a:pt x="430175" y="0"/>
                  <a:pt x="476973" y="46423"/>
                  <a:pt x="476973" y="104001"/>
                </a:cubicBezTo>
                <a:lnTo>
                  <a:pt x="476973" y="124514"/>
                </a:lnTo>
                <a:cubicBezTo>
                  <a:pt x="476973" y="148985"/>
                  <a:pt x="468333" y="171656"/>
                  <a:pt x="453934" y="189290"/>
                </a:cubicBezTo>
                <a:cubicBezTo>
                  <a:pt x="516570" y="206563"/>
                  <a:pt x="562288" y="263782"/>
                  <a:pt x="562288" y="331437"/>
                </a:cubicBezTo>
                <a:lnTo>
                  <a:pt x="562288" y="356628"/>
                </a:lnTo>
                <a:lnTo>
                  <a:pt x="619525" y="356628"/>
                </a:lnTo>
                <a:cubicBezTo>
                  <a:pt x="656243" y="356628"/>
                  <a:pt x="686121" y="386137"/>
                  <a:pt x="686121" y="422843"/>
                </a:cubicBezTo>
                <a:cubicBezTo>
                  <a:pt x="686121" y="459190"/>
                  <a:pt x="656243" y="489059"/>
                  <a:pt x="619525" y="489059"/>
                </a:cubicBezTo>
                <a:lnTo>
                  <a:pt x="503611" y="489059"/>
                </a:lnTo>
                <a:cubicBezTo>
                  <a:pt x="492812" y="489059"/>
                  <a:pt x="482372" y="486899"/>
                  <a:pt x="472653" y="482581"/>
                </a:cubicBezTo>
                <a:lnTo>
                  <a:pt x="472653" y="509931"/>
                </a:lnTo>
                <a:lnTo>
                  <a:pt x="499291" y="509931"/>
                </a:lnTo>
                <a:cubicBezTo>
                  <a:pt x="561208" y="509931"/>
                  <a:pt x="611245" y="559952"/>
                  <a:pt x="611245" y="621849"/>
                </a:cubicBezTo>
                <a:lnTo>
                  <a:pt x="611245" y="867998"/>
                </a:lnTo>
                <a:lnTo>
                  <a:pt x="711679" y="867998"/>
                </a:lnTo>
                <a:cubicBezTo>
                  <a:pt x="719599" y="867998"/>
                  <a:pt x="727159" y="869438"/>
                  <a:pt x="733998" y="871957"/>
                </a:cubicBezTo>
                <a:lnTo>
                  <a:pt x="733998" y="863680"/>
                </a:lnTo>
                <a:cubicBezTo>
                  <a:pt x="733998" y="826614"/>
                  <a:pt x="764236" y="796385"/>
                  <a:pt x="801314" y="796385"/>
                </a:cubicBezTo>
                <a:lnTo>
                  <a:pt x="962586" y="796385"/>
                </a:lnTo>
                <a:lnTo>
                  <a:pt x="962586" y="186051"/>
                </a:lnTo>
                <a:cubicBezTo>
                  <a:pt x="962586" y="177054"/>
                  <a:pt x="967625" y="169497"/>
                  <a:pt x="975545" y="165898"/>
                </a:cubicBezTo>
                <a:lnTo>
                  <a:pt x="939907" y="109399"/>
                </a:lnTo>
                <a:lnTo>
                  <a:pt x="904629" y="165898"/>
                </a:lnTo>
                <a:cubicBezTo>
                  <a:pt x="912188" y="169497"/>
                  <a:pt x="917588" y="177054"/>
                  <a:pt x="917588" y="186051"/>
                </a:cubicBezTo>
                <a:lnTo>
                  <a:pt x="917588" y="642362"/>
                </a:lnTo>
                <a:cubicBezTo>
                  <a:pt x="917588" y="654597"/>
                  <a:pt x="907509" y="664673"/>
                  <a:pt x="895269" y="664673"/>
                </a:cubicBezTo>
                <a:cubicBezTo>
                  <a:pt x="883030" y="664673"/>
                  <a:pt x="872950" y="654597"/>
                  <a:pt x="872950" y="642362"/>
                </a:cubicBezTo>
                <a:lnTo>
                  <a:pt x="872950" y="208363"/>
                </a:lnTo>
                <a:lnTo>
                  <a:pt x="865391" y="208363"/>
                </a:lnTo>
                <a:cubicBezTo>
                  <a:pt x="857471" y="208363"/>
                  <a:pt x="849912" y="204044"/>
                  <a:pt x="845952" y="197207"/>
                </a:cubicBezTo>
                <a:cubicBezTo>
                  <a:pt x="841992" y="190009"/>
                  <a:pt x="842352" y="181373"/>
                  <a:pt x="846672" y="174175"/>
                </a:cubicBezTo>
                <a:lnTo>
                  <a:pt x="921188" y="55419"/>
                </a:lnTo>
                <a:cubicBezTo>
                  <a:pt x="925148" y="48942"/>
                  <a:pt x="932347" y="44983"/>
                  <a:pt x="939907" y="44983"/>
                </a:cubicBezTo>
                <a:cubicBezTo>
                  <a:pt x="947826" y="44983"/>
                  <a:pt x="955026" y="48942"/>
                  <a:pt x="958986" y="55419"/>
                </a:cubicBezTo>
                <a:lnTo>
                  <a:pt x="1033502" y="174175"/>
                </a:lnTo>
                <a:cubicBezTo>
                  <a:pt x="1037821" y="181373"/>
                  <a:pt x="1038181" y="190009"/>
                  <a:pt x="1033862" y="197207"/>
                </a:cubicBezTo>
                <a:cubicBezTo>
                  <a:pt x="1030262" y="204044"/>
                  <a:pt x="1022702" y="208363"/>
                  <a:pt x="1014423" y="208363"/>
                </a:cubicBezTo>
                <a:lnTo>
                  <a:pt x="1007223" y="208363"/>
                </a:lnTo>
                <a:lnTo>
                  <a:pt x="1007223" y="796385"/>
                </a:lnTo>
                <a:lnTo>
                  <a:pt x="1078859" y="796385"/>
                </a:lnTo>
                <a:cubicBezTo>
                  <a:pt x="1115937" y="796385"/>
                  <a:pt x="1145815" y="826614"/>
                  <a:pt x="1145815" y="863680"/>
                </a:cubicBezTo>
                <a:lnTo>
                  <a:pt x="1145815" y="1123144"/>
                </a:lnTo>
                <a:cubicBezTo>
                  <a:pt x="1145815" y="1135739"/>
                  <a:pt x="1136096" y="1145815"/>
                  <a:pt x="1123496" y="1145815"/>
                </a:cubicBezTo>
                <a:lnTo>
                  <a:pt x="22318" y="1145815"/>
                </a:lnTo>
                <a:cubicBezTo>
                  <a:pt x="10079" y="1145815"/>
                  <a:pt x="0" y="1135739"/>
                  <a:pt x="0" y="1123144"/>
                </a:cubicBezTo>
                <a:lnTo>
                  <a:pt x="0" y="1042893"/>
                </a:lnTo>
                <a:cubicBezTo>
                  <a:pt x="0" y="1005827"/>
                  <a:pt x="30238" y="975598"/>
                  <a:pt x="67316" y="975598"/>
                </a:cubicBezTo>
                <a:lnTo>
                  <a:pt x="268545" y="975598"/>
                </a:lnTo>
                <a:lnTo>
                  <a:pt x="268545" y="865839"/>
                </a:lnTo>
                <a:cubicBezTo>
                  <a:pt x="268545" y="853604"/>
                  <a:pt x="278984" y="843527"/>
                  <a:pt x="291223" y="843527"/>
                </a:cubicBezTo>
                <a:cubicBezTo>
                  <a:pt x="303463" y="843527"/>
                  <a:pt x="313542" y="853604"/>
                  <a:pt x="313542" y="865839"/>
                </a:cubicBezTo>
                <a:lnTo>
                  <a:pt x="313542" y="975598"/>
                </a:lnTo>
                <a:lnTo>
                  <a:pt x="366819" y="975598"/>
                </a:lnTo>
                <a:lnTo>
                  <a:pt x="366819" y="648839"/>
                </a:lnTo>
                <a:cubicBezTo>
                  <a:pt x="366819" y="636244"/>
                  <a:pt x="377258" y="626168"/>
                  <a:pt x="389498" y="626168"/>
                </a:cubicBezTo>
                <a:lnTo>
                  <a:pt x="490292" y="626168"/>
                </a:lnTo>
                <a:cubicBezTo>
                  <a:pt x="502891" y="626168"/>
                  <a:pt x="512611" y="636244"/>
                  <a:pt x="512611" y="648839"/>
                </a:cubicBezTo>
                <a:lnTo>
                  <a:pt x="512611" y="867998"/>
                </a:lnTo>
                <a:lnTo>
                  <a:pt x="566248" y="867998"/>
                </a:lnTo>
                <a:lnTo>
                  <a:pt x="566248" y="621849"/>
                </a:lnTo>
                <a:cubicBezTo>
                  <a:pt x="566248" y="584783"/>
                  <a:pt x="536369" y="554554"/>
                  <a:pt x="499291" y="554554"/>
                </a:cubicBezTo>
                <a:lnTo>
                  <a:pt x="313542" y="554554"/>
                </a:lnTo>
                <a:lnTo>
                  <a:pt x="313542" y="683746"/>
                </a:lnTo>
                <a:cubicBezTo>
                  <a:pt x="313542" y="695982"/>
                  <a:pt x="303463" y="705698"/>
                  <a:pt x="291223" y="705698"/>
                </a:cubicBezTo>
                <a:cubicBezTo>
                  <a:pt x="278984" y="705698"/>
                  <a:pt x="268545" y="695982"/>
                  <a:pt x="268545" y="683746"/>
                </a:cubicBezTo>
                <a:lnTo>
                  <a:pt x="268545" y="556713"/>
                </a:lnTo>
                <a:cubicBezTo>
                  <a:pt x="217787" y="546277"/>
                  <a:pt x="179270" y="501294"/>
                  <a:pt x="179270" y="447314"/>
                </a:cubicBezTo>
                <a:lnTo>
                  <a:pt x="179270" y="331437"/>
                </a:lnTo>
                <a:cubicBezTo>
                  <a:pt x="179270" y="262343"/>
                  <a:pt x="226787" y="204404"/>
                  <a:pt x="290503" y="188210"/>
                </a:cubicBezTo>
                <a:cubicBezTo>
                  <a:pt x="276824" y="170577"/>
                  <a:pt x="268545" y="148625"/>
                  <a:pt x="268545" y="124514"/>
                </a:cubicBezTo>
                <a:lnTo>
                  <a:pt x="268545" y="104001"/>
                </a:lnTo>
                <a:cubicBezTo>
                  <a:pt x="268545" y="46423"/>
                  <a:pt x="315342" y="0"/>
                  <a:pt x="37257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92C9910E-B78D-3049-88BB-C16176B38B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89388" y="3816281"/>
            <a:ext cx="536395" cy="608040"/>
          </a:xfrm>
          <a:custGeom>
            <a:avLst/>
            <a:gdLst>
              <a:gd name="connsiteX0" fmla="*/ 216332 w 1093427"/>
              <a:gd name="connsiteY0" fmla="*/ 1190625 h 1239478"/>
              <a:gd name="connsiteX1" fmla="*/ 233701 w 1093427"/>
              <a:gd name="connsiteY1" fmla="*/ 1197916 h 1239478"/>
              <a:gd name="connsiteX2" fmla="*/ 240938 w 1093427"/>
              <a:gd name="connsiteY2" fmla="*/ 1215049 h 1239478"/>
              <a:gd name="connsiteX3" fmla="*/ 233701 w 1093427"/>
              <a:gd name="connsiteY3" fmla="*/ 1232547 h 1239478"/>
              <a:gd name="connsiteX4" fmla="*/ 216332 w 1093427"/>
              <a:gd name="connsiteY4" fmla="*/ 1239474 h 1239478"/>
              <a:gd name="connsiteX5" fmla="*/ 199324 w 1093427"/>
              <a:gd name="connsiteY5" fmla="*/ 1232547 h 1239478"/>
              <a:gd name="connsiteX6" fmla="*/ 192087 w 1093427"/>
              <a:gd name="connsiteY6" fmla="*/ 1215049 h 1239478"/>
              <a:gd name="connsiteX7" fmla="*/ 199324 w 1093427"/>
              <a:gd name="connsiteY7" fmla="*/ 1197916 h 1239478"/>
              <a:gd name="connsiteX8" fmla="*/ 216332 w 1093427"/>
              <a:gd name="connsiteY8" fmla="*/ 1190625 h 1239478"/>
              <a:gd name="connsiteX9" fmla="*/ 927894 w 1093427"/>
              <a:gd name="connsiteY9" fmla="*/ 1060450 h 1239478"/>
              <a:gd name="connsiteX10" fmla="*/ 944901 w 1093427"/>
              <a:gd name="connsiteY10" fmla="*/ 1067741 h 1239478"/>
              <a:gd name="connsiteX11" fmla="*/ 952138 w 1093427"/>
              <a:gd name="connsiteY11" fmla="*/ 1084874 h 1239478"/>
              <a:gd name="connsiteX12" fmla="*/ 944901 w 1093427"/>
              <a:gd name="connsiteY12" fmla="*/ 1102372 h 1239478"/>
              <a:gd name="connsiteX13" fmla="*/ 927894 w 1093427"/>
              <a:gd name="connsiteY13" fmla="*/ 1109299 h 1239478"/>
              <a:gd name="connsiteX14" fmla="*/ 910524 w 1093427"/>
              <a:gd name="connsiteY14" fmla="*/ 1102372 h 1239478"/>
              <a:gd name="connsiteX15" fmla="*/ 903287 w 1093427"/>
              <a:gd name="connsiteY15" fmla="*/ 1084874 h 1239478"/>
              <a:gd name="connsiteX16" fmla="*/ 910524 w 1093427"/>
              <a:gd name="connsiteY16" fmla="*/ 1067741 h 1239478"/>
              <a:gd name="connsiteX17" fmla="*/ 927894 w 1093427"/>
              <a:gd name="connsiteY17" fmla="*/ 1060450 h 1239478"/>
              <a:gd name="connsiteX18" fmla="*/ 753142 w 1093427"/>
              <a:gd name="connsiteY18" fmla="*/ 1060450 h 1239478"/>
              <a:gd name="connsiteX19" fmla="*/ 835944 w 1093427"/>
              <a:gd name="connsiteY19" fmla="*/ 1060450 h 1239478"/>
              <a:gd name="connsiteX20" fmla="*/ 860065 w 1093427"/>
              <a:gd name="connsiteY20" fmla="*/ 1084874 h 1239478"/>
              <a:gd name="connsiteX21" fmla="*/ 835944 w 1093427"/>
              <a:gd name="connsiteY21" fmla="*/ 1109299 h 1239478"/>
              <a:gd name="connsiteX22" fmla="*/ 753142 w 1093427"/>
              <a:gd name="connsiteY22" fmla="*/ 1109299 h 1239478"/>
              <a:gd name="connsiteX23" fmla="*/ 728662 w 1093427"/>
              <a:gd name="connsiteY23" fmla="*/ 1084874 h 1239478"/>
              <a:gd name="connsiteX24" fmla="*/ 753142 w 1093427"/>
              <a:gd name="connsiteY24" fmla="*/ 1060450 h 1239478"/>
              <a:gd name="connsiteX25" fmla="*/ 463842 w 1093427"/>
              <a:gd name="connsiteY25" fmla="*/ 844951 h 1239478"/>
              <a:gd name="connsiteX26" fmla="*/ 463842 w 1093427"/>
              <a:gd name="connsiteY26" fmla="*/ 917678 h 1239478"/>
              <a:gd name="connsiteX27" fmla="*/ 497725 w 1093427"/>
              <a:gd name="connsiteY27" fmla="*/ 951161 h 1239478"/>
              <a:gd name="connsiteX28" fmla="*/ 604421 w 1093427"/>
              <a:gd name="connsiteY28" fmla="*/ 951161 h 1239478"/>
              <a:gd name="connsiteX29" fmla="*/ 638305 w 1093427"/>
              <a:gd name="connsiteY29" fmla="*/ 917678 h 1239478"/>
              <a:gd name="connsiteX30" fmla="*/ 638305 w 1093427"/>
              <a:gd name="connsiteY30" fmla="*/ 844951 h 1239478"/>
              <a:gd name="connsiteX31" fmla="*/ 280557 w 1093427"/>
              <a:gd name="connsiteY31" fmla="*/ 831046 h 1239478"/>
              <a:gd name="connsiteX32" fmla="*/ 310373 w 1093427"/>
              <a:gd name="connsiteY32" fmla="*/ 847239 h 1239478"/>
              <a:gd name="connsiteX33" fmla="*/ 293849 w 1093427"/>
              <a:gd name="connsiteY33" fmla="*/ 877467 h 1239478"/>
              <a:gd name="connsiteX34" fmla="*/ 178177 w 1093427"/>
              <a:gd name="connsiteY34" fmla="*/ 910933 h 1239478"/>
              <a:gd name="connsiteX35" fmla="*/ 48496 w 1093427"/>
              <a:gd name="connsiteY35" fmla="*/ 1083303 h 1239478"/>
              <a:gd name="connsiteX36" fmla="*/ 48496 w 1093427"/>
              <a:gd name="connsiteY36" fmla="*/ 1191258 h 1239478"/>
              <a:gd name="connsiteX37" fmla="*/ 116031 w 1093427"/>
              <a:gd name="connsiteY37" fmla="*/ 1191258 h 1239478"/>
              <a:gd name="connsiteX38" fmla="*/ 140099 w 1093427"/>
              <a:gd name="connsiteY38" fmla="*/ 1215368 h 1239478"/>
              <a:gd name="connsiteX39" fmla="*/ 116031 w 1093427"/>
              <a:gd name="connsiteY39" fmla="*/ 1239478 h 1239478"/>
              <a:gd name="connsiteX40" fmla="*/ 24068 w 1093427"/>
              <a:gd name="connsiteY40" fmla="*/ 1239478 h 1239478"/>
              <a:gd name="connsiteX41" fmla="*/ 0 w 1093427"/>
              <a:gd name="connsiteY41" fmla="*/ 1215368 h 1239478"/>
              <a:gd name="connsiteX42" fmla="*/ 0 w 1093427"/>
              <a:gd name="connsiteY42" fmla="*/ 1083303 h 1239478"/>
              <a:gd name="connsiteX43" fmla="*/ 45981 w 1093427"/>
              <a:gd name="connsiteY43" fmla="*/ 946199 h 1239478"/>
              <a:gd name="connsiteX44" fmla="*/ 164527 w 1093427"/>
              <a:gd name="connsiteY44" fmla="*/ 864152 h 1239478"/>
              <a:gd name="connsiteX45" fmla="*/ 796541 w 1093427"/>
              <a:gd name="connsiteY45" fmla="*/ 825924 h 1239478"/>
              <a:gd name="connsiteX46" fmla="*/ 928611 w 1093427"/>
              <a:gd name="connsiteY46" fmla="*/ 864076 h 1239478"/>
              <a:gd name="connsiteX47" fmla="*/ 1047725 w 1093427"/>
              <a:gd name="connsiteY47" fmla="*/ 946139 h 1239478"/>
              <a:gd name="connsiteX48" fmla="*/ 1093427 w 1093427"/>
              <a:gd name="connsiteY48" fmla="*/ 1083271 h 1239478"/>
              <a:gd name="connsiteX49" fmla="*/ 1093427 w 1093427"/>
              <a:gd name="connsiteY49" fmla="*/ 1215363 h 1239478"/>
              <a:gd name="connsiteX50" fmla="*/ 1069317 w 1093427"/>
              <a:gd name="connsiteY50" fmla="*/ 1239478 h 1239478"/>
              <a:gd name="connsiteX51" fmla="*/ 311448 w 1093427"/>
              <a:gd name="connsiteY51" fmla="*/ 1239478 h 1239478"/>
              <a:gd name="connsiteX52" fmla="*/ 287337 w 1093427"/>
              <a:gd name="connsiteY52" fmla="*/ 1215363 h 1239478"/>
              <a:gd name="connsiteX53" fmla="*/ 311448 w 1093427"/>
              <a:gd name="connsiteY53" fmla="*/ 1191248 h 1239478"/>
              <a:gd name="connsiteX54" fmla="*/ 1045206 w 1093427"/>
              <a:gd name="connsiteY54" fmla="*/ 1191248 h 1239478"/>
              <a:gd name="connsiteX55" fmla="*/ 1045206 w 1093427"/>
              <a:gd name="connsiteY55" fmla="*/ 1083271 h 1239478"/>
              <a:gd name="connsiteX56" fmla="*/ 915296 w 1093427"/>
              <a:gd name="connsiteY56" fmla="*/ 910866 h 1239478"/>
              <a:gd name="connsiteX57" fmla="*/ 782866 w 1093427"/>
              <a:gd name="connsiteY57" fmla="*/ 872354 h 1239478"/>
              <a:gd name="connsiteX58" fmla="*/ 766673 w 1093427"/>
              <a:gd name="connsiteY58" fmla="*/ 842481 h 1239478"/>
              <a:gd name="connsiteX59" fmla="*/ 796541 w 1093427"/>
              <a:gd name="connsiteY59" fmla="*/ 825924 h 1239478"/>
              <a:gd name="connsiteX60" fmla="*/ 546100 w 1093427"/>
              <a:gd name="connsiteY60" fmla="*/ 445197 h 1239478"/>
              <a:gd name="connsiteX61" fmla="*/ 521517 w 1093427"/>
              <a:gd name="connsiteY61" fmla="*/ 469719 h 1239478"/>
              <a:gd name="connsiteX62" fmla="*/ 546100 w 1093427"/>
              <a:gd name="connsiteY62" fmla="*/ 493881 h 1239478"/>
              <a:gd name="connsiteX63" fmla="*/ 570321 w 1093427"/>
              <a:gd name="connsiteY63" fmla="*/ 469719 h 1239478"/>
              <a:gd name="connsiteX64" fmla="*/ 546100 w 1093427"/>
              <a:gd name="connsiteY64" fmla="*/ 445197 h 1239478"/>
              <a:gd name="connsiteX65" fmla="*/ 546100 w 1093427"/>
              <a:gd name="connsiteY65" fmla="*/ 396875 h 1239478"/>
              <a:gd name="connsiteX66" fmla="*/ 618763 w 1093427"/>
              <a:gd name="connsiteY66" fmla="*/ 469719 h 1239478"/>
              <a:gd name="connsiteX67" fmla="*/ 546100 w 1093427"/>
              <a:gd name="connsiteY67" fmla="*/ 542564 h 1239478"/>
              <a:gd name="connsiteX68" fmla="*/ 473075 w 1093427"/>
              <a:gd name="connsiteY68" fmla="*/ 469719 h 1239478"/>
              <a:gd name="connsiteX69" fmla="*/ 546100 w 1093427"/>
              <a:gd name="connsiteY69" fmla="*/ 396875 h 1239478"/>
              <a:gd name="connsiteX70" fmla="*/ 548910 w 1093427"/>
              <a:gd name="connsiteY70" fmla="*/ 179253 h 1239478"/>
              <a:gd name="connsiteX71" fmla="*/ 410854 w 1093427"/>
              <a:gd name="connsiteY71" fmla="*/ 214896 h 1239478"/>
              <a:gd name="connsiteX72" fmla="*/ 324344 w 1093427"/>
              <a:gd name="connsiteY72" fmla="*/ 302744 h 1239478"/>
              <a:gd name="connsiteX73" fmla="*/ 364715 w 1093427"/>
              <a:gd name="connsiteY73" fmla="*/ 618132 h 1239478"/>
              <a:gd name="connsiteX74" fmla="*/ 435005 w 1093427"/>
              <a:gd name="connsiteY74" fmla="*/ 792387 h 1239478"/>
              <a:gd name="connsiteX75" fmla="*/ 438970 w 1093427"/>
              <a:gd name="connsiteY75" fmla="*/ 796347 h 1239478"/>
              <a:gd name="connsiteX76" fmla="*/ 524039 w 1093427"/>
              <a:gd name="connsiteY76" fmla="*/ 796347 h 1239478"/>
              <a:gd name="connsiteX77" fmla="*/ 524039 w 1093427"/>
              <a:gd name="connsiteY77" fmla="*/ 619572 h 1239478"/>
              <a:gd name="connsiteX78" fmla="*/ 548190 w 1093427"/>
              <a:gd name="connsiteY78" fmla="*/ 595450 h 1239478"/>
              <a:gd name="connsiteX79" fmla="*/ 572340 w 1093427"/>
              <a:gd name="connsiteY79" fmla="*/ 619572 h 1239478"/>
              <a:gd name="connsiteX80" fmla="*/ 572340 w 1093427"/>
              <a:gd name="connsiteY80" fmla="*/ 796347 h 1239478"/>
              <a:gd name="connsiteX81" fmla="*/ 658130 w 1093427"/>
              <a:gd name="connsiteY81" fmla="*/ 796347 h 1239478"/>
              <a:gd name="connsiteX82" fmla="*/ 662095 w 1093427"/>
              <a:gd name="connsiteY82" fmla="*/ 792387 h 1239478"/>
              <a:gd name="connsiteX83" fmla="*/ 732745 w 1093427"/>
              <a:gd name="connsiteY83" fmla="*/ 617771 h 1239478"/>
              <a:gd name="connsiteX84" fmla="*/ 807000 w 1093427"/>
              <a:gd name="connsiteY84" fmla="*/ 437036 h 1239478"/>
              <a:gd name="connsiteX85" fmla="*/ 681920 w 1093427"/>
              <a:gd name="connsiteY85" fmla="*/ 216337 h 1239478"/>
              <a:gd name="connsiteX86" fmla="*/ 548910 w 1093427"/>
              <a:gd name="connsiteY86" fmla="*/ 179253 h 1239478"/>
              <a:gd name="connsiteX87" fmla="*/ 552019 w 1093427"/>
              <a:gd name="connsiteY87" fmla="*/ 130649 h 1239478"/>
              <a:gd name="connsiteX88" fmla="*/ 707152 w 1093427"/>
              <a:gd name="connsiteY88" fmla="*/ 174933 h 1239478"/>
              <a:gd name="connsiteX89" fmla="*/ 814569 w 1093427"/>
              <a:gd name="connsiteY89" fmla="*/ 284382 h 1239478"/>
              <a:gd name="connsiteX90" fmla="*/ 855301 w 1093427"/>
              <a:gd name="connsiteY90" fmla="*/ 437036 h 1239478"/>
              <a:gd name="connsiteX91" fmla="*/ 767349 w 1093427"/>
              <a:gd name="connsiteY91" fmla="*/ 651974 h 1239478"/>
              <a:gd name="connsiteX92" fmla="*/ 710397 w 1093427"/>
              <a:gd name="connsiteY92" fmla="*/ 792387 h 1239478"/>
              <a:gd name="connsiteX93" fmla="*/ 686606 w 1093427"/>
              <a:gd name="connsiteY93" fmla="*/ 836311 h 1239478"/>
              <a:gd name="connsiteX94" fmla="*/ 686606 w 1093427"/>
              <a:gd name="connsiteY94" fmla="*/ 917678 h 1239478"/>
              <a:gd name="connsiteX95" fmla="*/ 604421 w 1093427"/>
              <a:gd name="connsiteY95" fmla="*/ 999765 h 1239478"/>
              <a:gd name="connsiteX96" fmla="*/ 497725 w 1093427"/>
              <a:gd name="connsiteY96" fmla="*/ 999765 h 1239478"/>
              <a:gd name="connsiteX97" fmla="*/ 415180 w 1093427"/>
              <a:gd name="connsiteY97" fmla="*/ 917678 h 1239478"/>
              <a:gd name="connsiteX98" fmla="*/ 415180 w 1093427"/>
              <a:gd name="connsiteY98" fmla="*/ 838831 h 1239478"/>
              <a:gd name="connsiteX99" fmla="*/ 386703 w 1093427"/>
              <a:gd name="connsiteY99" fmla="*/ 792387 h 1239478"/>
              <a:gd name="connsiteX100" fmla="*/ 329751 w 1093427"/>
              <a:gd name="connsiteY100" fmla="*/ 651974 h 1239478"/>
              <a:gd name="connsiteX101" fmla="*/ 245764 w 1093427"/>
              <a:gd name="connsiteY101" fmla="*/ 485640 h 1239478"/>
              <a:gd name="connsiteX102" fmla="*/ 281089 w 1093427"/>
              <a:gd name="connsiteY102" fmla="*/ 280422 h 1239478"/>
              <a:gd name="connsiteX103" fmla="*/ 388506 w 1093427"/>
              <a:gd name="connsiteY103" fmla="*/ 171693 h 1239478"/>
              <a:gd name="connsiteX104" fmla="*/ 552019 w 1093427"/>
              <a:gd name="connsiteY104" fmla="*/ 130649 h 1239478"/>
              <a:gd name="connsiteX105" fmla="*/ 755759 w 1093427"/>
              <a:gd name="connsiteY105" fmla="*/ 35763 h 1239478"/>
              <a:gd name="connsiteX106" fmla="*/ 772993 w 1093427"/>
              <a:gd name="connsiteY106" fmla="*/ 43037 h 1239478"/>
              <a:gd name="connsiteX107" fmla="*/ 772993 w 1093427"/>
              <a:gd name="connsiteY107" fmla="*/ 77162 h 1239478"/>
              <a:gd name="connsiteX108" fmla="*/ 725844 w 1093427"/>
              <a:gd name="connsiteY108" fmla="*/ 124219 h 1239478"/>
              <a:gd name="connsiteX109" fmla="*/ 709057 w 1093427"/>
              <a:gd name="connsiteY109" fmla="*/ 131404 h 1239478"/>
              <a:gd name="connsiteX110" fmla="*/ 691912 w 1093427"/>
              <a:gd name="connsiteY110" fmla="*/ 124219 h 1239478"/>
              <a:gd name="connsiteX111" fmla="*/ 691912 w 1093427"/>
              <a:gd name="connsiteY111" fmla="*/ 90094 h 1239478"/>
              <a:gd name="connsiteX112" fmla="*/ 739060 w 1093427"/>
              <a:gd name="connsiteY112" fmla="*/ 43037 h 1239478"/>
              <a:gd name="connsiteX113" fmla="*/ 755759 w 1093427"/>
              <a:gd name="connsiteY113" fmla="*/ 35763 h 1239478"/>
              <a:gd name="connsiteX114" fmla="*/ 337725 w 1093427"/>
              <a:gd name="connsiteY114" fmla="*/ 35754 h 1239478"/>
              <a:gd name="connsiteX115" fmla="*/ 354899 w 1093427"/>
              <a:gd name="connsiteY115" fmla="*/ 43001 h 1239478"/>
              <a:gd name="connsiteX116" fmla="*/ 402626 w 1093427"/>
              <a:gd name="connsiteY116" fmla="*/ 90245 h 1239478"/>
              <a:gd name="connsiteX117" fmla="*/ 402626 w 1093427"/>
              <a:gd name="connsiteY117" fmla="*/ 124247 h 1239478"/>
              <a:gd name="connsiteX118" fmla="*/ 385632 w 1093427"/>
              <a:gd name="connsiteY118" fmla="*/ 131405 h 1239478"/>
              <a:gd name="connsiteX119" fmla="*/ 368277 w 1093427"/>
              <a:gd name="connsiteY119" fmla="*/ 124247 h 1239478"/>
              <a:gd name="connsiteX120" fmla="*/ 320551 w 1093427"/>
              <a:gd name="connsiteY120" fmla="*/ 76645 h 1239478"/>
              <a:gd name="connsiteX121" fmla="*/ 320551 w 1093427"/>
              <a:gd name="connsiteY121" fmla="*/ 43001 h 1239478"/>
              <a:gd name="connsiteX122" fmla="*/ 337725 w 1093427"/>
              <a:gd name="connsiteY122" fmla="*/ 35754 h 1239478"/>
              <a:gd name="connsiteX123" fmla="*/ 548481 w 1093427"/>
              <a:gd name="connsiteY123" fmla="*/ 0 h 1239478"/>
              <a:gd name="connsiteX124" fmla="*/ 572725 w 1093427"/>
              <a:gd name="connsiteY124" fmla="*/ 24067 h 1239478"/>
              <a:gd name="connsiteX125" fmla="*/ 572725 w 1093427"/>
              <a:gd name="connsiteY125" fmla="*/ 73998 h 1239478"/>
              <a:gd name="connsiteX126" fmla="*/ 548481 w 1093427"/>
              <a:gd name="connsiteY126" fmla="*/ 98066 h 1239478"/>
              <a:gd name="connsiteX127" fmla="*/ 523875 w 1093427"/>
              <a:gd name="connsiteY127" fmla="*/ 73998 h 1239478"/>
              <a:gd name="connsiteX128" fmla="*/ 523875 w 1093427"/>
              <a:gd name="connsiteY128" fmla="*/ 24067 h 1239478"/>
              <a:gd name="connsiteX129" fmla="*/ 548481 w 1093427"/>
              <a:gd name="connsiteY129" fmla="*/ 0 h 1239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1093427" h="1239478">
                <a:moveTo>
                  <a:pt x="216332" y="1190625"/>
                </a:moveTo>
                <a:cubicBezTo>
                  <a:pt x="222845" y="1190625"/>
                  <a:pt x="228997" y="1193542"/>
                  <a:pt x="233701" y="1197916"/>
                </a:cubicBezTo>
                <a:cubicBezTo>
                  <a:pt x="238043" y="1202291"/>
                  <a:pt x="240938" y="1208852"/>
                  <a:pt x="240938" y="1215049"/>
                </a:cubicBezTo>
                <a:cubicBezTo>
                  <a:pt x="240938" y="1221611"/>
                  <a:pt x="238043" y="1227808"/>
                  <a:pt x="233701" y="1232547"/>
                </a:cubicBezTo>
                <a:cubicBezTo>
                  <a:pt x="228997" y="1236922"/>
                  <a:pt x="222845" y="1239474"/>
                  <a:pt x="216332" y="1239474"/>
                </a:cubicBezTo>
                <a:cubicBezTo>
                  <a:pt x="209818" y="1239474"/>
                  <a:pt x="203666" y="1236922"/>
                  <a:pt x="199324" y="1232547"/>
                </a:cubicBezTo>
                <a:cubicBezTo>
                  <a:pt x="194620" y="1227808"/>
                  <a:pt x="192087" y="1221611"/>
                  <a:pt x="192087" y="1215049"/>
                </a:cubicBezTo>
                <a:cubicBezTo>
                  <a:pt x="192087" y="1208852"/>
                  <a:pt x="194620" y="1202291"/>
                  <a:pt x="199324" y="1197916"/>
                </a:cubicBezTo>
                <a:cubicBezTo>
                  <a:pt x="203666" y="1193542"/>
                  <a:pt x="209818" y="1190625"/>
                  <a:pt x="216332" y="1190625"/>
                </a:cubicBezTo>
                <a:close/>
                <a:moveTo>
                  <a:pt x="927894" y="1060450"/>
                </a:moveTo>
                <a:cubicBezTo>
                  <a:pt x="934045" y="1060450"/>
                  <a:pt x="940559" y="1063002"/>
                  <a:pt x="944901" y="1067741"/>
                </a:cubicBezTo>
                <a:cubicBezTo>
                  <a:pt x="949605" y="1072116"/>
                  <a:pt x="952138" y="1078677"/>
                  <a:pt x="952138" y="1084874"/>
                </a:cubicBezTo>
                <a:cubicBezTo>
                  <a:pt x="952138" y="1091436"/>
                  <a:pt x="949605" y="1097633"/>
                  <a:pt x="944901" y="1102372"/>
                </a:cubicBezTo>
                <a:cubicBezTo>
                  <a:pt x="940559" y="1106747"/>
                  <a:pt x="934045" y="1109299"/>
                  <a:pt x="927894" y="1109299"/>
                </a:cubicBezTo>
                <a:cubicBezTo>
                  <a:pt x="921380" y="1109299"/>
                  <a:pt x="915229" y="1106747"/>
                  <a:pt x="910524" y="1102372"/>
                </a:cubicBezTo>
                <a:cubicBezTo>
                  <a:pt x="906182" y="1097633"/>
                  <a:pt x="903287" y="1091436"/>
                  <a:pt x="903287" y="1084874"/>
                </a:cubicBezTo>
                <a:cubicBezTo>
                  <a:pt x="903287" y="1078677"/>
                  <a:pt x="906182" y="1072116"/>
                  <a:pt x="910524" y="1067741"/>
                </a:cubicBezTo>
                <a:cubicBezTo>
                  <a:pt x="915229" y="1063002"/>
                  <a:pt x="921380" y="1060450"/>
                  <a:pt x="927894" y="1060450"/>
                </a:cubicBezTo>
                <a:close/>
                <a:moveTo>
                  <a:pt x="753142" y="1060450"/>
                </a:moveTo>
                <a:lnTo>
                  <a:pt x="835944" y="1060450"/>
                </a:lnTo>
                <a:cubicBezTo>
                  <a:pt x="849265" y="1060450"/>
                  <a:pt x="860065" y="1071386"/>
                  <a:pt x="860065" y="1084874"/>
                </a:cubicBezTo>
                <a:cubicBezTo>
                  <a:pt x="860065" y="1098362"/>
                  <a:pt x="849265" y="1109299"/>
                  <a:pt x="835944" y="1109299"/>
                </a:cubicBezTo>
                <a:lnTo>
                  <a:pt x="753142" y="1109299"/>
                </a:lnTo>
                <a:cubicBezTo>
                  <a:pt x="739462" y="1109299"/>
                  <a:pt x="728662" y="1098362"/>
                  <a:pt x="728662" y="1084874"/>
                </a:cubicBezTo>
                <a:cubicBezTo>
                  <a:pt x="728662" y="1071386"/>
                  <a:pt x="739462" y="1060450"/>
                  <a:pt x="753142" y="1060450"/>
                </a:cubicBezTo>
                <a:close/>
                <a:moveTo>
                  <a:pt x="463842" y="844951"/>
                </a:moveTo>
                <a:lnTo>
                  <a:pt x="463842" y="917678"/>
                </a:lnTo>
                <a:cubicBezTo>
                  <a:pt x="463842" y="936039"/>
                  <a:pt x="478981" y="951161"/>
                  <a:pt x="497725" y="951161"/>
                </a:cubicBezTo>
                <a:lnTo>
                  <a:pt x="604421" y="951161"/>
                </a:lnTo>
                <a:cubicBezTo>
                  <a:pt x="623165" y="951161"/>
                  <a:pt x="638305" y="936039"/>
                  <a:pt x="638305" y="917678"/>
                </a:cubicBezTo>
                <a:lnTo>
                  <a:pt x="638305" y="844951"/>
                </a:lnTo>
                <a:close/>
                <a:moveTo>
                  <a:pt x="280557" y="831046"/>
                </a:moveTo>
                <a:cubicBezTo>
                  <a:pt x="293130" y="827088"/>
                  <a:pt x="306781" y="834645"/>
                  <a:pt x="310373" y="847239"/>
                </a:cubicBezTo>
                <a:cubicBezTo>
                  <a:pt x="313966" y="860194"/>
                  <a:pt x="306781" y="873509"/>
                  <a:pt x="293849" y="877467"/>
                </a:cubicBezTo>
                <a:lnTo>
                  <a:pt x="178177" y="910933"/>
                </a:lnTo>
                <a:cubicBezTo>
                  <a:pt x="101662" y="932884"/>
                  <a:pt x="48496" y="1003775"/>
                  <a:pt x="48496" y="1083303"/>
                </a:cubicBezTo>
                <a:lnTo>
                  <a:pt x="48496" y="1191258"/>
                </a:lnTo>
                <a:lnTo>
                  <a:pt x="116031" y="1191258"/>
                </a:lnTo>
                <a:cubicBezTo>
                  <a:pt x="129322" y="1191258"/>
                  <a:pt x="140099" y="1202054"/>
                  <a:pt x="140099" y="1215368"/>
                </a:cubicBezTo>
                <a:cubicBezTo>
                  <a:pt x="140099" y="1228683"/>
                  <a:pt x="129322" y="1239478"/>
                  <a:pt x="116031" y="1239478"/>
                </a:cubicBezTo>
                <a:lnTo>
                  <a:pt x="24068" y="1239478"/>
                </a:lnTo>
                <a:cubicBezTo>
                  <a:pt x="10777" y="1239478"/>
                  <a:pt x="0" y="1228683"/>
                  <a:pt x="0" y="1215368"/>
                </a:cubicBezTo>
                <a:lnTo>
                  <a:pt x="0" y="1083303"/>
                </a:lnTo>
                <a:cubicBezTo>
                  <a:pt x="0" y="1033643"/>
                  <a:pt x="15806" y="986142"/>
                  <a:pt x="45981" y="946199"/>
                </a:cubicBezTo>
                <a:cubicBezTo>
                  <a:pt x="75438" y="906255"/>
                  <a:pt x="116749" y="878187"/>
                  <a:pt x="164527" y="864152"/>
                </a:cubicBezTo>
                <a:close/>
                <a:moveTo>
                  <a:pt x="796541" y="825924"/>
                </a:moveTo>
                <a:lnTo>
                  <a:pt x="928611" y="864076"/>
                </a:lnTo>
                <a:cubicBezTo>
                  <a:pt x="976472" y="878113"/>
                  <a:pt x="1017856" y="906187"/>
                  <a:pt x="1047725" y="946139"/>
                </a:cubicBezTo>
                <a:cubicBezTo>
                  <a:pt x="1077593" y="986091"/>
                  <a:pt x="1093427" y="1033601"/>
                  <a:pt x="1093427" y="1083271"/>
                </a:cubicBezTo>
                <a:lnTo>
                  <a:pt x="1093427" y="1215363"/>
                </a:lnTo>
                <a:cubicBezTo>
                  <a:pt x="1093427" y="1228681"/>
                  <a:pt x="1082631" y="1239478"/>
                  <a:pt x="1069317" y="1239478"/>
                </a:cubicBezTo>
                <a:lnTo>
                  <a:pt x="311448" y="1239478"/>
                </a:lnTo>
                <a:cubicBezTo>
                  <a:pt x="298133" y="1239478"/>
                  <a:pt x="287337" y="1228681"/>
                  <a:pt x="287337" y="1215363"/>
                </a:cubicBezTo>
                <a:cubicBezTo>
                  <a:pt x="287337" y="1202046"/>
                  <a:pt x="298133" y="1191248"/>
                  <a:pt x="311448" y="1191248"/>
                </a:cubicBezTo>
                <a:lnTo>
                  <a:pt x="1045206" y="1191248"/>
                </a:lnTo>
                <a:lnTo>
                  <a:pt x="1045206" y="1083271"/>
                </a:lnTo>
                <a:cubicBezTo>
                  <a:pt x="1045206" y="1003727"/>
                  <a:pt x="991586" y="932822"/>
                  <a:pt x="915296" y="910866"/>
                </a:cubicBezTo>
                <a:lnTo>
                  <a:pt x="782866" y="872354"/>
                </a:lnTo>
                <a:cubicBezTo>
                  <a:pt x="770271" y="868755"/>
                  <a:pt x="762714" y="855438"/>
                  <a:pt x="766673" y="842481"/>
                </a:cubicBezTo>
                <a:cubicBezTo>
                  <a:pt x="770271" y="829883"/>
                  <a:pt x="783586" y="822325"/>
                  <a:pt x="796541" y="825924"/>
                </a:cubicBezTo>
                <a:close/>
                <a:moveTo>
                  <a:pt x="546100" y="445197"/>
                </a:moveTo>
                <a:cubicBezTo>
                  <a:pt x="532362" y="445197"/>
                  <a:pt x="521517" y="456016"/>
                  <a:pt x="521517" y="469719"/>
                </a:cubicBezTo>
                <a:cubicBezTo>
                  <a:pt x="521517" y="483062"/>
                  <a:pt x="532362" y="493881"/>
                  <a:pt x="546100" y="493881"/>
                </a:cubicBezTo>
                <a:cubicBezTo>
                  <a:pt x="559114" y="493881"/>
                  <a:pt x="570321" y="483062"/>
                  <a:pt x="570321" y="469719"/>
                </a:cubicBezTo>
                <a:cubicBezTo>
                  <a:pt x="570321" y="456016"/>
                  <a:pt x="559114" y="445197"/>
                  <a:pt x="546100" y="445197"/>
                </a:cubicBezTo>
                <a:close/>
                <a:moveTo>
                  <a:pt x="546100" y="396875"/>
                </a:moveTo>
                <a:cubicBezTo>
                  <a:pt x="586227" y="396875"/>
                  <a:pt x="618763" y="429691"/>
                  <a:pt x="618763" y="469719"/>
                </a:cubicBezTo>
                <a:cubicBezTo>
                  <a:pt x="618763" y="509748"/>
                  <a:pt x="586227" y="542564"/>
                  <a:pt x="546100" y="542564"/>
                </a:cubicBezTo>
                <a:cubicBezTo>
                  <a:pt x="505972" y="542564"/>
                  <a:pt x="473075" y="509748"/>
                  <a:pt x="473075" y="469719"/>
                </a:cubicBezTo>
                <a:cubicBezTo>
                  <a:pt x="473075" y="429691"/>
                  <a:pt x="505972" y="396875"/>
                  <a:pt x="546100" y="396875"/>
                </a:cubicBezTo>
                <a:close/>
                <a:moveTo>
                  <a:pt x="548910" y="179253"/>
                </a:moveTo>
                <a:cubicBezTo>
                  <a:pt x="503132" y="179253"/>
                  <a:pt x="456272" y="191134"/>
                  <a:pt x="410854" y="214896"/>
                </a:cubicBezTo>
                <a:cubicBezTo>
                  <a:pt x="374087" y="234338"/>
                  <a:pt x="343809" y="264581"/>
                  <a:pt x="324344" y="302744"/>
                </a:cubicBezTo>
                <a:cubicBezTo>
                  <a:pt x="255857" y="435956"/>
                  <a:pt x="300193" y="552966"/>
                  <a:pt x="364715" y="618132"/>
                </a:cubicBezTo>
                <a:cubicBezTo>
                  <a:pt x="410133" y="664216"/>
                  <a:pt x="435005" y="726141"/>
                  <a:pt x="435005" y="792387"/>
                </a:cubicBezTo>
                <a:cubicBezTo>
                  <a:pt x="435005" y="794547"/>
                  <a:pt x="436807" y="796347"/>
                  <a:pt x="438970" y="796347"/>
                </a:cubicBezTo>
                <a:lnTo>
                  <a:pt x="524039" y="796347"/>
                </a:lnTo>
                <a:lnTo>
                  <a:pt x="524039" y="619572"/>
                </a:lnTo>
                <a:cubicBezTo>
                  <a:pt x="524039" y="606250"/>
                  <a:pt x="534853" y="595450"/>
                  <a:pt x="548190" y="595450"/>
                </a:cubicBezTo>
                <a:cubicBezTo>
                  <a:pt x="561887" y="595450"/>
                  <a:pt x="572340" y="606250"/>
                  <a:pt x="572340" y="619572"/>
                </a:cubicBezTo>
                <a:lnTo>
                  <a:pt x="572340" y="796347"/>
                </a:lnTo>
                <a:lnTo>
                  <a:pt x="658130" y="796347"/>
                </a:lnTo>
                <a:cubicBezTo>
                  <a:pt x="660293" y="796347"/>
                  <a:pt x="662095" y="794547"/>
                  <a:pt x="662095" y="792387"/>
                </a:cubicBezTo>
                <a:cubicBezTo>
                  <a:pt x="662095" y="726141"/>
                  <a:pt x="686967" y="664216"/>
                  <a:pt x="732745" y="617771"/>
                </a:cubicBezTo>
                <a:cubicBezTo>
                  <a:pt x="780326" y="569527"/>
                  <a:pt x="807000" y="505082"/>
                  <a:pt x="807000" y="437036"/>
                </a:cubicBezTo>
                <a:cubicBezTo>
                  <a:pt x="807000" y="345948"/>
                  <a:pt x="760140" y="263501"/>
                  <a:pt x="681920" y="216337"/>
                </a:cubicBezTo>
                <a:cubicBezTo>
                  <a:pt x="641188" y="191494"/>
                  <a:pt x="595770" y="179253"/>
                  <a:pt x="548910" y="179253"/>
                </a:cubicBezTo>
                <a:close/>
                <a:moveTo>
                  <a:pt x="552019" y="130649"/>
                </a:moveTo>
                <a:cubicBezTo>
                  <a:pt x="606404" y="131189"/>
                  <a:pt x="659391" y="145950"/>
                  <a:pt x="707152" y="174933"/>
                </a:cubicBezTo>
                <a:cubicBezTo>
                  <a:pt x="751489" y="201575"/>
                  <a:pt x="788616" y="239739"/>
                  <a:pt x="814569" y="284382"/>
                </a:cubicBezTo>
                <a:cubicBezTo>
                  <a:pt x="841243" y="330826"/>
                  <a:pt x="855301" y="383391"/>
                  <a:pt x="855301" y="437036"/>
                </a:cubicBezTo>
                <a:cubicBezTo>
                  <a:pt x="855301" y="518043"/>
                  <a:pt x="823941" y="594009"/>
                  <a:pt x="767349" y="651974"/>
                </a:cubicBezTo>
                <a:cubicBezTo>
                  <a:pt x="730582" y="689058"/>
                  <a:pt x="710397" y="739102"/>
                  <a:pt x="710397" y="792387"/>
                </a:cubicBezTo>
                <a:cubicBezTo>
                  <a:pt x="710397" y="810748"/>
                  <a:pt x="701025" y="826950"/>
                  <a:pt x="686606" y="836311"/>
                </a:cubicBezTo>
                <a:lnTo>
                  <a:pt x="686606" y="917678"/>
                </a:lnTo>
                <a:cubicBezTo>
                  <a:pt x="686606" y="963042"/>
                  <a:pt x="649839" y="999765"/>
                  <a:pt x="604421" y="999765"/>
                </a:cubicBezTo>
                <a:lnTo>
                  <a:pt x="497725" y="999765"/>
                </a:lnTo>
                <a:cubicBezTo>
                  <a:pt x="452307" y="999765"/>
                  <a:pt x="415180" y="963042"/>
                  <a:pt x="415180" y="917678"/>
                </a:cubicBezTo>
                <a:lnTo>
                  <a:pt x="415180" y="838831"/>
                </a:lnTo>
                <a:cubicBezTo>
                  <a:pt x="398238" y="830550"/>
                  <a:pt x="386703" y="812908"/>
                  <a:pt x="386703" y="792387"/>
                </a:cubicBezTo>
                <a:cubicBezTo>
                  <a:pt x="386703" y="739102"/>
                  <a:pt x="366518" y="689058"/>
                  <a:pt x="329751" y="651974"/>
                </a:cubicBezTo>
                <a:cubicBezTo>
                  <a:pt x="284693" y="606250"/>
                  <a:pt x="255857" y="548645"/>
                  <a:pt x="245764" y="485640"/>
                </a:cubicBezTo>
                <a:cubicBezTo>
                  <a:pt x="234950" y="417954"/>
                  <a:pt x="247206" y="347028"/>
                  <a:pt x="281089" y="280422"/>
                </a:cubicBezTo>
                <a:cubicBezTo>
                  <a:pt x="305240" y="233618"/>
                  <a:pt x="342367" y="196175"/>
                  <a:pt x="388506" y="171693"/>
                </a:cubicBezTo>
                <a:cubicBezTo>
                  <a:pt x="441854" y="143790"/>
                  <a:pt x="497635" y="130109"/>
                  <a:pt x="552019" y="130649"/>
                </a:cubicBezTo>
                <a:close/>
                <a:moveTo>
                  <a:pt x="755759" y="35763"/>
                </a:moveTo>
                <a:cubicBezTo>
                  <a:pt x="761920" y="35763"/>
                  <a:pt x="768171" y="38187"/>
                  <a:pt x="772993" y="43037"/>
                </a:cubicBezTo>
                <a:cubicBezTo>
                  <a:pt x="782280" y="52376"/>
                  <a:pt x="782280" y="67463"/>
                  <a:pt x="772993" y="77162"/>
                </a:cubicBezTo>
                <a:lnTo>
                  <a:pt x="725844" y="124219"/>
                </a:lnTo>
                <a:cubicBezTo>
                  <a:pt x="721201" y="128889"/>
                  <a:pt x="715129" y="131404"/>
                  <a:pt x="709057" y="131404"/>
                </a:cubicBezTo>
                <a:cubicBezTo>
                  <a:pt x="702984" y="131404"/>
                  <a:pt x="696555" y="128889"/>
                  <a:pt x="691912" y="124219"/>
                </a:cubicBezTo>
                <a:cubicBezTo>
                  <a:pt x="682625" y="114880"/>
                  <a:pt x="682625" y="99433"/>
                  <a:pt x="691912" y="90094"/>
                </a:cubicBezTo>
                <a:lnTo>
                  <a:pt x="739060" y="43037"/>
                </a:lnTo>
                <a:cubicBezTo>
                  <a:pt x="743525" y="38187"/>
                  <a:pt x="749597" y="35763"/>
                  <a:pt x="755759" y="35763"/>
                </a:cubicBezTo>
                <a:close/>
                <a:moveTo>
                  <a:pt x="337725" y="35754"/>
                </a:moveTo>
                <a:cubicBezTo>
                  <a:pt x="343962" y="35754"/>
                  <a:pt x="350199" y="38170"/>
                  <a:pt x="354899" y="43001"/>
                </a:cubicBezTo>
                <a:lnTo>
                  <a:pt x="402626" y="90245"/>
                </a:lnTo>
                <a:cubicBezTo>
                  <a:pt x="412388" y="99551"/>
                  <a:pt x="412388" y="114941"/>
                  <a:pt x="402626" y="124247"/>
                </a:cubicBezTo>
                <a:cubicBezTo>
                  <a:pt x="397926" y="128899"/>
                  <a:pt x="391779" y="131405"/>
                  <a:pt x="385632" y="131405"/>
                </a:cubicBezTo>
                <a:cubicBezTo>
                  <a:pt x="379486" y="131405"/>
                  <a:pt x="373339" y="128899"/>
                  <a:pt x="368277" y="124247"/>
                </a:cubicBezTo>
                <a:lnTo>
                  <a:pt x="320551" y="76645"/>
                </a:lnTo>
                <a:cubicBezTo>
                  <a:pt x="311150" y="67339"/>
                  <a:pt x="311150" y="51949"/>
                  <a:pt x="320551" y="43001"/>
                </a:cubicBezTo>
                <a:cubicBezTo>
                  <a:pt x="325251" y="38170"/>
                  <a:pt x="331488" y="35754"/>
                  <a:pt x="337725" y="35754"/>
                </a:cubicBezTo>
                <a:close/>
                <a:moveTo>
                  <a:pt x="548481" y="0"/>
                </a:moveTo>
                <a:cubicBezTo>
                  <a:pt x="561869" y="0"/>
                  <a:pt x="572725" y="10417"/>
                  <a:pt x="572725" y="24067"/>
                </a:cubicBezTo>
                <a:lnTo>
                  <a:pt x="572725" y="73998"/>
                </a:lnTo>
                <a:cubicBezTo>
                  <a:pt x="572725" y="87289"/>
                  <a:pt x="561869" y="98066"/>
                  <a:pt x="548481" y="98066"/>
                </a:cubicBezTo>
                <a:cubicBezTo>
                  <a:pt x="535092" y="98066"/>
                  <a:pt x="523875" y="87289"/>
                  <a:pt x="523875" y="73998"/>
                </a:cubicBezTo>
                <a:lnTo>
                  <a:pt x="523875" y="24067"/>
                </a:lnTo>
                <a:cubicBezTo>
                  <a:pt x="523875" y="10417"/>
                  <a:pt x="535092" y="0"/>
                  <a:pt x="548481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F7843A5-00EF-AD49-9832-AFB13B040563}"/>
              </a:ext>
            </a:extLst>
          </p:cNvPr>
          <p:cNvGrpSpPr/>
          <p:nvPr/>
        </p:nvGrpSpPr>
        <p:grpSpPr>
          <a:xfrm>
            <a:off x="314930" y="2219510"/>
            <a:ext cx="8130389" cy="831273"/>
            <a:chOff x="2161309" y="4056481"/>
            <a:chExt cx="16260777" cy="1662546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A77232B-1253-824A-A891-892F7D3E8B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0391" y="4073009"/>
              <a:ext cx="12101695" cy="30182"/>
            </a:xfrm>
            <a:prstGeom prst="line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F6DCAA6-3EDA-5F4C-A215-CB7D1922BC69}"/>
                </a:ext>
              </a:extLst>
            </p:cNvPr>
            <p:cNvCxnSpPr/>
            <p:nvPr/>
          </p:nvCxnSpPr>
          <p:spPr>
            <a:xfrm flipH="1">
              <a:off x="5559136" y="4056481"/>
              <a:ext cx="761255" cy="1652155"/>
            </a:xfrm>
            <a:prstGeom prst="line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C0430CA-5766-7146-A48B-F434A9B21A64}"/>
                </a:ext>
              </a:extLst>
            </p:cNvPr>
            <p:cNvCxnSpPr/>
            <p:nvPr/>
          </p:nvCxnSpPr>
          <p:spPr>
            <a:xfrm flipH="1">
              <a:off x="2989787" y="5719027"/>
              <a:ext cx="2579740" cy="0"/>
            </a:xfrm>
            <a:prstGeom prst="line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167D37C-F1DD-2B4E-B7B5-19C790F27477}"/>
                </a:ext>
              </a:extLst>
            </p:cNvPr>
            <p:cNvCxnSpPr/>
            <p:nvPr/>
          </p:nvCxnSpPr>
          <p:spPr>
            <a:xfrm flipH="1" flipV="1">
              <a:off x="2161309" y="4077263"/>
              <a:ext cx="848463" cy="1641764"/>
            </a:xfrm>
            <a:prstGeom prst="line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CD6339D-F914-3B4F-8B1D-0D88CFC11322}"/>
              </a:ext>
            </a:extLst>
          </p:cNvPr>
          <p:cNvGrpSpPr/>
          <p:nvPr/>
        </p:nvGrpSpPr>
        <p:grpSpPr>
          <a:xfrm>
            <a:off x="341832" y="4147995"/>
            <a:ext cx="8355300" cy="884868"/>
            <a:chOff x="2215113" y="3745622"/>
            <a:chExt cx="16710601" cy="1769734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ACD0516-248E-A34F-A357-D8429F6D52A0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H="1">
              <a:off x="6320391" y="3745622"/>
              <a:ext cx="12605323" cy="22800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8C7071F-DFDE-0C4F-A32A-A4A2929F82FB}"/>
                </a:ext>
              </a:extLst>
            </p:cNvPr>
            <p:cNvCxnSpPr/>
            <p:nvPr/>
          </p:nvCxnSpPr>
          <p:spPr>
            <a:xfrm flipH="1">
              <a:off x="5588711" y="3774636"/>
              <a:ext cx="761256" cy="1652156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07D7599-B202-5A45-B7E4-A45846C117D2}"/>
                </a:ext>
              </a:extLst>
            </p:cNvPr>
            <p:cNvCxnSpPr/>
            <p:nvPr/>
          </p:nvCxnSpPr>
          <p:spPr>
            <a:xfrm flipH="1">
              <a:off x="3009773" y="5426792"/>
              <a:ext cx="2579740" cy="0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F08F193-239B-504C-A232-C29F046A7F53}"/>
                </a:ext>
              </a:extLst>
            </p:cNvPr>
            <p:cNvCxnSpPr/>
            <p:nvPr/>
          </p:nvCxnSpPr>
          <p:spPr>
            <a:xfrm flipH="1" flipV="1">
              <a:off x="2215113" y="3873592"/>
              <a:ext cx="848464" cy="1641764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23C1D89-219E-C84D-865E-68CFC260DCEF}"/>
              </a:ext>
            </a:extLst>
          </p:cNvPr>
          <p:cNvGrpSpPr/>
          <p:nvPr/>
        </p:nvGrpSpPr>
        <p:grpSpPr>
          <a:xfrm>
            <a:off x="1970239" y="3163233"/>
            <a:ext cx="7740724" cy="835001"/>
            <a:chOff x="2161309" y="4211254"/>
            <a:chExt cx="15481447" cy="1670001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CE2F8C-E5F7-574E-8088-D4E788867B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0391" y="4211254"/>
              <a:ext cx="11322365" cy="28238"/>
            </a:xfrm>
            <a:prstGeom prst="line">
              <a:avLst/>
            </a:prstGeom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2970F26-8214-0A47-9E5D-BDBA7097F10B}"/>
                </a:ext>
              </a:extLst>
            </p:cNvPr>
            <p:cNvCxnSpPr/>
            <p:nvPr/>
          </p:nvCxnSpPr>
          <p:spPr>
            <a:xfrm flipH="1">
              <a:off x="5559136" y="4218709"/>
              <a:ext cx="761255" cy="1652155"/>
            </a:xfrm>
            <a:prstGeom prst="line">
              <a:avLst/>
            </a:prstGeom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E720CD9-6A49-AB44-A5D5-A23C7593E34E}"/>
                </a:ext>
              </a:extLst>
            </p:cNvPr>
            <p:cNvCxnSpPr/>
            <p:nvPr/>
          </p:nvCxnSpPr>
          <p:spPr>
            <a:xfrm flipH="1">
              <a:off x="2989787" y="5881255"/>
              <a:ext cx="2579740" cy="0"/>
            </a:xfrm>
            <a:prstGeom prst="line">
              <a:avLst/>
            </a:prstGeom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A325210-737C-344C-BC88-9D63D73FC7C9}"/>
                </a:ext>
              </a:extLst>
            </p:cNvPr>
            <p:cNvCxnSpPr/>
            <p:nvPr/>
          </p:nvCxnSpPr>
          <p:spPr>
            <a:xfrm flipH="1" flipV="1">
              <a:off x="2161309" y="4239491"/>
              <a:ext cx="848463" cy="1641764"/>
            </a:xfrm>
            <a:prstGeom prst="line">
              <a:avLst/>
            </a:prstGeom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5B4AC60-3660-4D40-8FC6-C4CE5C9D608B}"/>
              </a:ext>
            </a:extLst>
          </p:cNvPr>
          <p:cNvGrpSpPr/>
          <p:nvPr/>
        </p:nvGrpSpPr>
        <p:grpSpPr>
          <a:xfrm>
            <a:off x="2060835" y="5002862"/>
            <a:ext cx="7943890" cy="835735"/>
            <a:chOff x="2342499" y="4209788"/>
            <a:chExt cx="15887779" cy="1671467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59BDEB7-AADB-2F48-BD9B-CFA34ACA7B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0391" y="4209788"/>
              <a:ext cx="11909887" cy="29704"/>
            </a:xfrm>
            <a:prstGeom prst="line">
              <a:avLst/>
            </a:prstGeom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109C6B0-411C-D94E-8B69-E409764614F0}"/>
                </a:ext>
              </a:extLst>
            </p:cNvPr>
            <p:cNvCxnSpPr/>
            <p:nvPr/>
          </p:nvCxnSpPr>
          <p:spPr>
            <a:xfrm flipH="1">
              <a:off x="5559136" y="4218709"/>
              <a:ext cx="761255" cy="1652155"/>
            </a:xfrm>
            <a:prstGeom prst="line">
              <a:avLst/>
            </a:prstGeom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C87BD78-6980-B54A-B9B1-CBEB627E71A5}"/>
                </a:ext>
              </a:extLst>
            </p:cNvPr>
            <p:cNvCxnSpPr/>
            <p:nvPr/>
          </p:nvCxnSpPr>
          <p:spPr>
            <a:xfrm flipH="1">
              <a:off x="2989787" y="5881255"/>
              <a:ext cx="2579740" cy="0"/>
            </a:xfrm>
            <a:prstGeom prst="line">
              <a:avLst/>
            </a:prstGeom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E595CD5-238D-8741-84EE-47E0E0CF4A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42499" y="4590091"/>
              <a:ext cx="667274" cy="1291164"/>
            </a:xfrm>
            <a:prstGeom prst="line">
              <a:avLst/>
            </a:prstGeom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Subtitle 2">
            <a:extLst>
              <a:ext uri="{FF2B5EF4-FFF2-40B4-BE49-F238E27FC236}">
                <a16:creationId xmlns:a16="http://schemas.microsoft.com/office/drawing/2014/main" id="{D387DDFC-5748-BE44-841E-E70A9A7FBAFE}"/>
              </a:ext>
            </a:extLst>
          </p:cNvPr>
          <p:cNvSpPr txBox="1">
            <a:spLocks/>
          </p:cNvSpPr>
          <p:nvPr/>
        </p:nvSpPr>
        <p:spPr>
          <a:xfrm>
            <a:off x="2013843" y="1532907"/>
            <a:ext cx="6539316" cy="627223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1"/>
              </a:lnSpc>
            </a:pPr>
            <a:r>
              <a:rPr lang="en-US" sz="28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Positive linear relationship</a:t>
            </a:r>
          </a:p>
          <a:p>
            <a:pPr>
              <a:lnSpc>
                <a:spcPts val="1751"/>
              </a:lnSpc>
            </a:pPr>
            <a:r>
              <a:rPr lang="en-US" sz="28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between corrosion rate % and water cut %.</a:t>
            </a:r>
            <a:endParaRPr lang="en-US" sz="1800" b="1" dirty="0">
              <a:solidFill>
                <a:schemeClr val="accent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F4934087-DF0A-0440-A978-7E0C16B8F25C}"/>
              </a:ext>
            </a:extLst>
          </p:cNvPr>
          <p:cNvSpPr txBox="1">
            <a:spLocks/>
          </p:cNvSpPr>
          <p:nvPr/>
        </p:nvSpPr>
        <p:spPr>
          <a:xfrm>
            <a:off x="3486062" y="2388116"/>
            <a:ext cx="5250159" cy="858055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51"/>
              </a:lnSpc>
            </a:pP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Negative linear relationship</a:t>
            </a:r>
          </a:p>
          <a:p>
            <a:pPr>
              <a:lnSpc>
                <a:spcPts val="1751"/>
              </a:lnSpc>
            </a:pP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between corrosion rate % and gas flowrate.</a:t>
            </a:r>
            <a:endParaRPr lang="en-US" sz="2800" b="1" dirty="0">
              <a:solidFill>
                <a:schemeClr val="accent2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03B55316-D533-026B-42D8-2A880E1E13FF}"/>
              </a:ext>
            </a:extLst>
          </p:cNvPr>
          <p:cNvGraphicFramePr/>
          <p:nvPr/>
        </p:nvGraphicFramePr>
        <p:xfrm>
          <a:off x="0" y="-388815"/>
          <a:ext cx="121920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Subtitle 2">
            <a:extLst>
              <a:ext uri="{FF2B5EF4-FFF2-40B4-BE49-F238E27FC236}">
                <a16:creationId xmlns:a16="http://schemas.microsoft.com/office/drawing/2014/main" id="{1904EC9F-C899-CA7C-73FF-9AB9A88B7772}"/>
              </a:ext>
            </a:extLst>
          </p:cNvPr>
          <p:cNvSpPr txBox="1">
            <a:spLocks/>
          </p:cNvSpPr>
          <p:nvPr/>
        </p:nvSpPr>
        <p:spPr>
          <a:xfrm>
            <a:off x="3791417" y="3261025"/>
            <a:ext cx="5541417" cy="944233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1"/>
              </a:lnSpc>
            </a:pPr>
            <a:r>
              <a:rPr lang="en-US" sz="28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Water cut % has a stronger positive</a:t>
            </a:r>
          </a:p>
          <a:p>
            <a:pPr>
              <a:lnSpc>
                <a:spcPts val="1751"/>
              </a:lnSpc>
            </a:pPr>
            <a:r>
              <a:rPr lang="en-US" sz="28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effect on corrosion rate than</a:t>
            </a:r>
          </a:p>
          <a:p>
            <a:pPr>
              <a:lnSpc>
                <a:spcPts val="1751"/>
              </a:lnSpc>
            </a:pPr>
            <a:r>
              <a:rPr lang="en-US" sz="28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flowrate negative effect.</a:t>
            </a:r>
            <a:endParaRPr lang="en-US" sz="2800" b="1" dirty="0">
              <a:solidFill>
                <a:schemeClr val="accent3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2F3739-5C3E-1DA9-D7B4-735E5E79A075}"/>
              </a:ext>
            </a:extLst>
          </p:cNvPr>
          <p:cNvSpPr txBox="1"/>
          <p:nvPr/>
        </p:nvSpPr>
        <p:spPr>
          <a:xfrm>
            <a:off x="3812739" y="4222478"/>
            <a:ext cx="4991409" cy="818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51"/>
              </a:lnSpc>
            </a:pP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There is an interaction between</a:t>
            </a:r>
          </a:p>
          <a:p>
            <a:pPr>
              <a:lnSpc>
                <a:spcPts val="1751"/>
              </a:lnSpc>
            </a:pP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gas flowrate and water cut % in</a:t>
            </a:r>
          </a:p>
          <a:p>
            <a:pPr>
              <a:lnSpc>
                <a:spcPts val="1751"/>
              </a:lnSpc>
            </a:pP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predicting corrosion rate %.</a:t>
            </a:r>
            <a:endParaRPr lang="en-US" sz="2800" b="1" dirty="0">
              <a:solidFill>
                <a:srgbClr val="FFC000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EB6B6F3-42C8-0935-3468-22A704A245BF}"/>
              </a:ext>
            </a:extLst>
          </p:cNvPr>
          <p:cNvGrpSpPr/>
          <p:nvPr/>
        </p:nvGrpSpPr>
        <p:grpSpPr>
          <a:xfrm>
            <a:off x="539739" y="5309226"/>
            <a:ext cx="1515823" cy="1306744"/>
            <a:chOff x="6490010" y="3925229"/>
            <a:chExt cx="3207983" cy="2765503"/>
          </a:xfrm>
        </p:grpSpPr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8081EAE5-D548-EBE6-9AE9-1D0973958728}"/>
                </a:ext>
              </a:extLst>
            </p:cNvPr>
            <p:cNvSpPr/>
            <p:nvPr/>
          </p:nvSpPr>
          <p:spPr>
            <a:xfrm>
              <a:off x="6490010" y="3925229"/>
              <a:ext cx="3207983" cy="2765503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50" name="Hexagon 49">
              <a:extLst>
                <a:ext uri="{FF2B5EF4-FFF2-40B4-BE49-F238E27FC236}">
                  <a16:creationId xmlns:a16="http://schemas.microsoft.com/office/drawing/2014/main" id="{8874B555-F165-41D8-2AF8-2631452B2CCC}"/>
                </a:ext>
              </a:extLst>
            </p:cNvPr>
            <p:cNvSpPr/>
            <p:nvPr/>
          </p:nvSpPr>
          <p:spPr>
            <a:xfrm>
              <a:off x="6785210" y="4179712"/>
              <a:ext cx="2617582" cy="2256536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C1E9301-0FA2-F8F9-22DF-A1A5E4838BFF}"/>
              </a:ext>
            </a:extLst>
          </p:cNvPr>
          <p:cNvSpPr txBox="1"/>
          <p:nvPr/>
        </p:nvSpPr>
        <p:spPr>
          <a:xfrm>
            <a:off x="7227183" y="5420686"/>
            <a:ext cx="663964" cy="115416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9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E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A8C0800-4520-5EAF-87BC-5662C406147E}"/>
              </a:ext>
            </a:extLst>
          </p:cNvPr>
          <p:cNvGrpSpPr/>
          <p:nvPr/>
        </p:nvGrpSpPr>
        <p:grpSpPr>
          <a:xfrm>
            <a:off x="254994" y="5957801"/>
            <a:ext cx="8573649" cy="837079"/>
            <a:chOff x="2161309" y="4207098"/>
            <a:chExt cx="17147297" cy="1674157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FD2CAC9-450B-9E26-48F2-24A072F944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0391" y="4207098"/>
              <a:ext cx="12988215" cy="32394"/>
            </a:xfrm>
            <a:prstGeom prst="line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EE45643-BE64-77EE-24C3-02E456032705}"/>
                </a:ext>
              </a:extLst>
            </p:cNvPr>
            <p:cNvCxnSpPr/>
            <p:nvPr/>
          </p:nvCxnSpPr>
          <p:spPr>
            <a:xfrm flipH="1">
              <a:off x="5559136" y="4218709"/>
              <a:ext cx="761255" cy="1652155"/>
            </a:xfrm>
            <a:prstGeom prst="line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1684F82-2EA4-AAE8-7C10-E9ABA2A6E81D}"/>
                </a:ext>
              </a:extLst>
            </p:cNvPr>
            <p:cNvCxnSpPr/>
            <p:nvPr/>
          </p:nvCxnSpPr>
          <p:spPr>
            <a:xfrm flipH="1">
              <a:off x="2989787" y="5881255"/>
              <a:ext cx="2579740" cy="0"/>
            </a:xfrm>
            <a:prstGeom prst="line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FEA71CA-E699-D452-2613-B876809D404A}"/>
                </a:ext>
              </a:extLst>
            </p:cNvPr>
            <p:cNvCxnSpPr/>
            <p:nvPr/>
          </p:nvCxnSpPr>
          <p:spPr>
            <a:xfrm flipH="1" flipV="1">
              <a:off x="2161309" y="4239491"/>
              <a:ext cx="848463" cy="1641764"/>
            </a:xfrm>
            <a:prstGeom prst="line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Freeform 39">
            <a:extLst>
              <a:ext uri="{FF2B5EF4-FFF2-40B4-BE49-F238E27FC236}">
                <a16:creationId xmlns:a16="http://schemas.microsoft.com/office/drawing/2014/main" id="{E28C527D-7EF6-2164-FB8B-9B296EA1A9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0358" y="5833402"/>
            <a:ext cx="647018" cy="418473"/>
          </a:xfrm>
          <a:custGeom>
            <a:avLst/>
            <a:gdLst>
              <a:gd name="connsiteX0" fmla="*/ 541769 w 1145819"/>
              <a:gd name="connsiteY0" fmla="*/ 621171 h 741084"/>
              <a:gd name="connsiteX1" fmla="*/ 539250 w 1145819"/>
              <a:gd name="connsiteY1" fmla="*/ 621531 h 741084"/>
              <a:gd name="connsiteX2" fmla="*/ 521251 w 1145819"/>
              <a:gd name="connsiteY2" fmla="*/ 630894 h 741084"/>
              <a:gd name="connsiteX3" fmla="*/ 503252 w 1145819"/>
              <a:gd name="connsiteY3" fmla="*/ 652860 h 741084"/>
              <a:gd name="connsiteX4" fmla="*/ 506851 w 1145819"/>
              <a:gd name="connsiteY4" fmla="*/ 689950 h 741084"/>
              <a:gd name="connsiteX5" fmla="*/ 526290 w 1145819"/>
              <a:gd name="connsiteY5" fmla="*/ 696072 h 741084"/>
              <a:gd name="connsiteX6" fmla="*/ 543929 w 1145819"/>
              <a:gd name="connsiteY6" fmla="*/ 686349 h 741084"/>
              <a:gd name="connsiteX7" fmla="*/ 562288 w 1145819"/>
              <a:gd name="connsiteY7" fmla="*/ 664383 h 741084"/>
              <a:gd name="connsiteX8" fmla="*/ 568048 w 1145819"/>
              <a:gd name="connsiteY8" fmla="*/ 644938 h 741084"/>
              <a:gd name="connsiteX9" fmla="*/ 558689 w 1145819"/>
              <a:gd name="connsiteY9" fmla="*/ 627293 h 741084"/>
              <a:gd name="connsiteX10" fmla="*/ 541769 w 1145819"/>
              <a:gd name="connsiteY10" fmla="*/ 621171 h 741084"/>
              <a:gd name="connsiteX11" fmla="*/ 466534 w 1145819"/>
              <a:gd name="connsiteY11" fmla="*/ 559234 h 741084"/>
              <a:gd name="connsiteX12" fmla="*/ 446015 w 1145819"/>
              <a:gd name="connsiteY12" fmla="*/ 568597 h 741084"/>
              <a:gd name="connsiteX13" fmla="*/ 428016 w 1145819"/>
              <a:gd name="connsiteY13" fmla="*/ 590923 h 741084"/>
              <a:gd name="connsiteX14" fmla="*/ 421896 w 1145819"/>
              <a:gd name="connsiteY14" fmla="*/ 610008 h 741084"/>
              <a:gd name="connsiteX15" fmla="*/ 431616 w 1145819"/>
              <a:gd name="connsiteY15" fmla="*/ 628013 h 741084"/>
              <a:gd name="connsiteX16" fmla="*/ 450695 w 1145819"/>
              <a:gd name="connsiteY16" fmla="*/ 634135 h 741084"/>
              <a:gd name="connsiteX17" fmla="*/ 468694 w 1145819"/>
              <a:gd name="connsiteY17" fmla="*/ 624412 h 741084"/>
              <a:gd name="connsiteX18" fmla="*/ 486693 w 1145819"/>
              <a:gd name="connsiteY18" fmla="*/ 602446 h 741084"/>
              <a:gd name="connsiteX19" fmla="*/ 483093 w 1145819"/>
              <a:gd name="connsiteY19" fmla="*/ 564996 h 741084"/>
              <a:gd name="connsiteX20" fmla="*/ 466534 w 1145819"/>
              <a:gd name="connsiteY20" fmla="*/ 559234 h 741084"/>
              <a:gd name="connsiteX21" fmla="*/ 390938 w 1145819"/>
              <a:gd name="connsiteY21" fmla="*/ 496937 h 741084"/>
              <a:gd name="connsiteX22" fmla="*/ 388418 w 1145819"/>
              <a:gd name="connsiteY22" fmla="*/ 497297 h 741084"/>
              <a:gd name="connsiteX23" fmla="*/ 370779 w 1145819"/>
              <a:gd name="connsiteY23" fmla="*/ 506660 h 741084"/>
              <a:gd name="connsiteX24" fmla="*/ 352420 w 1145819"/>
              <a:gd name="connsiteY24" fmla="*/ 528626 h 741084"/>
              <a:gd name="connsiteX25" fmla="*/ 346661 w 1145819"/>
              <a:gd name="connsiteY25" fmla="*/ 548071 h 741084"/>
              <a:gd name="connsiteX26" fmla="*/ 356020 w 1145819"/>
              <a:gd name="connsiteY26" fmla="*/ 566076 h 741084"/>
              <a:gd name="connsiteX27" fmla="*/ 393458 w 1145819"/>
              <a:gd name="connsiteY27" fmla="*/ 562475 h 741084"/>
              <a:gd name="connsiteX28" fmla="*/ 411457 w 1145819"/>
              <a:gd name="connsiteY28" fmla="*/ 540509 h 741084"/>
              <a:gd name="connsiteX29" fmla="*/ 417577 w 1145819"/>
              <a:gd name="connsiteY29" fmla="*/ 520704 h 741084"/>
              <a:gd name="connsiteX30" fmla="*/ 407857 w 1145819"/>
              <a:gd name="connsiteY30" fmla="*/ 503059 h 741084"/>
              <a:gd name="connsiteX31" fmla="*/ 390938 w 1145819"/>
              <a:gd name="connsiteY31" fmla="*/ 496937 h 741084"/>
              <a:gd name="connsiteX32" fmla="*/ 313182 w 1145819"/>
              <a:gd name="connsiteY32" fmla="*/ 435000 h 741084"/>
              <a:gd name="connsiteX33" fmla="*/ 295183 w 1145819"/>
              <a:gd name="connsiteY33" fmla="*/ 444363 h 741084"/>
              <a:gd name="connsiteX34" fmla="*/ 277185 w 1145819"/>
              <a:gd name="connsiteY34" fmla="*/ 466689 h 741084"/>
              <a:gd name="connsiteX35" fmla="*/ 280784 w 1145819"/>
              <a:gd name="connsiteY35" fmla="*/ 503779 h 741084"/>
              <a:gd name="connsiteX36" fmla="*/ 317862 w 1145819"/>
              <a:gd name="connsiteY36" fmla="*/ 500538 h 741084"/>
              <a:gd name="connsiteX37" fmla="*/ 336221 w 1145819"/>
              <a:gd name="connsiteY37" fmla="*/ 478212 h 741084"/>
              <a:gd name="connsiteX38" fmla="*/ 332621 w 1145819"/>
              <a:gd name="connsiteY38" fmla="*/ 440762 h 741084"/>
              <a:gd name="connsiteX39" fmla="*/ 315702 w 1145819"/>
              <a:gd name="connsiteY39" fmla="*/ 435000 h 741084"/>
              <a:gd name="connsiteX40" fmla="*/ 313182 w 1145819"/>
              <a:gd name="connsiteY40" fmla="*/ 435000 h 741084"/>
              <a:gd name="connsiteX41" fmla="*/ 1123772 w 1145819"/>
              <a:gd name="connsiteY41" fmla="*/ 235031 h 741084"/>
              <a:gd name="connsiteX42" fmla="*/ 1139419 w 1145819"/>
              <a:gd name="connsiteY42" fmla="*/ 241432 h 741084"/>
              <a:gd name="connsiteX43" fmla="*/ 1145819 w 1145819"/>
              <a:gd name="connsiteY43" fmla="*/ 257078 h 741084"/>
              <a:gd name="connsiteX44" fmla="*/ 1139419 w 1145819"/>
              <a:gd name="connsiteY44" fmla="*/ 272369 h 741084"/>
              <a:gd name="connsiteX45" fmla="*/ 1123772 w 1145819"/>
              <a:gd name="connsiteY45" fmla="*/ 279126 h 741084"/>
              <a:gd name="connsiteX46" fmla="*/ 1108126 w 1145819"/>
              <a:gd name="connsiteY46" fmla="*/ 272369 h 741084"/>
              <a:gd name="connsiteX47" fmla="*/ 1101725 w 1145819"/>
              <a:gd name="connsiteY47" fmla="*/ 257078 h 741084"/>
              <a:gd name="connsiteX48" fmla="*/ 1108126 w 1145819"/>
              <a:gd name="connsiteY48" fmla="*/ 241432 h 741084"/>
              <a:gd name="connsiteX49" fmla="*/ 1123772 w 1145819"/>
              <a:gd name="connsiteY49" fmla="*/ 235031 h 741084"/>
              <a:gd name="connsiteX50" fmla="*/ 22047 w 1145819"/>
              <a:gd name="connsiteY50" fmla="*/ 235031 h 741084"/>
              <a:gd name="connsiteX51" fmla="*/ 37694 w 1145819"/>
              <a:gd name="connsiteY51" fmla="*/ 241432 h 741084"/>
              <a:gd name="connsiteX52" fmla="*/ 44095 w 1145819"/>
              <a:gd name="connsiteY52" fmla="*/ 257078 h 741084"/>
              <a:gd name="connsiteX53" fmla="*/ 37694 w 1145819"/>
              <a:gd name="connsiteY53" fmla="*/ 272369 h 741084"/>
              <a:gd name="connsiteX54" fmla="*/ 22047 w 1145819"/>
              <a:gd name="connsiteY54" fmla="*/ 279126 h 741084"/>
              <a:gd name="connsiteX55" fmla="*/ 6401 w 1145819"/>
              <a:gd name="connsiteY55" fmla="*/ 272369 h 741084"/>
              <a:gd name="connsiteX56" fmla="*/ 0 w 1145819"/>
              <a:gd name="connsiteY56" fmla="*/ 257078 h 741084"/>
              <a:gd name="connsiteX57" fmla="*/ 6401 w 1145819"/>
              <a:gd name="connsiteY57" fmla="*/ 241432 h 741084"/>
              <a:gd name="connsiteX58" fmla="*/ 22047 w 1145819"/>
              <a:gd name="connsiteY58" fmla="*/ 235031 h 741084"/>
              <a:gd name="connsiteX59" fmla="*/ 641124 w 1145819"/>
              <a:gd name="connsiteY59" fmla="*/ 75981 h 741084"/>
              <a:gd name="connsiteX60" fmla="*/ 521251 w 1145819"/>
              <a:gd name="connsiteY60" fmla="*/ 125314 h 741084"/>
              <a:gd name="connsiteX61" fmla="*/ 352060 w 1145819"/>
              <a:gd name="connsiteY61" fmla="*/ 292761 h 741084"/>
              <a:gd name="connsiteX62" fmla="*/ 351340 w 1145819"/>
              <a:gd name="connsiteY62" fmla="*/ 341374 h 741084"/>
              <a:gd name="connsiteX63" fmla="*/ 393098 w 1145819"/>
              <a:gd name="connsiteY63" fmla="*/ 347496 h 741084"/>
              <a:gd name="connsiteX64" fmla="*/ 575968 w 1145819"/>
              <a:gd name="connsiteY64" fmla="*/ 244148 h 741084"/>
              <a:gd name="connsiteX65" fmla="*/ 586767 w 1145819"/>
              <a:gd name="connsiteY65" fmla="*/ 241267 h 741084"/>
              <a:gd name="connsiteX66" fmla="*/ 733999 w 1145819"/>
              <a:gd name="connsiteY66" fmla="*/ 241267 h 741084"/>
              <a:gd name="connsiteX67" fmla="*/ 756317 w 1145819"/>
              <a:gd name="connsiteY67" fmla="*/ 263593 h 741084"/>
              <a:gd name="connsiteX68" fmla="*/ 733999 w 1145819"/>
              <a:gd name="connsiteY68" fmla="*/ 286279 h 741084"/>
              <a:gd name="connsiteX69" fmla="*/ 718159 w 1145819"/>
              <a:gd name="connsiteY69" fmla="*/ 286279 h 741084"/>
              <a:gd name="connsiteX70" fmla="*/ 757915 w 1145819"/>
              <a:gd name="connsiteY70" fmla="*/ 325063 h 741084"/>
              <a:gd name="connsiteX71" fmla="*/ 877990 w 1145819"/>
              <a:gd name="connsiteY71" fmla="*/ 442202 h 741084"/>
              <a:gd name="connsiteX72" fmla="*/ 957906 w 1145819"/>
              <a:gd name="connsiteY72" fmla="*/ 399350 h 741084"/>
              <a:gd name="connsiteX73" fmla="*/ 957906 w 1145819"/>
              <a:gd name="connsiteY73" fmla="*/ 252432 h 741084"/>
              <a:gd name="connsiteX74" fmla="*/ 957906 w 1145819"/>
              <a:gd name="connsiteY74" fmla="*/ 75981 h 741084"/>
              <a:gd name="connsiteX75" fmla="*/ 506492 w 1145819"/>
              <a:gd name="connsiteY75" fmla="*/ 46993 h 741084"/>
              <a:gd name="connsiteX76" fmla="*/ 460054 w 1145819"/>
              <a:gd name="connsiteY76" fmla="*/ 51854 h 741084"/>
              <a:gd name="connsiteX77" fmla="*/ 276825 w 1145819"/>
              <a:gd name="connsiteY77" fmla="*/ 87864 h 741084"/>
              <a:gd name="connsiteX78" fmla="*/ 272505 w 1145819"/>
              <a:gd name="connsiteY78" fmla="*/ 88224 h 741084"/>
              <a:gd name="connsiteX79" fmla="*/ 187910 w 1145819"/>
              <a:gd name="connsiteY79" fmla="*/ 88224 h 741084"/>
              <a:gd name="connsiteX80" fmla="*/ 187910 w 1145819"/>
              <a:gd name="connsiteY80" fmla="*/ 423117 h 741084"/>
              <a:gd name="connsiteX81" fmla="*/ 238307 w 1145819"/>
              <a:gd name="connsiteY81" fmla="*/ 444003 h 741084"/>
              <a:gd name="connsiteX82" fmla="*/ 242626 w 1145819"/>
              <a:gd name="connsiteY82" fmla="*/ 438241 h 741084"/>
              <a:gd name="connsiteX83" fmla="*/ 260985 w 1145819"/>
              <a:gd name="connsiteY83" fmla="*/ 416275 h 741084"/>
              <a:gd name="connsiteX84" fmla="*/ 308863 w 1145819"/>
              <a:gd name="connsiteY84" fmla="*/ 390708 h 741084"/>
              <a:gd name="connsiteX85" fmla="*/ 361060 w 1145819"/>
              <a:gd name="connsiteY85" fmla="*/ 406552 h 741084"/>
              <a:gd name="connsiteX86" fmla="*/ 386258 w 1145819"/>
              <a:gd name="connsiteY86" fmla="*/ 452285 h 741084"/>
              <a:gd name="connsiteX87" fmla="*/ 402087 w 1145819"/>
              <a:gd name="connsiteY87" fmla="*/ 454291 h 741084"/>
              <a:gd name="connsiteX88" fmla="*/ 412897 w 1145819"/>
              <a:gd name="connsiteY88" fmla="*/ 455661 h 741084"/>
              <a:gd name="connsiteX89" fmla="*/ 436295 w 1145819"/>
              <a:gd name="connsiteY89" fmla="*/ 468489 h 741084"/>
              <a:gd name="connsiteX90" fmla="*/ 461494 w 1145819"/>
              <a:gd name="connsiteY90" fmla="*/ 514582 h 741084"/>
              <a:gd name="connsiteX91" fmla="*/ 511891 w 1145819"/>
              <a:gd name="connsiteY91" fmla="*/ 530786 h 741084"/>
              <a:gd name="connsiteX92" fmla="*/ 537090 w 1145819"/>
              <a:gd name="connsiteY92" fmla="*/ 576879 h 741084"/>
              <a:gd name="connsiteX93" fmla="*/ 587127 w 1145819"/>
              <a:gd name="connsiteY93" fmla="*/ 592723 h 741084"/>
              <a:gd name="connsiteX94" fmla="*/ 588207 w 1145819"/>
              <a:gd name="connsiteY94" fmla="*/ 593804 h 741084"/>
              <a:gd name="connsiteX95" fmla="*/ 590727 w 1145819"/>
              <a:gd name="connsiteY95" fmla="*/ 595604 h 741084"/>
              <a:gd name="connsiteX96" fmla="*/ 623125 w 1145819"/>
              <a:gd name="connsiteY96" fmla="*/ 627293 h 741084"/>
              <a:gd name="connsiteX97" fmla="*/ 644004 w 1145819"/>
              <a:gd name="connsiteY97" fmla="*/ 635575 h 741084"/>
              <a:gd name="connsiteX98" fmla="*/ 664523 w 1145819"/>
              <a:gd name="connsiteY98" fmla="*/ 626933 h 741084"/>
              <a:gd name="connsiteX99" fmla="*/ 664163 w 1145819"/>
              <a:gd name="connsiteY99" fmla="*/ 585161 h 741084"/>
              <a:gd name="connsiteX100" fmla="*/ 547889 w 1145819"/>
              <a:gd name="connsiteY100" fmla="*/ 472090 h 741084"/>
              <a:gd name="connsiteX101" fmla="*/ 547529 w 1145819"/>
              <a:gd name="connsiteY101" fmla="*/ 440402 h 741084"/>
              <a:gd name="connsiteX102" fmla="*/ 578847 w 1145819"/>
              <a:gd name="connsiteY102" fmla="*/ 440041 h 741084"/>
              <a:gd name="connsiteX103" fmla="*/ 635004 w 1145819"/>
              <a:gd name="connsiteY103" fmla="*/ 494416 h 741084"/>
              <a:gd name="connsiteX104" fmla="*/ 635724 w 1145819"/>
              <a:gd name="connsiteY104" fmla="*/ 495137 h 741084"/>
              <a:gd name="connsiteX105" fmla="*/ 751638 w 1145819"/>
              <a:gd name="connsiteY105" fmla="*/ 607848 h 741084"/>
              <a:gd name="connsiteX106" fmla="*/ 793395 w 1145819"/>
              <a:gd name="connsiteY106" fmla="*/ 607487 h 741084"/>
              <a:gd name="connsiteX107" fmla="*/ 792675 w 1145819"/>
              <a:gd name="connsiteY107" fmla="*/ 566076 h 741084"/>
              <a:gd name="connsiteX108" fmla="*/ 676402 w 1145819"/>
              <a:gd name="connsiteY108" fmla="*/ 453005 h 741084"/>
              <a:gd name="connsiteX109" fmla="*/ 676042 w 1145819"/>
              <a:gd name="connsiteY109" fmla="*/ 421316 h 741084"/>
              <a:gd name="connsiteX110" fmla="*/ 707720 w 1145819"/>
              <a:gd name="connsiteY110" fmla="*/ 420956 h 741084"/>
              <a:gd name="connsiteX111" fmla="*/ 780796 w 1145819"/>
              <a:gd name="connsiteY111" fmla="*/ 491896 h 741084"/>
              <a:gd name="connsiteX112" fmla="*/ 781156 w 1145819"/>
              <a:gd name="connsiteY112" fmla="*/ 491896 h 741084"/>
              <a:gd name="connsiteX113" fmla="*/ 855312 w 1145819"/>
              <a:gd name="connsiteY113" fmla="*/ 564276 h 741084"/>
              <a:gd name="connsiteX114" fmla="*/ 896709 w 1145819"/>
              <a:gd name="connsiteY114" fmla="*/ 563555 h 741084"/>
              <a:gd name="connsiteX115" fmla="*/ 904989 w 1145819"/>
              <a:gd name="connsiteY115" fmla="*/ 542670 h 741084"/>
              <a:gd name="connsiteX116" fmla="*/ 895989 w 1145819"/>
              <a:gd name="connsiteY116" fmla="*/ 522144 h 741084"/>
              <a:gd name="connsiteX117" fmla="*/ 711244 w 1145819"/>
              <a:gd name="connsiteY117" fmla="*/ 342013 h 741084"/>
              <a:gd name="connsiteX118" fmla="*/ 654083 w 1145819"/>
              <a:gd name="connsiteY118" fmla="*/ 286279 h 741084"/>
              <a:gd name="connsiteX119" fmla="*/ 592887 w 1145819"/>
              <a:gd name="connsiteY119" fmla="*/ 286279 h 741084"/>
              <a:gd name="connsiteX120" fmla="*/ 415057 w 1145819"/>
              <a:gd name="connsiteY120" fmla="*/ 386387 h 741084"/>
              <a:gd name="connsiteX121" fmla="*/ 376179 w 1145819"/>
              <a:gd name="connsiteY121" fmla="*/ 396830 h 741084"/>
              <a:gd name="connsiteX122" fmla="*/ 319302 w 1145819"/>
              <a:gd name="connsiteY122" fmla="*/ 372703 h 741084"/>
              <a:gd name="connsiteX123" fmla="*/ 320382 w 1145819"/>
              <a:gd name="connsiteY123" fmla="*/ 261072 h 741084"/>
              <a:gd name="connsiteX124" fmla="*/ 489932 w 1145819"/>
              <a:gd name="connsiteY124" fmla="*/ 93266 h 741084"/>
              <a:gd name="connsiteX125" fmla="*/ 552929 w 1145819"/>
              <a:gd name="connsiteY125" fmla="*/ 49694 h 741084"/>
              <a:gd name="connsiteX126" fmla="*/ 506492 w 1145819"/>
              <a:gd name="connsiteY126" fmla="*/ 46993 h 741084"/>
              <a:gd name="connsiteX127" fmla="*/ 22319 w 1145819"/>
              <a:gd name="connsiteY127" fmla="*/ 0 h 741084"/>
              <a:gd name="connsiteX128" fmla="*/ 143272 w 1145819"/>
              <a:gd name="connsiteY128" fmla="*/ 0 h 741084"/>
              <a:gd name="connsiteX129" fmla="*/ 187910 w 1145819"/>
              <a:gd name="connsiteY129" fmla="*/ 43212 h 741084"/>
              <a:gd name="connsiteX130" fmla="*/ 270705 w 1145819"/>
              <a:gd name="connsiteY130" fmla="*/ 43212 h 741084"/>
              <a:gd name="connsiteX131" fmla="*/ 451415 w 1145819"/>
              <a:gd name="connsiteY131" fmla="*/ 7922 h 741084"/>
              <a:gd name="connsiteX132" fmla="*/ 644364 w 1145819"/>
              <a:gd name="connsiteY132" fmla="*/ 30969 h 741084"/>
              <a:gd name="connsiteX133" fmla="*/ 645084 w 1145819"/>
              <a:gd name="connsiteY133" fmla="*/ 30969 h 741084"/>
              <a:gd name="connsiteX134" fmla="*/ 960066 w 1145819"/>
              <a:gd name="connsiteY134" fmla="*/ 30969 h 741084"/>
              <a:gd name="connsiteX135" fmla="*/ 1002543 w 1145819"/>
              <a:gd name="connsiteY135" fmla="*/ 0 h 741084"/>
              <a:gd name="connsiteX136" fmla="*/ 1123496 w 1145819"/>
              <a:gd name="connsiteY136" fmla="*/ 0 h 741084"/>
              <a:gd name="connsiteX137" fmla="*/ 1145815 w 1145819"/>
              <a:gd name="connsiteY137" fmla="*/ 22326 h 741084"/>
              <a:gd name="connsiteX138" fmla="*/ 1145815 w 1145819"/>
              <a:gd name="connsiteY138" fmla="*/ 169607 h 741084"/>
              <a:gd name="connsiteX139" fmla="*/ 1123496 w 1145819"/>
              <a:gd name="connsiteY139" fmla="*/ 192293 h 741084"/>
              <a:gd name="connsiteX140" fmla="*/ 1101178 w 1145819"/>
              <a:gd name="connsiteY140" fmla="*/ 169607 h 741084"/>
              <a:gd name="connsiteX141" fmla="*/ 1101178 w 1145819"/>
              <a:gd name="connsiteY141" fmla="*/ 44652 h 741084"/>
              <a:gd name="connsiteX142" fmla="*/ 1002543 w 1145819"/>
              <a:gd name="connsiteY142" fmla="*/ 44652 h 741084"/>
              <a:gd name="connsiteX143" fmla="*/ 1002543 w 1145819"/>
              <a:gd name="connsiteY143" fmla="*/ 236220 h 741084"/>
              <a:gd name="connsiteX144" fmla="*/ 1002543 w 1145819"/>
              <a:gd name="connsiteY144" fmla="*/ 469209 h 741084"/>
              <a:gd name="connsiteX145" fmla="*/ 1101178 w 1145819"/>
              <a:gd name="connsiteY145" fmla="*/ 469209 h 741084"/>
              <a:gd name="connsiteX146" fmla="*/ 1101178 w 1145819"/>
              <a:gd name="connsiteY146" fmla="*/ 343175 h 741084"/>
              <a:gd name="connsiteX147" fmla="*/ 1123496 w 1145819"/>
              <a:gd name="connsiteY147" fmla="*/ 320849 h 741084"/>
              <a:gd name="connsiteX148" fmla="*/ 1145815 w 1145819"/>
              <a:gd name="connsiteY148" fmla="*/ 343175 h 741084"/>
              <a:gd name="connsiteX149" fmla="*/ 1145815 w 1145819"/>
              <a:gd name="connsiteY149" fmla="*/ 491536 h 741084"/>
              <a:gd name="connsiteX150" fmla="*/ 1123496 w 1145819"/>
              <a:gd name="connsiteY150" fmla="*/ 514222 h 741084"/>
              <a:gd name="connsiteX151" fmla="*/ 1002543 w 1145819"/>
              <a:gd name="connsiteY151" fmla="*/ 514222 h 741084"/>
              <a:gd name="connsiteX152" fmla="*/ 957906 w 1145819"/>
              <a:gd name="connsiteY152" fmla="*/ 469209 h 741084"/>
              <a:gd name="connsiteX153" fmla="*/ 957906 w 1145819"/>
              <a:gd name="connsiteY153" fmla="*/ 450124 h 741084"/>
              <a:gd name="connsiteX154" fmla="*/ 911829 w 1145819"/>
              <a:gd name="connsiteY154" fmla="*/ 474971 h 741084"/>
              <a:gd name="connsiteX155" fmla="*/ 927308 w 1145819"/>
              <a:gd name="connsiteY155" fmla="*/ 490095 h 741084"/>
              <a:gd name="connsiteX156" fmla="*/ 949986 w 1145819"/>
              <a:gd name="connsiteY156" fmla="*/ 542310 h 741084"/>
              <a:gd name="connsiteX157" fmla="*/ 928748 w 1145819"/>
              <a:gd name="connsiteY157" fmla="*/ 594884 h 741084"/>
              <a:gd name="connsiteX158" fmla="*/ 875831 w 1145819"/>
              <a:gd name="connsiteY158" fmla="*/ 617210 h 741084"/>
              <a:gd name="connsiteX159" fmla="*/ 843072 w 1145819"/>
              <a:gd name="connsiteY159" fmla="*/ 609648 h 741084"/>
              <a:gd name="connsiteX160" fmla="*/ 825433 w 1145819"/>
              <a:gd name="connsiteY160" fmla="*/ 638816 h 741084"/>
              <a:gd name="connsiteX161" fmla="*/ 772156 w 1145819"/>
              <a:gd name="connsiteY161" fmla="*/ 661142 h 741084"/>
              <a:gd name="connsiteX162" fmla="*/ 720679 w 1145819"/>
              <a:gd name="connsiteY162" fmla="*/ 640256 h 741084"/>
              <a:gd name="connsiteX163" fmla="*/ 712760 w 1145819"/>
              <a:gd name="connsiteY163" fmla="*/ 632694 h 741084"/>
              <a:gd name="connsiteX164" fmla="*/ 696921 w 1145819"/>
              <a:gd name="connsiteY164" fmla="*/ 657901 h 741084"/>
              <a:gd name="connsiteX165" fmla="*/ 644364 w 1145819"/>
              <a:gd name="connsiteY165" fmla="*/ 680227 h 741084"/>
              <a:gd name="connsiteX166" fmla="*/ 643644 w 1145819"/>
              <a:gd name="connsiteY166" fmla="*/ 680227 h 741084"/>
              <a:gd name="connsiteX167" fmla="*/ 608726 w 1145819"/>
              <a:gd name="connsiteY167" fmla="*/ 671585 h 741084"/>
              <a:gd name="connsiteX168" fmla="*/ 596846 w 1145819"/>
              <a:gd name="connsiteY168" fmla="*/ 692831 h 741084"/>
              <a:gd name="connsiteX169" fmla="*/ 578487 w 1145819"/>
              <a:gd name="connsiteY169" fmla="*/ 715157 h 741084"/>
              <a:gd name="connsiteX170" fmla="*/ 530250 w 1145819"/>
              <a:gd name="connsiteY170" fmla="*/ 740724 h 741084"/>
              <a:gd name="connsiteX171" fmla="*/ 523411 w 1145819"/>
              <a:gd name="connsiteY171" fmla="*/ 741084 h 741084"/>
              <a:gd name="connsiteX172" fmla="*/ 478413 w 1145819"/>
              <a:gd name="connsiteY172" fmla="*/ 724880 h 741084"/>
              <a:gd name="connsiteX173" fmla="*/ 453215 w 1145819"/>
              <a:gd name="connsiteY173" fmla="*/ 678787 h 741084"/>
              <a:gd name="connsiteX174" fmla="*/ 448175 w 1145819"/>
              <a:gd name="connsiteY174" fmla="*/ 678787 h 741084"/>
              <a:gd name="connsiteX175" fmla="*/ 402817 w 1145819"/>
              <a:gd name="connsiteY175" fmla="*/ 662583 h 741084"/>
              <a:gd name="connsiteX176" fmla="*/ 377619 w 1145819"/>
              <a:gd name="connsiteY176" fmla="*/ 616490 h 741084"/>
              <a:gd name="connsiteX177" fmla="*/ 372939 w 1145819"/>
              <a:gd name="connsiteY177" fmla="*/ 616490 h 741084"/>
              <a:gd name="connsiteX178" fmla="*/ 327582 w 1145819"/>
              <a:gd name="connsiteY178" fmla="*/ 600646 h 741084"/>
              <a:gd name="connsiteX179" fmla="*/ 302383 w 1145819"/>
              <a:gd name="connsiteY179" fmla="*/ 554553 h 741084"/>
              <a:gd name="connsiteX180" fmla="*/ 297343 w 1145819"/>
              <a:gd name="connsiteY180" fmla="*/ 554553 h 741084"/>
              <a:gd name="connsiteX181" fmla="*/ 252346 w 1145819"/>
              <a:gd name="connsiteY181" fmla="*/ 538348 h 741084"/>
              <a:gd name="connsiteX182" fmla="*/ 226787 w 1145819"/>
              <a:gd name="connsiteY182" fmla="*/ 491536 h 741084"/>
              <a:gd name="connsiteX183" fmla="*/ 216348 w 1145819"/>
              <a:gd name="connsiteY183" fmla="*/ 483253 h 741084"/>
              <a:gd name="connsiteX184" fmla="*/ 187910 w 1145819"/>
              <a:gd name="connsiteY184" fmla="*/ 469209 h 741084"/>
              <a:gd name="connsiteX185" fmla="*/ 143272 w 1145819"/>
              <a:gd name="connsiteY185" fmla="*/ 514222 h 741084"/>
              <a:gd name="connsiteX186" fmla="*/ 22319 w 1145819"/>
              <a:gd name="connsiteY186" fmla="*/ 514222 h 741084"/>
              <a:gd name="connsiteX187" fmla="*/ 0 w 1145819"/>
              <a:gd name="connsiteY187" fmla="*/ 491536 h 741084"/>
              <a:gd name="connsiteX188" fmla="*/ 0 w 1145819"/>
              <a:gd name="connsiteY188" fmla="*/ 350017 h 741084"/>
              <a:gd name="connsiteX189" fmla="*/ 22319 w 1145819"/>
              <a:gd name="connsiteY189" fmla="*/ 327691 h 741084"/>
              <a:gd name="connsiteX190" fmla="*/ 44638 w 1145819"/>
              <a:gd name="connsiteY190" fmla="*/ 350017 h 741084"/>
              <a:gd name="connsiteX191" fmla="*/ 44638 w 1145819"/>
              <a:gd name="connsiteY191" fmla="*/ 469209 h 741084"/>
              <a:gd name="connsiteX192" fmla="*/ 143272 w 1145819"/>
              <a:gd name="connsiteY192" fmla="*/ 469209 h 741084"/>
              <a:gd name="connsiteX193" fmla="*/ 143272 w 1145819"/>
              <a:gd name="connsiteY193" fmla="*/ 44652 h 741084"/>
              <a:gd name="connsiteX194" fmla="*/ 44638 w 1145819"/>
              <a:gd name="connsiteY194" fmla="*/ 44652 h 741084"/>
              <a:gd name="connsiteX195" fmla="*/ 44638 w 1145819"/>
              <a:gd name="connsiteY195" fmla="*/ 166366 h 741084"/>
              <a:gd name="connsiteX196" fmla="*/ 22319 w 1145819"/>
              <a:gd name="connsiteY196" fmla="*/ 188692 h 741084"/>
              <a:gd name="connsiteX197" fmla="*/ 0 w 1145819"/>
              <a:gd name="connsiteY197" fmla="*/ 166366 h 741084"/>
              <a:gd name="connsiteX198" fmla="*/ 0 w 1145819"/>
              <a:gd name="connsiteY198" fmla="*/ 22326 h 741084"/>
              <a:gd name="connsiteX199" fmla="*/ 22319 w 1145819"/>
              <a:gd name="connsiteY199" fmla="*/ 0 h 74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1145819" h="741084">
                <a:moveTo>
                  <a:pt x="541769" y="621171"/>
                </a:moveTo>
                <a:cubicBezTo>
                  <a:pt x="541050" y="621171"/>
                  <a:pt x="539970" y="621531"/>
                  <a:pt x="539250" y="621531"/>
                </a:cubicBezTo>
                <a:cubicBezTo>
                  <a:pt x="532410" y="621891"/>
                  <a:pt x="525930" y="625492"/>
                  <a:pt x="521251" y="630894"/>
                </a:cubicBezTo>
                <a:lnTo>
                  <a:pt x="503252" y="652860"/>
                </a:lnTo>
                <a:cubicBezTo>
                  <a:pt x="493892" y="664383"/>
                  <a:pt x="495332" y="680948"/>
                  <a:pt x="506851" y="689950"/>
                </a:cubicBezTo>
                <a:cubicBezTo>
                  <a:pt x="512251" y="694631"/>
                  <a:pt x="519091" y="696792"/>
                  <a:pt x="526290" y="696072"/>
                </a:cubicBezTo>
                <a:cubicBezTo>
                  <a:pt x="533130" y="695352"/>
                  <a:pt x="539610" y="692111"/>
                  <a:pt x="543929" y="686349"/>
                </a:cubicBezTo>
                <a:lnTo>
                  <a:pt x="562288" y="664383"/>
                </a:lnTo>
                <a:cubicBezTo>
                  <a:pt x="566608" y="658982"/>
                  <a:pt x="568768" y="652140"/>
                  <a:pt x="568048" y="644938"/>
                </a:cubicBezTo>
                <a:cubicBezTo>
                  <a:pt x="567328" y="638096"/>
                  <a:pt x="564088" y="631614"/>
                  <a:pt x="558689" y="627293"/>
                </a:cubicBezTo>
                <a:cubicBezTo>
                  <a:pt x="553649" y="623332"/>
                  <a:pt x="547889" y="621171"/>
                  <a:pt x="541769" y="621171"/>
                </a:cubicBezTo>
                <a:close/>
                <a:moveTo>
                  <a:pt x="466534" y="559234"/>
                </a:moveTo>
                <a:cubicBezTo>
                  <a:pt x="458974" y="559234"/>
                  <a:pt x="451415" y="562475"/>
                  <a:pt x="446015" y="568597"/>
                </a:cubicBezTo>
                <a:lnTo>
                  <a:pt x="428016" y="590923"/>
                </a:lnTo>
                <a:cubicBezTo>
                  <a:pt x="423336" y="596324"/>
                  <a:pt x="421176" y="603166"/>
                  <a:pt x="421896" y="610008"/>
                </a:cubicBezTo>
                <a:cubicBezTo>
                  <a:pt x="422616" y="617210"/>
                  <a:pt x="425856" y="623692"/>
                  <a:pt x="431616" y="628013"/>
                </a:cubicBezTo>
                <a:cubicBezTo>
                  <a:pt x="437015" y="632694"/>
                  <a:pt x="443495" y="634495"/>
                  <a:pt x="450695" y="634135"/>
                </a:cubicBezTo>
                <a:cubicBezTo>
                  <a:pt x="457894" y="633415"/>
                  <a:pt x="464374" y="629814"/>
                  <a:pt x="468694" y="624412"/>
                </a:cubicBezTo>
                <a:lnTo>
                  <a:pt x="486693" y="602446"/>
                </a:lnTo>
                <a:cubicBezTo>
                  <a:pt x="496052" y="590923"/>
                  <a:pt x="494252" y="574358"/>
                  <a:pt x="483093" y="564996"/>
                </a:cubicBezTo>
                <a:cubicBezTo>
                  <a:pt x="478413" y="561035"/>
                  <a:pt x="472293" y="559234"/>
                  <a:pt x="466534" y="559234"/>
                </a:cubicBezTo>
                <a:close/>
                <a:moveTo>
                  <a:pt x="390938" y="496937"/>
                </a:moveTo>
                <a:cubicBezTo>
                  <a:pt x="390218" y="496937"/>
                  <a:pt x="389138" y="496937"/>
                  <a:pt x="388418" y="497297"/>
                </a:cubicBezTo>
                <a:cubicBezTo>
                  <a:pt x="381579" y="497657"/>
                  <a:pt x="375099" y="501258"/>
                  <a:pt x="370779" y="506660"/>
                </a:cubicBezTo>
                <a:lnTo>
                  <a:pt x="352420" y="528626"/>
                </a:lnTo>
                <a:cubicBezTo>
                  <a:pt x="348100" y="534387"/>
                  <a:pt x="345581" y="541229"/>
                  <a:pt x="346661" y="548071"/>
                </a:cubicBezTo>
                <a:cubicBezTo>
                  <a:pt x="347381" y="555273"/>
                  <a:pt x="350620" y="561395"/>
                  <a:pt x="356020" y="566076"/>
                </a:cubicBezTo>
                <a:cubicBezTo>
                  <a:pt x="367179" y="575079"/>
                  <a:pt x="384098" y="573638"/>
                  <a:pt x="393458" y="562475"/>
                </a:cubicBezTo>
                <a:lnTo>
                  <a:pt x="411457" y="540509"/>
                </a:lnTo>
                <a:cubicBezTo>
                  <a:pt x="416137" y="534747"/>
                  <a:pt x="417937" y="527906"/>
                  <a:pt x="417577" y="520704"/>
                </a:cubicBezTo>
                <a:cubicBezTo>
                  <a:pt x="416497" y="513862"/>
                  <a:pt x="413257" y="507380"/>
                  <a:pt x="407857" y="503059"/>
                </a:cubicBezTo>
                <a:cubicBezTo>
                  <a:pt x="403177" y="499098"/>
                  <a:pt x="397058" y="496937"/>
                  <a:pt x="390938" y="496937"/>
                </a:cubicBezTo>
                <a:close/>
                <a:moveTo>
                  <a:pt x="313182" y="435000"/>
                </a:moveTo>
                <a:cubicBezTo>
                  <a:pt x="306343" y="435720"/>
                  <a:pt x="299863" y="438961"/>
                  <a:pt x="295183" y="444363"/>
                </a:cubicBezTo>
                <a:lnTo>
                  <a:pt x="277185" y="466689"/>
                </a:lnTo>
                <a:cubicBezTo>
                  <a:pt x="267825" y="477852"/>
                  <a:pt x="269265" y="494776"/>
                  <a:pt x="280784" y="503779"/>
                </a:cubicBezTo>
                <a:cubicBezTo>
                  <a:pt x="291944" y="513142"/>
                  <a:pt x="308503" y="511701"/>
                  <a:pt x="317862" y="500538"/>
                </a:cubicBezTo>
                <a:lnTo>
                  <a:pt x="336221" y="478212"/>
                </a:lnTo>
                <a:cubicBezTo>
                  <a:pt x="345221" y="467049"/>
                  <a:pt x="343781" y="450124"/>
                  <a:pt x="332621" y="440762"/>
                </a:cubicBezTo>
                <a:cubicBezTo>
                  <a:pt x="327942" y="437161"/>
                  <a:pt x="321822" y="435000"/>
                  <a:pt x="315702" y="435000"/>
                </a:cubicBezTo>
                <a:cubicBezTo>
                  <a:pt x="314982" y="435000"/>
                  <a:pt x="314262" y="435000"/>
                  <a:pt x="313182" y="435000"/>
                </a:cubicBezTo>
                <a:close/>
                <a:moveTo>
                  <a:pt x="1123772" y="235031"/>
                </a:moveTo>
                <a:cubicBezTo>
                  <a:pt x="1129462" y="235031"/>
                  <a:pt x="1135151" y="237165"/>
                  <a:pt x="1139419" y="241432"/>
                </a:cubicBezTo>
                <a:cubicBezTo>
                  <a:pt x="1143330" y="245344"/>
                  <a:pt x="1145819" y="251033"/>
                  <a:pt x="1145819" y="257078"/>
                </a:cubicBezTo>
                <a:cubicBezTo>
                  <a:pt x="1145819" y="262768"/>
                  <a:pt x="1143330" y="268458"/>
                  <a:pt x="1139419" y="272369"/>
                </a:cubicBezTo>
                <a:cubicBezTo>
                  <a:pt x="1135151" y="276636"/>
                  <a:pt x="1129462" y="279126"/>
                  <a:pt x="1123772" y="279126"/>
                </a:cubicBezTo>
                <a:cubicBezTo>
                  <a:pt x="1117727" y="279126"/>
                  <a:pt x="1112037" y="276636"/>
                  <a:pt x="1108126" y="272369"/>
                </a:cubicBezTo>
                <a:cubicBezTo>
                  <a:pt x="1103859" y="268458"/>
                  <a:pt x="1101725" y="262768"/>
                  <a:pt x="1101725" y="257078"/>
                </a:cubicBezTo>
                <a:cubicBezTo>
                  <a:pt x="1101725" y="251033"/>
                  <a:pt x="1103859" y="245344"/>
                  <a:pt x="1108126" y="241432"/>
                </a:cubicBezTo>
                <a:cubicBezTo>
                  <a:pt x="1112037" y="237165"/>
                  <a:pt x="1117727" y="235031"/>
                  <a:pt x="1123772" y="235031"/>
                </a:cubicBezTo>
                <a:close/>
                <a:moveTo>
                  <a:pt x="22047" y="235031"/>
                </a:moveTo>
                <a:cubicBezTo>
                  <a:pt x="27737" y="235031"/>
                  <a:pt x="33427" y="237165"/>
                  <a:pt x="37694" y="241432"/>
                </a:cubicBezTo>
                <a:cubicBezTo>
                  <a:pt x="41605" y="245344"/>
                  <a:pt x="44095" y="251033"/>
                  <a:pt x="44095" y="257078"/>
                </a:cubicBezTo>
                <a:cubicBezTo>
                  <a:pt x="44095" y="262768"/>
                  <a:pt x="41605" y="268458"/>
                  <a:pt x="37694" y="272369"/>
                </a:cubicBezTo>
                <a:cubicBezTo>
                  <a:pt x="33427" y="276636"/>
                  <a:pt x="27737" y="279126"/>
                  <a:pt x="22047" y="279126"/>
                </a:cubicBezTo>
                <a:cubicBezTo>
                  <a:pt x="16358" y="279126"/>
                  <a:pt x="10668" y="276636"/>
                  <a:pt x="6401" y="272369"/>
                </a:cubicBezTo>
                <a:cubicBezTo>
                  <a:pt x="2134" y="268458"/>
                  <a:pt x="0" y="262768"/>
                  <a:pt x="0" y="257078"/>
                </a:cubicBezTo>
                <a:cubicBezTo>
                  <a:pt x="0" y="251033"/>
                  <a:pt x="2134" y="245344"/>
                  <a:pt x="6401" y="241432"/>
                </a:cubicBezTo>
                <a:cubicBezTo>
                  <a:pt x="10668" y="237165"/>
                  <a:pt x="16358" y="235031"/>
                  <a:pt x="22047" y="235031"/>
                </a:cubicBezTo>
                <a:close/>
                <a:moveTo>
                  <a:pt x="641124" y="75981"/>
                </a:moveTo>
                <a:cubicBezTo>
                  <a:pt x="595766" y="75981"/>
                  <a:pt x="553289" y="93266"/>
                  <a:pt x="521251" y="125314"/>
                </a:cubicBezTo>
                <a:lnTo>
                  <a:pt x="352060" y="292761"/>
                </a:lnTo>
                <a:cubicBezTo>
                  <a:pt x="338741" y="306085"/>
                  <a:pt x="338021" y="328051"/>
                  <a:pt x="351340" y="341374"/>
                </a:cubicBezTo>
                <a:cubicBezTo>
                  <a:pt x="362500" y="352537"/>
                  <a:pt x="379419" y="355418"/>
                  <a:pt x="393098" y="347496"/>
                </a:cubicBezTo>
                <a:lnTo>
                  <a:pt x="575968" y="244148"/>
                </a:lnTo>
                <a:cubicBezTo>
                  <a:pt x="579207" y="242347"/>
                  <a:pt x="583167" y="241267"/>
                  <a:pt x="586767" y="241267"/>
                </a:cubicBezTo>
                <a:lnTo>
                  <a:pt x="733999" y="241267"/>
                </a:lnTo>
                <a:cubicBezTo>
                  <a:pt x="746238" y="241267"/>
                  <a:pt x="756317" y="251350"/>
                  <a:pt x="756317" y="263593"/>
                </a:cubicBezTo>
                <a:cubicBezTo>
                  <a:pt x="756317" y="276196"/>
                  <a:pt x="746238" y="286279"/>
                  <a:pt x="733999" y="286279"/>
                </a:cubicBezTo>
                <a:lnTo>
                  <a:pt x="718159" y="286279"/>
                </a:lnTo>
                <a:lnTo>
                  <a:pt x="757915" y="325063"/>
                </a:lnTo>
                <a:lnTo>
                  <a:pt x="877990" y="442202"/>
                </a:lnTo>
                <a:lnTo>
                  <a:pt x="957906" y="399350"/>
                </a:lnTo>
                <a:lnTo>
                  <a:pt x="957906" y="252432"/>
                </a:lnTo>
                <a:lnTo>
                  <a:pt x="957906" y="75981"/>
                </a:lnTo>
                <a:close/>
                <a:moveTo>
                  <a:pt x="506492" y="46993"/>
                </a:moveTo>
                <a:cubicBezTo>
                  <a:pt x="490922" y="47353"/>
                  <a:pt x="475353" y="48974"/>
                  <a:pt x="460054" y="51854"/>
                </a:cubicBezTo>
                <a:lnTo>
                  <a:pt x="276825" y="87864"/>
                </a:lnTo>
                <a:cubicBezTo>
                  <a:pt x="275745" y="87864"/>
                  <a:pt x="274305" y="88224"/>
                  <a:pt x="272505" y="88224"/>
                </a:cubicBezTo>
                <a:lnTo>
                  <a:pt x="187910" y="88224"/>
                </a:lnTo>
                <a:lnTo>
                  <a:pt x="187910" y="423117"/>
                </a:lnTo>
                <a:cubicBezTo>
                  <a:pt x="205909" y="426358"/>
                  <a:pt x="223188" y="433560"/>
                  <a:pt x="238307" y="444003"/>
                </a:cubicBezTo>
                <a:cubicBezTo>
                  <a:pt x="239747" y="441842"/>
                  <a:pt x="241187" y="440041"/>
                  <a:pt x="242626" y="438241"/>
                </a:cubicBezTo>
                <a:lnTo>
                  <a:pt x="260985" y="416275"/>
                </a:lnTo>
                <a:cubicBezTo>
                  <a:pt x="272865" y="401511"/>
                  <a:pt x="290144" y="392148"/>
                  <a:pt x="308863" y="390708"/>
                </a:cubicBezTo>
                <a:cubicBezTo>
                  <a:pt x="327942" y="388547"/>
                  <a:pt x="346301" y="394309"/>
                  <a:pt x="361060" y="406552"/>
                </a:cubicBezTo>
                <a:cubicBezTo>
                  <a:pt x="375459" y="418435"/>
                  <a:pt x="384098" y="435000"/>
                  <a:pt x="386258" y="452285"/>
                </a:cubicBezTo>
                <a:lnTo>
                  <a:pt x="402087" y="454291"/>
                </a:lnTo>
                <a:lnTo>
                  <a:pt x="412897" y="455661"/>
                </a:lnTo>
                <a:cubicBezTo>
                  <a:pt x="421356" y="458407"/>
                  <a:pt x="429276" y="462728"/>
                  <a:pt x="436295" y="468489"/>
                </a:cubicBezTo>
                <a:cubicBezTo>
                  <a:pt x="450335" y="480012"/>
                  <a:pt x="459334" y="496577"/>
                  <a:pt x="461494" y="514582"/>
                </a:cubicBezTo>
                <a:cubicBezTo>
                  <a:pt x="479133" y="513502"/>
                  <a:pt x="497132" y="518543"/>
                  <a:pt x="511891" y="530786"/>
                </a:cubicBezTo>
                <a:cubicBezTo>
                  <a:pt x="526290" y="542670"/>
                  <a:pt x="534930" y="559234"/>
                  <a:pt x="537090" y="576879"/>
                </a:cubicBezTo>
                <a:cubicBezTo>
                  <a:pt x="554369" y="575439"/>
                  <a:pt x="572368" y="580840"/>
                  <a:pt x="587127" y="592723"/>
                </a:cubicBezTo>
                <a:cubicBezTo>
                  <a:pt x="587487" y="593083"/>
                  <a:pt x="587847" y="593444"/>
                  <a:pt x="588207" y="593804"/>
                </a:cubicBezTo>
                <a:cubicBezTo>
                  <a:pt x="589287" y="594164"/>
                  <a:pt x="589647" y="594884"/>
                  <a:pt x="590727" y="595604"/>
                </a:cubicBezTo>
                <a:lnTo>
                  <a:pt x="623125" y="627293"/>
                </a:lnTo>
                <a:cubicBezTo>
                  <a:pt x="628525" y="632694"/>
                  <a:pt x="636444" y="635575"/>
                  <a:pt x="644004" y="635575"/>
                </a:cubicBezTo>
                <a:cubicBezTo>
                  <a:pt x="651563" y="635575"/>
                  <a:pt x="659123" y="632334"/>
                  <a:pt x="664523" y="626933"/>
                </a:cubicBezTo>
                <a:cubicBezTo>
                  <a:pt x="675682" y="615049"/>
                  <a:pt x="675682" y="596684"/>
                  <a:pt x="664163" y="585161"/>
                </a:cubicBezTo>
                <a:lnTo>
                  <a:pt x="547889" y="472090"/>
                </a:lnTo>
                <a:cubicBezTo>
                  <a:pt x="538890" y="463448"/>
                  <a:pt x="538890" y="449404"/>
                  <a:pt x="547529" y="440402"/>
                </a:cubicBezTo>
                <a:cubicBezTo>
                  <a:pt x="555809" y="431759"/>
                  <a:pt x="570208" y="431759"/>
                  <a:pt x="578847" y="440041"/>
                </a:cubicBezTo>
                <a:lnTo>
                  <a:pt x="635004" y="494416"/>
                </a:lnTo>
                <a:cubicBezTo>
                  <a:pt x="635004" y="494776"/>
                  <a:pt x="635364" y="494776"/>
                  <a:pt x="635724" y="495137"/>
                </a:cubicBezTo>
                <a:lnTo>
                  <a:pt x="751638" y="607848"/>
                </a:lnTo>
                <a:cubicBezTo>
                  <a:pt x="763517" y="619011"/>
                  <a:pt x="781876" y="619011"/>
                  <a:pt x="793395" y="607487"/>
                </a:cubicBezTo>
                <a:cubicBezTo>
                  <a:pt x="804555" y="595604"/>
                  <a:pt x="804195" y="577239"/>
                  <a:pt x="792675" y="566076"/>
                </a:cubicBezTo>
                <a:lnTo>
                  <a:pt x="676402" y="453005"/>
                </a:lnTo>
                <a:cubicBezTo>
                  <a:pt x="667762" y="444363"/>
                  <a:pt x="667402" y="429959"/>
                  <a:pt x="676042" y="421316"/>
                </a:cubicBezTo>
                <a:cubicBezTo>
                  <a:pt x="684681" y="412314"/>
                  <a:pt x="698721" y="411954"/>
                  <a:pt x="707720" y="420956"/>
                </a:cubicBezTo>
                <a:lnTo>
                  <a:pt x="780796" y="491896"/>
                </a:lnTo>
                <a:cubicBezTo>
                  <a:pt x="780796" y="491896"/>
                  <a:pt x="780796" y="491896"/>
                  <a:pt x="781156" y="491896"/>
                </a:cubicBezTo>
                <a:lnTo>
                  <a:pt x="855312" y="564276"/>
                </a:lnTo>
                <a:cubicBezTo>
                  <a:pt x="866831" y="575439"/>
                  <a:pt x="885550" y="575079"/>
                  <a:pt x="896709" y="563555"/>
                </a:cubicBezTo>
                <a:cubicBezTo>
                  <a:pt x="902109" y="558154"/>
                  <a:pt x="905349" y="550592"/>
                  <a:pt x="904989" y="542670"/>
                </a:cubicBezTo>
                <a:cubicBezTo>
                  <a:pt x="904989" y="534747"/>
                  <a:pt x="901749" y="527545"/>
                  <a:pt x="895989" y="522144"/>
                </a:cubicBezTo>
                <a:lnTo>
                  <a:pt x="711244" y="342013"/>
                </a:lnTo>
                <a:lnTo>
                  <a:pt x="654083" y="286279"/>
                </a:lnTo>
                <a:lnTo>
                  <a:pt x="592887" y="286279"/>
                </a:lnTo>
                <a:lnTo>
                  <a:pt x="415057" y="386387"/>
                </a:lnTo>
                <a:cubicBezTo>
                  <a:pt x="402817" y="393229"/>
                  <a:pt x="389498" y="396830"/>
                  <a:pt x="376179" y="396830"/>
                </a:cubicBezTo>
                <a:cubicBezTo>
                  <a:pt x="355300" y="396830"/>
                  <a:pt x="334421" y="388547"/>
                  <a:pt x="319302" y="372703"/>
                </a:cubicBezTo>
                <a:cubicBezTo>
                  <a:pt x="289064" y="341374"/>
                  <a:pt x="289784" y="291321"/>
                  <a:pt x="320382" y="261072"/>
                </a:cubicBezTo>
                <a:lnTo>
                  <a:pt x="489932" y="93266"/>
                </a:lnTo>
                <a:cubicBezTo>
                  <a:pt x="508291" y="74901"/>
                  <a:pt x="529890" y="60497"/>
                  <a:pt x="552929" y="49694"/>
                </a:cubicBezTo>
                <a:cubicBezTo>
                  <a:pt x="537630" y="47533"/>
                  <a:pt x="522061" y="46633"/>
                  <a:pt x="506492" y="46993"/>
                </a:cubicBezTo>
                <a:close/>
                <a:moveTo>
                  <a:pt x="22319" y="0"/>
                </a:moveTo>
                <a:lnTo>
                  <a:pt x="143272" y="0"/>
                </a:lnTo>
                <a:cubicBezTo>
                  <a:pt x="167391" y="0"/>
                  <a:pt x="187190" y="19445"/>
                  <a:pt x="187910" y="43212"/>
                </a:cubicBezTo>
                <a:lnTo>
                  <a:pt x="270705" y="43212"/>
                </a:lnTo>
                <a:lnTo>
                  <a:pt x="451415" y="7922"/>
                </a:lnTo>
                <a:cubicBezTo>
                  <a:pt x="516931" y="-4681"/>
                  <a:pt x="583527" y="3241"/>
                  <a:pt x="644364" y="30969"/>
                </a:cubicBezTo>
                <a:cubicBezTo>
                  <a:pt x="644364" y="30969"/>
                  <a:pt x="644724" y="30969"/>
                  <a:pt x="645084" y="30969"/>
                </a:cubicBezTo>
                <a:lnTo>
                  <a:pt x="960066" y="30969"/>
                </a:lnTo>
                <a:cubicBezTo>
                  <a:pt x="965825" y="12964"/>
                  <a:pt x="982744" y="0"/>
                  <a:pt x="1002543" y="0"/>
                </a:cubicBezTo>
                <a:lnTo>
                  <a:pt x="1123496" y="0"/>
                </a:lnTo>
                <a:cubicBezTo>
                  <a:pt x="1135736" y="0"/>
                  <a:pt x="1145815" y="10083"/>
                  <a:pt x="1145815" y="22326"/>
                </a:cubicBezTo>
                <a:lnTo>
                  <a:pt x="1145815" y="169607"/>
                </a:lnTo>
                <a:cubicBezTo>
                  <a:pt x="1145815" y="181850"/>
                  <a:pt x="1135736" y="192293"/>
                  <a:pt x="1123496" y="192293"/>
                </a:cubicBezTo>
                <a:cubicBezTo>
                  <a:pt x="1111257" y="192293"/>
                  <a:pt x="1101178" y="181850"/>
                  <a:pt x="1101178" y="169607"/>
                </a:cubicBezTo>
                <a:lnTo>
                  <a:pt x="1101178" y="44652"/>
                </a:lnTo>
                <a:lnTo>
                  <a:pt x="1002543" y="44652"/>
                </a:lnTo>
                <a:lnTo>
                  <a:pt x="1002543" y="236220"/>
                </a:lnTo>
                <a:lnTo>
                  <a:pt x="1002543" y="469209"/>
                </a:lnTo>
                <a:lnTo>
                  <a:pt x="1101178" y="469209"/>
                </a:lnTo>
                <a:lnTo>
                  <a:pt x="1101178" y="343175"/>
                </a:lnTo>
                <a:cubicBezTo>
                  <a:pt x="1101178" y="330931"/>
                  <a:pt x="1111257" y="320849"/>
                  <a:pt x="1123496" y="320849"/>
                </a:cubicBezTo>
                <a:cubicBezTo>
                  <a:pt x="1135736" y="320849"/>
                  <a:pt x="1145815" y="330931"/>
                  <a:pt x="1145815" y="343175"/>
                </a:cubicBezTo>
                <a:lnTo>
                  <a:pt x="1145815" y="491536"/>
                </a:lnTo>
                <a:cubicBezTo>
                  <a:pt x="1145815" y="503779"/>
                  <a:pt x="1135736" y="514222"/>
                  <a:pt x="1123496" y="514222"/>
                </a:cubicBezTo>
                <a:lnTo>
                  <a:pt x="1002543" y="514222"/>
                </a:lnTo>
                <a:cubicBezTo>
                  <a:pt x="978065" y="514222"/>
                  <a:pt x="957906" y="494056"/>
                  <a:pt x="957906" y="469209"/>
                </a:cubicBezTo>
                <a:lnTo>
                  <a:pt x="957906" y="450124"/>
                </a:lnTo>
                <a:lnTo>
                  <a:pt x="911829" y="474971"/>
                </a:lnTo>
                <a:lnTo>
                  <a:pt x="927308" y="490095"/>
                </a:lnTo>
                <a:cubicBezTo>
                  <a:pt x="941707" y="503779"/>
                  <a:pt x="949626" y="522504"/>
                  <a:pt x="949986" y="542310"/>
                </a:cubicBezTo>
                <a:cubicBezTo>
                  <a:pt x="949986" y="561755"/>
                  <a:pt x="942787" y="580840"/>
                  <a:pt x="928748" y="594884"/>
                </a:cubicBezTo>
                <a:cubicBezTo>
                  <a:pt x="914348" y="609648"/>
                  <a:pt x="894909" y="617210"/>
                  <a:pt x="875831" y="617210"/>
                </a:cubicBezTo>
                <a:cubicBezTo>
                  <a:pt x="864311" y="617210"/>
                  <a:pt x="853152" y="614689"/>
                  <a:pt x="843072" y="609648"/>
                </a:cubicBezTo>
                <a:cubicBezTo>
                  <a:pt x="839473" y="620091"/>
                  <a:pt x="833353" y="630174"/>
                  <a:pt x="825433" y="638816"/>
                </a:cubicBezTo>
                <a:cubicBezTo>
                  <a:pt x="811034" y="653580"/>
                  <a:pt x="791595" y="661142"/>
                  <a:pt x="772156" y="661142"/>
                </a:cubicBezTo>
                <a:cubicBezTo>
                  <a:pt x="753437" y="661142"/>
                  <a:pt x="735079" y="654300"/>
                  <a:pt x="720679" y="640256"/>
                </a:cubicBezTo>
                <a:lnTo>
                  <a:pt x="712760" y="632694"/>
                </a:lnTo>
                <a:cubicBezTo>
                  <a:pt x="709520" y="641697"/>
                  <a:pt x="704120" y="650699"/>
                  <a:pt x="696921" y="657901"/>
                </a:cubicBezTo>
                <a:cubicBezTo>
                  <a:pt x="682881" y="671945"/>
                  <a:pt x="664523" y="680227"/>
                  <a:pt x="644364" y="680227"/>
                </a:cubicBezTo>
                <a:cubicBezTo>
                  <a:pt x="644364" y="680227"/>
                  <a:pt x="644004" y="680227"/>
                  <a:pt x="643644" y="680227"/>
                </a:cubicBezTo>
                <a:cubicBezTo>
                  <a:pt x="631404" y="680227"/>
                  <a:pt x="619525" y="677347"/>
                  <a:pt x="608726" y="671585"/>
                </a:cubicBezTo>
                <a:cubicBezTo>
                  <a:pt x="606206" y="679147"/>
                  <a:pt x="602246" y="686349"/>
                  <a:pt x="596846" y="692831"/>
                </a:cubicBezTo>
                <a:lnTo>
                  <a:pt x="578487" y="715157"/>
                </a:lnTo>
                <a:cubicBezTo>
                  <a:pt x="566608" y="729561"/>
                  <a:pt x="549329" y="738563"/>
                  <a:pt x="530250" y="740724"/>
                </a:cubicBezTo>
                <a:cubicBezTo>
                  <a:pt x="528090" y="740724"/>
                  <a:pt x="525930" y="741084"/>
                  <a:pt x="523411" y="741084"/>
                </a:cubicBezTo>
                <a:cubicBezTo>
                  <a:pt x="506851" y="741084"/>
                  <a:pt x="491372" y="735323"/>
                  <a:pt x="478413" y="724880"/>
                </a:cubicBezTo>
                <a:cubicBezTo>
                  <a:pt x="463654" y="712636"/>
                  <a:pt x="455014" y="696072"/>
                  <a:pt x="453215" y="678787"/>
                </a:cubicBezTo>
                <a:cubicBezTo>
                  <a:pt x="451415" y="678787"/>
                  <a:pt x="449975" y="678787"/>
                  <a:pt x="448175" y="678787"/>
                </a:cubicBezTo>
                <a:cubicBezTo>
                  <a:pt x="431616" y="678787"/>
                  <a:pt x="415777" y="673025"/>
                  <a:pt x="402817" y="662583"/>
                </a:cubicBezTo>
                <a:cubicBezTo>
                  <a:pt x="388778" y="651059"/>
                  <a:pt x="379779" y="634495"/>
                  <a:pt x="377619" y="616490"/>
                </a:cubicBezTo>
                <a:cubicBezTo>
                  <a:pt x="376179" y="616490"/>
                  <a:pt x="374379" y="616490"/>
                  <a:pt x="372939" y="616490"/>
                </a:cubicBezTo>
                <a:cubicBezTo>
                  <a:pt x="356740" y="616490"/>
                  <a:pt x="340901" y="611449"/>
                  <a:pt x="327582" y="600646"/>
                </a:cubicBezTo>
                <a:cubicBezTo>
                  <a:pt x="313542" y="589122"/>
                  <a:pt x="304543" y="572558"/>
                  <a:pt x="302383" y="554553"/>
                </a:cubicBezTo>
                <a:cubicBezTo>
                  <a:pt x="300943" y="554553"/>
                  <a:pt x="299143" y="554553"/>
                  <a:pt x="297343" y="554553"/>
                </a:cubicBezTo>
                <a:cubicBezTo>
                  <a:pt x="281504" y="554553"/>
                  <a:pt x="265305" y="549511"/>
                  <a:pt x="252346" y="538348"/>
                </a:cubicBezTo>
                <a:cubicBezTo>
                  <a:pt x="237227" y="526105"/>
                  <a:pt x="228947" y="509180"/>
                  <a:pt x="226787" y="491536"/>
                </a:cubicBezTo>
                <a:lnTo>
                  <a:pt x="216348" y="483253"/>
                </a:lnTo>
                <a:cubicBezTo>
                  <a:pt x="208068" y="476772"/>
                  <a:pt x="198349" y="472090"/>
                  <a:pt x="187910" y="469209"/>
                </a:cubicBezTo>
                <a:cubicBezTo>
                  <a:pt x="187910" y="494056"/>
                  <a:pt x="167751" y="514222"/>
                  <a:pt x="143272" y="514222"/>
                </a:cubicBezTo>
                <a:lnTo>
                  <a:pt x="22319" y="514222"/>
                </a:lnTo>
                <a:cubicBezTo>
                  <a:pt x="9720" y="514222"/>
                  <a:pt x="0" y="503779"/>
                  <a:pt x="0" y="491536"/>
                </a:cubicBezTo>
                <a:lnTo>
                  <a:pt x="0" y="350017"/>
                </a:lnTo>
                <a:cubicBezTo>
                  <a:pt x="0" y="337413"/>
                  <a:pt x="9720" y="327691"/>
                  <a:pt x="22319" y="327691"/>
                </a:cubicBezTo>
                <a:cubicBezTo>
                  <a:pt x="34558" y="327691"/>
                  <a:pt x="44638" y="337413"/>
                  <a:pt x="44638" y="350017"/>
                </a:cubicBezTo>
                <a:lnTo>
                  <a:pt x="44638" y="469209"/>
                </a:lnTo>
                <a:lnTo>
                  <a:pt x="143272" y="469209"/>
                </a:lnTo>
                <a:lnTo>
                  <a:pt x="143272" y="44652"/>
                </a:lnTo>
                <a:lnTo>
                  <a:pt x="44638" y="44652"/>
                </a:lnTo>
                <a:lnTo>
                  <a:pt x="44638" y="166366"/>
                </a:lnTo>
                <a:cubicBezTo>
                  <a:pt x="44638" y="178609"/>
                  <a:pt x="34558" y="188692"/>
                  <a:pt x="22319" y="188692"/>
                </a:cubicBezTo>
                <a:cubicBezTo>
                  <a:pt x="9720" y="188692"/>
                  <a:pt x="0" y="178609"/>
                  <a:pt x="0" y="166366"/>
                </a:cubicBezTo>
                <a:lnTo>
                  <a:pt x="0" y="22326"/>
                </a:lnTo>
                <a:cubicBezTo>
                  <a:pt x="0" y="10083"/>
                  <a:pt x="9720" y="0"/>
                  <a:pt x="22319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9ECD183-11AF-67F6-2835-C12A6BF7845A}"/>
              </a:ext>
            </a:extLst>
          </p:cNvPr>
          <p:cNvSpPr/>
          <p:nvPr/>
        </p:nvSpPr>
        <p:spPr>
          <a:xfrm>
            <a:off x="8820095" y="5188119"/>
            <a:ext cx="1307592" cy="130674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8638780-E25F-4F6B-1BF5-636B143BF845}"/>
              </a:ext>
            </a:extLst>
          </p:cNvPr>
          <p:cNvSpPr txBox="1"/>
          <p:nvPr/>
        </p:nvSpPr>
        <p:spPr>
          <a:xfrm>
            <a:off x="9040239" y="5295371"/>
            <a:ext cx="784189" cy="11541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9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974AACD-D485-3257-67EC-A0651C4C3ED6}"/>
              </a:ext>
            </a:extLst>
          </p:cNvPr>
          <p:cNvSpPr txBox="1"/>
          <p:nvPr/>
        </p:nvSpPr>
        <p:spPr>
          <a:xfrm>
            <a:off x="3985877" y="5374999"/>
            <a:ext cx="5724367" cy="360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51"/>
              </a:lnSpc>
            </a:pPr>
            <a:r>
              <a:rPr lang="en-US" sz="2800" b="1" dirty="0">
                <a:solidFill>
                  <a:schemeClr val="accent5"/>
                </a:solidFill>
                <a:ea typeface="Lato Light" panose="020F0502020204030203" pitchFamily="34" charset="0"/>
                <a:cs typeface="Mukta ExtraLight" panose="020B0000000000000000" pitchFamily="34" charset="77"/>
              </a:rPr>
              <a:t>Water Cut %= 2.81*Flowrate -11</a:t>
            </a:r>
          </a:p>
        </p:txBody>
      </p:sp>
    </p:spTree>
    <p:extLst>
      <p:ext uri="{BB962C8B-B14F-4D97-AF65-F5344CB8AC3E}">
        <p14:creationId xmlns:p14="http://schemas.microsoft.com/office/powerpoint/2010/main" val="116292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7" grpId="0" animBg="1"/>
      <p:bldP spid="30" grpId="0" animBg="1"/>
      <p:bldP spid="32" grpId="0"/>
      <p:bldP spid="33" grpId="0"/>
      <p:bldP spid="34" grpId="0"/>
      <p:bldP spid="35" grpId="0"/>
      <p:bldP spid="37" grpId="0" animBg="1"/>
      <p:bldP spid="38" grpId="0" animBg="1"/>
      <p:bldP spid="39" grpId="0" animBg="1"/>
      <p:bldP spid="41" grpId="0" animBg="1"/>
      <p:bldP spid="73" grpId="0"/>
      <p:bldP spid="74" grpId="0"/>
      <p:bldP spid="22" grpId="0"/>
      <p:bldP spid="26" grpId="0"/>
      <p:bldP spid="81" grpId="0" animBg="1"/>
      <p:bldP spid="82" grpId="0" animBg="1"/>
      <p:bldP spid="84" grpId="0"/>
      <p:bldP spid="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0F6E2FB2-7684-2342-8B9F-E46FC849DB28}"/>
              </a:ext>
            </a:extLst>
          </p:cNvPr>
          <p:cNvSpPr txBox="1"/>
          <p:nvPr/>
        </p:nvSpPr>
        <p:spPr>
          <a:xfrm>
            <a:off x="8181153" y="5393680"/>
            <a:ext cx="760144" cy="115416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9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931421-EBDD-BAB6-00D7-52658FA898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Thank You </a:t>
            </a:r>
          </a:p>
          <a:p>
            <a:pPr algn="ctr"/>
            <a:r>
              <a:rPr lang="en-US" sz="4800" b="1" dirty="0"/>
              <a:t>Any Question ?</a:t>
            </a:r>
          </a:p>
        </p:txBody>
      </p:sp>
    </p:spTree>
    <p:extLst>
      <p:ext uri="{BB962C8B-B14F-4D97-AF65-F5344CB8AC3E}">
        <p14:creationId xmlns:p14="http://schemas.microsoft.com/office/powerpoint/2010/main" val="1685663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2993</TotalTime>
  <Words>532</Words>
  <Application>Microsoft Office PowerPoint</Application>
  <PresentationFormat>Widescreen</PresentationFormat>
  <Paragraphs>119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Lato Light</vt:lpstr>
      <vt:lpstr>Poppins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Jabbari</dc:creator>
  <cp:lastModifiedBy>Ahmed Jabbari</cp:lastModifiedBy>
  <cp:revision>1</cp:revision>
  <dcterms:created xsi:type="dcterms:W3CDTF">2023-10-29T18:04:54Z</dcterms:created>
  <dcterms:modified xsi:type="dcterms:W3CDTF">2023-11-01T18:05:49Z</dcterms:modified>
</cp:coreProperties>
</file>