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572000" cy="69500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17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16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16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17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17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17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16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520" y="112212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3360" y="0"/>
            <a:ext cx="1188360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" name="Group 2"/>
          <p:cNvGrpSpPr/>
          <p:nvPr/>
        </p:nvGrpSpPr>
        <p:grpSpPr>
          <a:xfrm>
            <a:off x="264240" y="51480"/>
            <a:ext cx="4043520" cy="6846480"/>
            <a:chOff x="264240" y="51480"/>
            <a:chExt cx="4043520" cy="6846480"/>
          </a:xfrm>
        </p:grpSpPr>
        <p:sp>
          <p:nvSpPr>
            <p:cNvPr id="40" name="CustomShape 3"/>
            <p:cNvSpPr/>
            <p:nvPr/>
          </p:nvSpPr>
          <p:spPr>
            <a:xfrm>
              <a:off x="3165840" y="1254240"/>
              <a:ext cx="456480" cy="312012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3165840" y="1254240"/>
              <a:ext cx="456480" cy="241452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3165840" y="1254240"/>
              <a:ext cx="456480" cy="170892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3165840" y="1254240"/>
              <a:ext cx="456480" cy="100332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4" name="CustomShape 7"/>
            <p:cNvSpPr/>
            <p:nvPr/>
          </p:nvSpPr>
          <p:spPr>
            <a:xfrm>
              <a:off x="3165840" y="1254240"/>
              <a:ext cx="456480" cy="29772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963440" y="548640"/>
              <a:ext cx="1202040" cy="208440"/>
            </a:xfrm>
            <a:custGeom>
              <a:avLst/>
              <a:gdLst/>
              <a:ahLst/>
              <a:rect l="l" t="t" r="r" b="b"/>
              <a:pathLst>
                <a:path w="1202423" h="208685">
                  <a:moveTo>
                    <a:pt x="0" y="0"/>
                  </a:moveTo>
                  <a:lnTo>
                    <a:pt x="0" y="104342"/>
                  </a:lnTo>
                  <a:lnTo>
                    <a:pt x="1202423" y="104342"/>
                  </a:lnTo>
                  <a:lnTo>
                    <a:pt x="1202423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1963440" y="1254240"/>
              <a:ext cx="456480" cy="5236560"/>
            </a:xfrm>
            <a:custGeom>
              <a:avLst/>
              <a:gdLst/>
              <a:ahLst/>
              <a:rect l="l" t="t" r="r" b="b"/>
              <a:pathLst>
                <a:path w="457119" h="5237000">
                  <a:moveTo>
                    <a:pt x="0" y="0"/>
                  </a:moveTo>
                  <a:lnTo>
                    <a:pt x="0" y="5237000"/>
                  </a:lnTo>
                  <a:lnTo>
                    <a:pt x="457119" y="5237000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1963440" y="1254240"/>
              <a:ext cx="456480" cy="4530960"/>
            </a:xfrm>
            <a:custGeom>
              <a:avLst/>
              <a:gdLst/>
              <a:ahLst/>
              <a:rect l="l" t="t" r="r" b="b"/>
              <a:pathLst>
                <a:path w="457119" h="4531446">
                  <a:moveTo>
                    <a:pt x="0" y="0"/>
                  </a:moveTo>
                  <a:lnTo>
                    <a:pt x="0" y="4531446"/>
                  </a:lnTo>
                  <a:lnTo>
                    <a:pt x="457119" y="4531446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1963440" y="1254240"/>
              <a:ext cx="456480" cy="3825360"/>
            </a:xfrm>
            <a:custGeom>
              <a:avLst/>
              <a:gdLst/>
              <a:ahLst/>
              <a:rect l="l" t="t" r="r" b="b"/>
              <a:pathLst>
                <a:path w="457119" h="3825892">
                  <a:moveTo>
                    <a:pt x="0" y="0"/>
                  </a:moveTo>
                  <a:lnTo>
                    <a:pt x="0" y="3825892"/>
                  </a:lnTo>
                  <a:lnTo>
                    <a:pt x="457119" y="3825892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9" name="CustomShape 12"/>
            <p:cNvSpPr/>
            <p:nvPr/>
          </p:nvSpPr>
          <p:spPr>
            <a:xfrm>
              <a:off x="1963440" y="1254240"/>
              <a:ext cx="456480" cy="312012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0" name="CustomShape 13"/>
            <p:cNvSpPr/>
            <p:nvPr/>
          </p:nvSpPr>
          <p:spPr>
            <a:xfrm>
              <a:off x="1963440" y="1254240"/>
              <a:ext cx="456480" cy="241452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1963440" y="1254240"/>
              <a:ext cx="456480" cy="170892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963440" y="1254240"/>
              <a:ext cx="456480" cy="100332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1963440" y="1254240"/>
              <a:ext cx="456480" cy="29772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1917360" y="548640"/>
              <a:ext cx="91080" cy="208440"/>
            </a:xfrm>
            <a:custGeom>
              <a:avLst/>
              <a:gdLst/>
              <a:ahLst/>
              <a:rect l="l" t="t" r="r" b="b"/>
              <a:pathLst>
                <a:path w="0" h="208685">
                  <a:moveTo>
                    <a:pt x="45720" y="0"/>
                  </a:moveTo>
                  <a:lnTo>
                    <a:pt x="45720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761040" y="1254240"/>
              <a:ext cx="456480" cy="312012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6" name="CustomShape 19"/>
            <p:cNvSpPr/>
            <p:nvPr/>
          </p:nvSpPr>
          <p:spPr>
            <a:xfrm>
              <a:off x="761040" y="1254240"/>
              <a:ext cx="456480" cy="241452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7" name="CustomShape 20"/>
            <p:cNvSpPr/>
            <p:nvPr/>
          </p:nvSpPr>
          <p:spPr>
            <a:xfrm>
              <a:off x="761040" y="1254240"/>
              <a:ext cx="456480" cy="170892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8" name="CustomShape 21"/>
            <p:cNvSpPr/>
            <p:nvPr/>
          </p:nvSpPr>
          <p:spPr>
            <a:xfrm>
              <a:off x="761040" y="1254240"/>
              <a:ext cx="456480" cy="100332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9" name="CustomShape 22"/>
            <p:cNvSpPr/>
            <p:nvPr/>
          </p:nvSpPr>
          <p:spPr>
            <a:xfrm>
              <a:off x="761040" y="1254240"/>
              <a:ext cx="456480" cy="29772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0" name="CustomShape 23"/>
            <p:cNvSpPr/>
            <p:nvPr/>
          </p:nvSpPr>
          <p:spPr>
            <a:xfrm>
              <a:off x="761040" y="548640"/>
              <a:ext cx="1201680" cy="208440"/>
            </a:xfrm>
            <a:custGeom>
              <a:avLst/>
              <a:gdLst/>
              <a:ahLst/>
              <a:rect l="l" t="t" r="r" b="b"/>
              <a:pathLst>
                <a:path w="1202423" h="208685">
                  <a:moveTo>
                    <a:pt x="1202423" y="0"/>
                  </a:moveTo>
                  <a:lnTo>
                    <a:pt x="1202423" y="104342"/>
                  </a:lnTo>
                  <a:lnTo>
                    <a:pt x="0" y="104342"/>
                  </a:lnTo>
                  <a:lnTo>
                    <a:pt x="0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1" name="CustomShape 24"/>
            <p:cNvSpPr/>
            <p:nvPr/>
          </p:nvSpPr>
          <p:spPr>
            <a:xfrm>
              <a:off x="1714680" y="514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2" name="CustomShape 25"/>
            <p:cNvSpPr/>
            <p:nvPr/>
          </p:nvSpPr>
          <p:spPr>
            <a:xfrm>
              <a:off x="1714680" y="514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1466640" y="1411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Hospital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4" name="CustomShape 27"/>
            <p:cNvSpPr/>
            <p:nvPr/>
          </p:nvSpPr>
          <p:spPr>
            <a:xfrm>
              <a:off x="512280" y="7570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5" name="CustomShape 28"/>
            <p:cNvSpPr/>
            <p:nvPr/>
          </p:nvSpPr>
          <p:spPr>
            <a:xfrm>
              <a:off x="512280" y="7570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6" name="CustomShape 29"/>
            <p:cNvSpPr/>
            <p:nvPr/>
          </p:nvSpPr>
          <p:spPr>
            <a:xfrm>
              <a:off x="264240" y="846720"/>
              <a:ext cx="99288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Estekbal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7" name="CustomShape 30"/>
            <p:cNvSpPr/>
            <p:nvPr/>
          </p:nvSpPr>
          <p:spPr>
            <a:xfrm>
              <a:off x="1158480" y="1462680"/>
              <a:ext cx="49608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8" name="CustomShape 31"/>
            <p:cNvSpPr/>
            <p:nvPr/>
          </p:nvSpPr>
          <p:spPr>
            <a:xfrm>
              <a:off x="1158480" y="1462680"/>
              <a:ext cx="49608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9" name="CustomShape 32"/>
            <p:cNvSpPr/>
            <p:nvPr/>
          </p:nvSpPr>
          <p:spPr>
            <a:xfrm>
              <a:off x="909720" y="15523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Defibraillator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0" name="CustomShape 33"/>
            <p:cNvSpPr/>
            <p:nvPr/>
          </p:nvSpPr>
          <p:spPr>
            <a:xfrm>
              <a:off x="1158480" y="2168280"/>
              <a:ext cx="49608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1" name="CustomShape 34"/>
            <p:cNvSpPr/>
            <p:nvPr/>
          </p:nvSpPr>
          <p:spPr>
            <a:xfrm>
              <a:off x="1158480" y="2168280"/>
              <a:ext cx="49608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2" name="CustomShape 35"/>
            <p:cNvSpPr/>
            <p:nvPr/>
          </p:nvSpPr>
          <p:spPr>
            <a:xfrm>
              <a:off x="909720" y="22579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ECG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3" name="CustomShape 36"/>
            <p:cNvSpPr/>
            <p:nvPr/>
          </p:nvSpPr>
          <p:spPr>
            <a:xfrm>
              <a:off x="1158480" y="2873880"/>
              <a:ext cx="49608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4" name="CustomShape 37"/>
            <p:cNvSpPr/>
            <p:nvPr/>
          </p:nvSpPr>
          <p:spPr>
            <a:xfrm>
              <a:off x="1158480" y="2873880"/>
              <a:ext cx="49608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5" name="CustomShape 38"/>
            <p:cNvSpPr/>
            <p:nvPr/>
          </p:nvSpPr>
          <p:spPr>
            <a:xfrm>
              <a:off x="909720" y="29631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6" name="CustomShape 39"/>
            <p:cNvSpPr/>
            <p:nvPr/>
          </p:nvSpPr>
          <p:spPr>
            <a:xfrm>
              <a:off x="1158480" y="3579480"/>
              <a:ext cx="49608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7" name="CustomShape 40"/>
            <p:cNvSpPr/>
            <p:nvPr/>
          </p:nvSpPr>
          <p:spPr>
            <a:xfrm>
              <a:off x="1158480" y="3579480"/>
              <a:ext cx="49608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8" name="CustomShape 41"/>
            <p:cNvSpPr/>
            <p:nvPr/>
          </p:nvSpPr>
          <p:spPr>
            <a:xfrm>
              <a:off x="909720" y="36687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Syringe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9" name="CustomShape 42"/>
            <p:cNvSpPr/>
            <p:nvPr/>
          </p:nvSpPr>
          <p:spPr>
            <a:xfrm>
              <a:off x="1158480" y="4285080"/>
              <a:ext cx="49608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0" name="CustomShape 43"/>
            <p:cNvSpPr/>
            <p:nvPr/>
          </p:nvSpPr>
          <p:spPr>
            <a:xfrm>
              <a:off x="1158480" y="4285080"/>
              <a:ext cx="49608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1" name="CustomShape 44"/>
            <p:cNvSpPr/>
            <p:nvPr/>
          </p:nvSpPr>
          <p:spPr>
            <a:xfrm>
              <a:off x="909720" y="43743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Infusion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2" name="CustomShape 45"/>
            <p:cNvSpPr/>
            <p:nvPr/>
          </p:nvSpPr>
          <p:spPr>
            <a:xfrm>
              <a:off x="1714680" y="7570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3" name="CustomShape 46"/>
            <p:cNvSpPr/>
            <p:nvPr/>
          </p:nvSpPr>
          <p:spPr>
            <a:xfrm>
              <a:off x="1714680" y="7570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4" name="CustomShape 47"/>
            <p:cNvSpPr/>
            <p:nvPr/>
          </p:nvSpPr>
          <p:spPr>
            <a:xfrm>
              <a:off x="1466640" y="8467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Open Cardiology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5" name="CustomShape 48"/>
            <p:cNvSpPr/>
            <p:nvPr/>
          </p:nvSpPr>
          <p:spPr>
            <a:xfrm>
              <a:off x="2360880" y="14626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6" name="CustomShape 49"/>
            <p:cNvSpPr/>
            <p:nvPr/>
          </p:nvSpPr>
          <p:spPr>
            <a:xfrm>
              <a:off x="2360880" y="14626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7" name="CustomShape 50"/>
            <p:cNvSpPr/>
            <p:nvPr/>
          </p:nvSpPr>
          <p:spPr>
            <a:xfrm>
              <a:off x="2112120" y="15523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8" name="CustomShape 51"/>
            <p:cNvSpPr/>
            <p:nvPr/>
          </p:nvSpPr>
          <p:spPr>
            <a:xfrm>
              <a:off x="2360880" y="21682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9" name="CustomShape 52"/>
            <p:cNvSpPr/>
            <p:nvPr/>
          </p:nvSpPr>
          <p:spPr>
            <a:xfrm>
              <a:off x="2360880" y="21682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0" name="CustomShape 53"/>
            <p:cNvSpPr/>
            <p:nvPr/>
          </p:nvSpPr>
          <p:spPr>
            <a:xfrm>
              <a:off x="2112120" y="22579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Defibrillator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1" name="CustomShape 54"/>
            <p:cNvSpPr/>
            <p:nvPr/>
          </p:nvSpPr>
          <p:spPr>
            <a:xfrm>
              <a:off x="2360880" y="28738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2" name="CustomShape 55"/>
            <p:cNvSpPr/>
            <p:nvPr/>
          </p:nvSpPr>
          <p:spPr>
            <a:xfrm>
              <a:off x="2360880" y="28738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3" name="CustomShape 56"/>
            <p:cNvSpPr/>
            <p:nvPr/>
          </p:nvSpPr>
          <p:spPr>
            <a:xfrm>
              <a:off x="2112120" y="29631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Syringe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4" name="CustomShape 57"/>
            <p:cNvSpPr/>
            <p:nvPr/>
          </p:nvSpPr>
          <p:spPr>
            <a:xfrm>
              <a:off x="2360880" y="35794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5" name="CustomShape 58"/>
            <p:cNvSpPr/>
            <p:nvPr/>
          </p:nvSpPr>
          <p:spPr>
            <a:xfrm>
              <a:off x="2360880" y="35794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6" name="CustomShape 59"/>
            <p:cNvSpPr/>
            <p:nvPr/>
          </p:nvSpPr>
          <p:spPr>
            <a:xfrm>
              <a:off x="2112120" y="36687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Mobile Ventilator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7" name="CustomShape 60"/>
            <p:cNvSpPr/>
            <p:nvPr/>
          </p:nvSpPr>
          <p:spPr>
            <a:xfrm>
              <a:off x="2360880" y="42850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8" name="CustomShape 61"/>
            <p:cNvSpPr/>
            <p:nvPr/>
          </p:nvSpPr>
          <p:spPr>
            <a:xfrm>
              <a:off x="2360880" y="42850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9" name="CustomShape 62"/>
            <p:cNvSpPr/>
            <p:nvPr/>
          </p:nvSpPr>
          <p:spPr>
            <a:xfrm>
              <a:off x="2112120" y="43743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Ultrasound ECG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0" name="CustomShape 63"/>
            <p:cNvSpPr/>
            <p:nvPr/>
          </p:nvSpPr>
          <p:spPr>
            <a:xfrm>
              <a:off x="2360880" y="49906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1" name="CustomShape 64"/>
            <p:cNvSpPr/>
            <p:nvPr/>
          </p:nvSpPr>
          <p:spPr>
            <a:xfrm>
              <a:off x="2360880" y="49906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2" name="CustomShape 65"/>
            <p:cNvSpPr/>
            <p:nvPr/>
          </p:nvSpPr>
          <p:spPr>
            <a:xfrm>
              <a:off x="2112120" y="50799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Blood Gas Analyzer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3" name="CustomShape 66"/>
            <p:cNvSpPr/>
            <p:nvPr/>
          </p:nvSpPr>
          <p:spPr>
            <a:xfrm>
              <a:off x="2360880" y="569592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4" name="CustomShape 67"/>
            <p:cNvSpPr/>
            <p:nvPr/>
          </p:nvSpPr>
          <p:spPr>
            <a:xfrm>
              <a:off x="2360880" y="569592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5" name="CustomShape 68"/>
            <p:cNvSpPr/>
            <p:nvPr/>
          </p:nvSpPr>
          <p:spPr>
            <a:xfrm>
              <a:off x="2112120" y="57855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Ventilator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6" name="CustomShape 69"/>
            <p:cNvSpPr/>
            <p:nvPr/>
          </p:nvSpPr>
          <p:spPr>
            <a:xfrm>
              <a:off x="2360880" y="640152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7" name="CustomShape 70"/>
            <p:cNvSpPr/>
            <p:nvPr/>
          </p:nvSpPr>
          <p:spPr>
            <a:xfrm>
              <a:off x="2360880" y="640152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8" name="CustomShape 71"/>
            <p:cNvSpPr/>
            <p:nvPr/>
          </p:nvSpPr>
          <p:spPr>
            <a:xfrm>
              <a:off x="2112120" y="64911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X-Ray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9" name="CustomShape 72"/>
            <p:cNvSpPr/>
            <p:nvPr/>
          </p:nvSpPr>
          <p:spPr>
            <a:xfrm>
              <a:off x="2917080" y="7570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0" name="CustomShape 73"/>
            <p:cNvSpPr/>
            <p:nvPr/>
          </p:nvSpPr>
          <p:spPr>
            <a:xfrm>
              <a:off x="2917080" y="7570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1" name="CustomShape 74"/>
            <p:cNvSpPr/>
            <p:nvPr/>
          </p:nvSpPr>
          <p:spPr>
            <a:xfrm>
              <a:off x="2669040" y="8467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Radiology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2" name="CustomShape 75"/>
            <p:cNvSpPr/>
            <p:nvPr/>
          </p:nvSpPr>
          <p:spPr>
            <a:xfrm>
              <a:off x="3563280" y="14626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3563280" y="14626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4" name="CustomShape 77"/>
            <p:cNvSpPr/>
            <p:nvPr/>
          </p:nvSpPr>
          <p:spPr>
            <a:xfrm>
              <a:off x="3314520" y="15523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Ultrasonic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5" name="CustomShape 78"/>
            <p:cNvSpPr/>
            <p:nvPr/>
          </p:nvSpPr>
          <p:spPr>
            <a:xfrm>
              <a:off x="3563280" y="21682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6" name="CustomShape 79"/>
            <p:cNvSpPr/>
            <p:nvPr/>
          </p:nvSpPr>
          <p:spPr>
            <a:xfrm>
              <a:off x="3563280" y="21682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7" name="CustomShape 80"/>
            <p:cNvSpPr/>
            <p:nvPr/>
          </p:nvSpPr>
          <p:spPr>
            <a:xfrm>
              <a:off x="3314520" y="225792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X-Ray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8" name="CustomShape 81"/>
            <p:cNvSpPr/>
            <p:nvPr/>
          </p:nvSpPr>
          <p:spPr>
            <a:xfrm>
              <a:off x="3563280" y="28738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9" name="CustomShape 82"/>
            <p:cNvSpPr/>
            <p:nvPr/>
          </p:nvSpPr>
          <p:spPr>
            <a:xfrm>
              <a:off x="3563280" y="28738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0" name="CustomShape 83"/>
            <p:cNvSpPr/>
            <p:nvPr/>
          </p:nvSpPr>
          <p:spPr>
            <a:xfrm>
              <a:off x="3314520" y="29631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21" name="CustomShape 84"/>
            <p:cNvSpPr/>
            <p:nvPr/>
          </p:nvSpPr>
          <p:spPr>
            <a:xfrm>
              <a:off x="3563280" y="35794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CustomShape 85"/>
            <p:cNvSpPr/>
            <p:nvPr/>
          </p:nvSpPr>
          <p:spPr>
            <a:xfrm>
              <a:off x="3563280" y="35794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3" name="CustomShape 86"/>
            <p:cNvSpPr/>
            <p:nvPr/>
          </p:nvSpPr>
          <p:spPr>
            <a:xfrm>
              <a:off x="3314520" y="36687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24" name="CustomShape 87"/>
            <p:cNvSpPr/>
            <p:nvPr/>
          </p:nvSpPr>
          <p:spPr>
            <a:xfrm>
              <a:off x="3563280" y="4285080"/>
              <a:ext cx="496440" cy="4964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5" name="CustomShape 88"/>
            <p:cNvSpPr/>
            <p:nvPr/>
          </p:nvSpPr>
          <p:spPr>
            <a:xfrm>
              <a:off x="3563280" y="4285080"/>
              <a:ext cx="496440" cy="4964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CustomShape 89"/>
            <p:cNvSpPr/>
            <p:nvPr/>
          </p:nvSpPr>
          <p:spPr>
            <a:xfrm>
              <a:off x="3314520" y="4374360"/>
              <a:ext cx="993240" cy="317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Gamma Camera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LibreOffice/6.4.3.2$Linux_X86_64 LibreOffice_project/747b5d0ebf89f41c860ec2a39efd7cb15b54f2d8</Application>
  <Words>31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2020-05-08T18:01:22Z</dcterms:created>
  <dc:creator>Ahmed Khaled</dc:creator>
  <dc:description/>
  <dc:language>en-US</dc:language>
  <cp:lastModifiedBy/>
  <dcterms:modified xsi:type="dcterms:W3CDTF">2020-05-09T16:04:54Z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