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748B5-C504-49DF-990A-E0F8B22648B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D1D93-6234-4052-9909-AF95AAA8B36E}">
      <dgm:prSet phldrT="[Text]"/>
      <dgm:spPr/>
      <dgm:t>
        <a:bodyPr/>
        <a:lstStyle/>
        <a:p>
          <a:r>
            <a:rPr lang="en-US" dirty="0"/>
            <a:t>Hospital</a:t>
          </a:r>
        </a:p>
      </dgm:t>
    </dgm:pt>
    <dgm:pt modelId="{8150AFBC-527F-4119-AFE6-5C73FEFE91B0}" type="parTrans" cxnId="{CB71C7E0-F425-407B-97A4-D2ECB32FCA7F}">
      <dgm:prSet/>
      <dgm:spPr/>
      <dgm:t>
        <a:bodyPr/>
        <a:lstStyle/>
        <a:p>
          <a:endParaRPr lang="en-US"/>
        </a:p>
      </dgm:t>
    </dgm:pt>
    <dgm:pt modelId="{21377FAE-E16E-47D3-BF3F-D16B4CDCCC88}" type="sibTrans" cxnId="{CB71C7E0-F425-407B-97A4-D2ECB32FCA7F}">
      <dgm:prSet/>
      <dgm:spPr/>
      <dgm:t>
        <a:bodyPr/>
        <a:lstStyle/>
        <a:p>
          <a:endParaRPr lang="en-US"/>
        </a:p>
      </dgm:t>
    </dgm:pt>
    <dgm:pt modelId="{B8C827A3-EBA2-4B04-AF5F-E67A04E3B6FD}">
      <dgm:prSet phldrT="[Text]"/>
      <dgm:spPr/>
      <dgm:t>
        <a:bodyPr/>
        <a:lstStyle/>
        <a:p>
          <a:r>
            <a:rPr lang="en-US" dirty="0" err="1"/>
            <a:t>Estekbal</a:t>
          </a:r>
          <a:endParaRPr lang="en-US" dirty="0"/>
        </a:p>
      </dgm:t>
    </dgm:pt>
    <dgm:pt modelId="{1A93B868-30B5-45C7-A5F2-867093F5C115}" type="parTrans" cxnId="{23A4B17F-5386-4684-A847-F3FA4D58352A}">
      <dgm:prSet/>
      <dgm:spPr/>
      <dgm:t>
        <a:bodyPr/>
        <a:lstStyle/>
        <a:p>
          <a:endParaRPr lang="en-US"/>
        </a:p>
      </dgm:t>
    </dgm:pt>
    <dgm:pt modelId="{8B6B4158-16D8-49D3-9569-8A10CF661E6D}" type="sibTrans" cxnId="{23A4B17F-5386-4684-A847-F3FA4D58352A}">
      <dgm:prSet/>
      <dgm:spPr/>
      <dgm:t>
        <a:bodyPr/>
        <a:lstStyle/>
        <a:p>
          <a:endParaRPr lang="en-US"/>
        </a:p>
      </dgm:t>
    </dgm:pt>
    <dgm:pt modelId="{289F1F64-9B7E-4406-A4C1-15161BAFD5AB}">
      <dgm:prSet phldrT="[Text]"/>
      <dgm:spPr/>
      <dgm:t>
        <a:bodyPr/>
        <a:lstStyle/>
        <a:p>
          <a:r>
            <a:rPr lang="en-US" dirty="0" err="1"/>
            <a:t>Defibraillator</a:t>
          </a:r>
          <a:endParaRPr lang="en-US" dirty="0"/>
        </a:p>
      </dgm:t>
    </dgm:pt>
    <dgm:pt modelId="{4AF835C8-D918-41A0-828B-819D692C7CA4}" type="parTrans" cxnId="{DAE0702C-88C7-4600-9284-7CADF148FA18}">
      <dgm:prSet/>
      <dgm:spPr/>
      <dgm:t>
        <a:bodyPr/>
        <a:lstStyle/>
        <a:p>
          <a:endParaRPr lang="en-US"/>
        </a:p>
      </dgm:t>
    </dgm:pt>
    <dgm:pt modelId="{6BC77168-B80D-4EDD-8374-BD5A6F6E9BD3}" type="sibTrans" cxnId="{DAE0702C-88C7-4600-9284-7CADF148FA18}">
      <dgm:prSet/>
      <dgm:spPr/>
      <dgm:t>
        <a:bodyPr/>
        <a:lstStyle/>
        <a:p>
          <a:endParaRPr lang="en-US"/>
        </a:p>
      </dgm:t>
    </dgm:pt>
    <dgm:pt modelId="{74209532-6AB6-4CFD-A090-38D9B3EA1927}">
      <dgm:prSet phldrT="[Text]"/>
      <dgm:spPr/>
      <dgm:t>
        <a:bodyPr/>
        <a:lstStyle/>
        <a:p>
          <a:r>
            <a:rPr lang="en-US" dirty="0"/>
            <a:t>ECG</a:t>
          </a:r>
        </a:p>
      </dgm:t>
    </dgm:pt>
    <dgm:pt modelId="{4889E2AE-2461-4CFA-AC8D-30E238BA49D7}" type="parTrans" cxnId="{9006B1B2-B07E-4627-8A65-06DD274B2AB6}">
      <dgm:prSet/>
      <dgm:spPr/>
      <dgm:t>
        <a:bodyPr/>
        <a:lstStyle/>
        <a:p>
          <a:endParaRPr lang="en-US"/>
        </a:p>
      </dgm:t>
    </dgm:pt>
    <dgm:pt modelId="{C25F5C20-981A-4EB3-96ED-43169E0A5C71}" type="sibTrans" cxnId="{9006B1B2-B07E-4627-8A65-06DD274B2AB6}">
      <dgm:prSet/>
      <dgm:spPr/>
      <dgm:t>
        <a:bodyPr/>
        <a:lstStyle/>
        <a:p>
          <a:endParaRPr lang="en-US"/>
        </a:p>
      </dgm:t>
    </dgm:pt>
    <dgm:pt modelId="{932455AD-952F-4536-9C13-FE817FCD1A3A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0F722682-EF1D-4B63-800B-DC301E415A8C}" type="parTrans" cxnId="{4262B6B3-0E88-4502-93CA-3EB641B00CC7}">
      <dgm:prSet/>
      <dgm:spPr/>
      <dgm:t>
        <a:bodyPr/>
        <a:lstStyle/>
        <a:p>
          <a:endParaRPr lang="en-US"/>
        </a:p>
      </dgm:t>
    </dgm:pt>
    <dgm:pt modelId="{6A1E754A-B047-4087-AD06-97CC17991C58}" type="sibTrans" cxnId="{4262B6B3-0E88-4502-93CA-3EB641B00CC7}">
      <dgm:prSet/>
      <dgm:spPr/>
      <dgm:t>
        <a:bodyPr/>
        <a:lstStyle/>
        <a:p>
          <a:endParaRPr lang="en-US"/>
        </a:p>
      </dgm:t>
    </dgm:pt>
    <dgm:pt modelId="{720AF6EB-AB5C-495D-A3A2-59C7BDE61E2C}">
      <dgm:prSet phldrT="[Text]"/>
      <dgm:spPr/>
      <dgm:t>
        <a:bodyPr/>
        <a:lstStyle/>
        <a:p>
          <a:r>
            <a:rPr lang="en-US" dirty="0"/>
            <a:t>Syringe Pump</a:t>
          </a:r>
        </a:p>
      </dgm:t>
    </dgm:pt>
    <dgm:pt modelId="{40C83256-6CCF-4D3B-84B3-FD39A7285760}" type="parTrans" cxnId="{8C9347C4-6E30-4E4B-9552-35154DBC8922}">
      <dgm:prSet/>
      <dgm:spPr/>
      <dgm:t>
        <a:bodyPr/>
        <a:lstStyle/>
        <a:p>
          <a:endParaRPr lang="en-US"/>
        </a:p>
      </dgm:t>
    </dgm:pt>
    <dgm:pt modelId="{094E4EC3-75FA-4444-9ADC-FBC3A1D9989E}" type="sibTrans" cxnId="{8C9347C4-6E30-4E4B-9552-35154DBC8922}">
      <dgm:prSet/>
      <dgm:spPr/>
      <dgm:t>
        <a:bodyPr/>
        <a:lstStyle/>
        <a:p>
          <a:endParaRPr lang="en-US"/>
        </a:p>
      </dgm:t>
    </dgm:pt>
    <dgm:pt modelId="{5DA6BDB1-8138-4A87-A55A-8C977ADDE4A1}">
      <dgm:prSet phldrT="[Text]"/>
      <dgm:spPr/>
      <dgm:t>
        <a:bodyPr/>
        <a:lstStyle/>
        <a:p>
          <a:r>
            <a:rPr lang="en-US" dirty="0"/>
            <a:t>Infusion Pump</a:t>
          </a:r>
        </a:p>
      </dgm:t>
    </dgm:pt>
    <dgm:pt modelId="{6870C09F-C1B5-42C2-97B8-F1E8161AD167}" type="parTrans" cxnId="{E924E4EE-5617-4A27-A780-E8D4FD987663}">
      <dgm:prSet/>
      <dgm:spPr/>
      <dgm:t>
        <a:bodyPr/>
        <a:lstStyle/>
        <a:p>
          <a:endParaRPr lang="en-US"/>
        </a:p>
      </dgm:t>
    </dgm:pt>
    <dgm:pt modelId="{3E34C4E2-6C96-4458-8A85-B291C16FC291}" type="sibTrans" cxnId="{E924E4EE-5617-4A27-A780-E8D4FD987663}">
      <dgm:prSet/>
      <dgm:spPr/>
      <dgm:t>
        <a:bodyPr/>
        <a:lstStyle/>
        <a:p>
          <a:endParaRPr lang="en-US"/>
        </a:p>
      </dgm:t>
    </dgm:pt>
    <dgm:pt modelId="{9FEAF37D-B817-461A-9D12-32CAD505E590}">
      <dgm:prSet phldrT="[Text]"/>
      <dgm:spPr/>
      <dgm:t>
        <a:bodyPr/>
        <a:lstStyle/>
        <a:p>
          <a:r>
            <a:rPr lang="en-US" dirty="0"/>
            <a:t>Open Cardiology</a:t>
          </a:r>
        </a:p>
      </dgm:t>
    </dgm:pt>
    <dgm:pt modelId="{3AD123F9-EFC7-44BD-9E74-5DC223F6D1C3}" type="parTrans" cxnId="{E96E8D73-38C9-4FB5-8F61-6F802ABE6B98}">
      <dgm:prSet/>
      <dgm:spPr/>
      <dgm:t>
        <a:bodyPr/>
        <a:lstStyle/>
        <a:p>
          <a:endParaRPr lang="en-US"/>
        </a:p>
      </dgm:t>
    </dgm:pt>
    <dgm:pt modelId="{7785841B-4A44-4BA5-8631-85B56E09FBF3}" type="sibTrans" cxnId="{E96E8D73-38C9-4FB5-8F61-6F802ABE6B98}">
      <dgm:prSet/>
      <dgm:spPr/>
      <dgm:t>
        <a:bodyPr/>
        <a:lstStyle/>
        <a:p>
          <a:endParaRPr lang="en-US"/>
        </a:p>
      </dgm:t>
    </dgm:pt>
    <dgm:pt modelId="{B7EA104A-54D3-4076-8CA0-E47CBB0527EF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593636D9-143C-484D-A2B1-64CA39CDF1B8}" type="parTrans" cxnId="{9A8180C7-0A2C-4035-A17E-3385AE23D22A}">
      <dgm:prSet/>
      <dgm:spPr/>
      <dgm:t>
        <a:bodyPr/>
        <a:lstStyle/>
        <a:p>
          <a:endParaRPr lang="en-US"/>
        </a:p>
      </dgm:t>
    </dgm:pt>
    <dgm:pt modelId="{A21729A7-B18B-4671-A8E0-8B6A1D0702C6}" type="sibTrans" cxnId="{9A8180C7-0A2C-4035-A17E-3385AE23D22A}">
      <dgm:prSet/>
      <dgm:spPr/>
      <dgm:t>
        <a:bodyPr/>
        <a:lstStyle/>
        <a:p>
          <a:endParaRPr lang="en-US"/>
        </a:p>
      </dgm:t>
    </dgm:pt>
    <dgm:pt modelId="{2D4137ED-A9AB-4DEB-9F4E-F5F034947061}">
      <dgm:prSet phldrT="[Text]"/>
      <dgm:spPr/>
      <dgm:t>
        <a:bodyPr/>
        <a:lstStyle/>
        <a:p>
          <a:r>
            <a:rPr lang="en-US" dirty="0"/>
            <a:t>Defibrillator</a:t>
          </a:r>
        </a:p>
      </dgm:t>
    </dgm:pt>
    <dgm:pt modelId="{FB3EA1A1-1151-4E15-86F2-213B9F038EA9}" type="parTrans" cxnId="{6EA070DF-B8C4-431F-991E-9698830C6559}">
      <dgm:prSet/>
      <dgm:spPr/>
      <dgm:t>
        <a:bodyPr/>
        <a:lstStyle/>
        <a:p>
          <a:endParaRPr lang="en-US"/>
        </a:p>
      </dgm:t>
    </dgm:pt>
    <dgm:pt modelId="{306B2CB5-9B98-4A1D-B89A-8BE1471B40CC}" type="sibTrans" cxnId="{6EA070DF-B8C4-431F-991E-9698830C6559}">
      <dgm:prSet/>
      <dgm:spPr/>
      <dgm:t>
        <a:bodyPr/>
        <a:lstStyle/>
        <a:p>
          <a:endParaRPr lang="en-US"/>
        </a:p>
      </dgm:t>
    </dgm:pt>
    <dgm:pt modelId="{27AA170B-B72F-4235-8728-9807CC03B3A9}">
      <dgm:prSet phldrT="[Text]"/>
      <dgm:spPr/>
      <dgm:t>
        <a:bodyPr/>
        <a:lstStyle/>
        <a:p>
          <a:r>
            <a:rPr lang="en-US" dirty="0"/>
            <a:t>Syringe Pump</a:t>
          </a:r>
        </a:p>
      </dgm:t>
    </dgm:pt>
    <dgm:pt modelId="{CF42C769-C431-41DA-8AE6-776BBC71F728}" type="parTrans" cxnId="{184768DD-217E-494D-A129-DBD1DE7C6D53}">
      <dgm:prSet/>
      <dgm:spPr/>
      <dgm:t>
        <a:bodyPr/>
        <a:lstStyle/>
        <a:p>
          <a:endParaRPr lang="en-US"/>
        </a:p>
      </dgm:t>
    </dgm:pt>
    <dgm:pt modelId="{C866F125-3F0D-427F-B2FB-A72677FB9C2A}" type="sibTrans" cxnId="{184768DD-217E-494D-A129-DBD1DE7C6D53}">
      <dgm:prSet/>
      <dgm:spPr/>
      <dgm:t>
        <a:bodyPr/>
        <a:lstStyle/>
        <a:p>
          <a:endParaRPr lang="en-US"/>
        </a:p>
      </dgm:t>
    </dgm:pt>
    <dgm:pt modelId="{68F5A550-28ED-480B-BB50-477C18A0C9F2}">
      <dgm:prSet phldrT="[Text]"/>
      <dgm:spPr/>
      <dgm:t>
        <a:bodyPr/>
        <a:lstStyle/>
        <a:p>
          <a:r>
            <a:rPr lang="en-US" dirty="0"/>
            <a:t>Mobile Ventilator</a:t>
          </a:r>
        </a:p>
      </dgm:t>
    </dgm:pt>
    <dgm:pt modelId="{CD28CFEE-3908-4CE2-86FC-3BE1866190DF}" type="parTrans" cxnId="{D9814B72-DA6F-4A14-BD62-F19BAF359DAA}">
      <dgm:prSet/>
      <dgm:spPr/>
      <dgm:t>
        <a:bodyPr/>
        <a:lstStyle/>
        <a:p>
          <a:endParaRPr lang="en-US"/>
        </a:p>
      </dgm:t>
    </dgm:pt>
    <dgm:pt modelId="{E3ADD2CB-1172-4F3A-B67C-16BB8B857948}" type="sibTrans" cxnId="{D9814B72-DA6F-4A14-BD62-F19BAF359DAA}">
      <dgm:prSet/>
      <dgm:spPr/>
      <dgm:t>
        <a:bodyPr/>
        <a:lstStyle/>
        <a:p>
          <a:endParaRPr lang="en-US"/>
        </a:p>
      </dgm:t>
    </dgm:pt>
    <dgm:pt modelId="{0082361C-0E57-4390-AF74-B51E90E731F2}">
      <dgm:prSet phldrT="[Text]"/>
      <dgm:spPr/>
      <dgm:t>
        <a:bodyPr/>
        <a:lstStyle/>
        <a:p>
          <a:r>
            <a:rPr lang="en-US" dirty="0"/>
            <a:t>Ultrasound ECG</a:t>
          </a:r>
        </a:p>
      </dgm:t>
    </dgm:pt>
    <dgm:pt modelId="{CD78DC10-87D4-4D50-979C-77EAA2109C7F}" type="parTrans" cxnId="{985DB2F8-0D09-41D6-9538-5FB5488D257C}">
      <dgm:prSet/>
      <dgm:spPr/>
      <dgm:t>
        <a:bodyPr/>
        <a:lstStyle/>
        <a:p>
          <a:endParaRPr lang="en-US"/>
        </a:p>
      </dgm:t>
    </dgm:pt>
    <dgm:pt modelId="{7DE02EF5-1DB1-4CFE-AF84-DE00FD963936}" type="sibTrans" cxnId="{985DB2F8-0D09-41D6-9538-5FB5488D257C}">
      <dgm:prSet/>
      <dgm:spPr/>
      <dgm:t>
        <a:bodyPr/>
        <a:lstStyle/>
        <a:p>
          <a:endParaRPr lang="en-US"/>
        </a:p>
      </dgm:t>
    </dgm:pt>
    <dgm:pt modelId="{E3C59168-FE8A-4094-9885-761DBA66ABC1}">
      <dgm:prSet phldrT="[Text]"/>
      <dgm:spPr/>
      <dgm:t>
        <a:bodyPr/>
        <a:lstStyle/>
        <a:p>
          <a:r>
            <a:rPr lang="en-US" dirty="0"/>
            <a:t>Blood Gas Analyzer</a:t>
          </a:r>
        </a:p>
      </dgm:t>
    </dgm:pt>
    <dgm:pt modelId="{CBA0B53D-8B3C-4738-8D09-E8267F3D1820}" type="parTrans" cxnId="{30F84FE1-6968-456A-B0F0-98E7EFB9CA0B}">
      <dgm:prSet/>
      <dgm:spPr/>
      <dgm:t>
        <a:bodyPr/>
        <a:lstStyle/>
        <a:p>
          <a:endParaRPr lang="en-US"/>
        </a:p>
      </dgm:t>
    </dgm:pt>
    <dgm:pt modelId="{A70117DD-9794-4A4D-82B5-DBF63813AF71}" type="sibTrans" cxnId="{30F84FE1-6968-456A-B0F0-98E7EFB9CA0B}">
      <dgm:prSet/>
      <dgm:spPr/>
      <dgm:t>
        <a:bodyPr/>
        <a:lstStyle/>
        <a:p>
          <a:endParaRPr lang="en-US"/>
        </a:p>
      </dgm:t>
    </dgm:pt>
    <dgm:pt modelId="{6DF13291-901D-49FA-A4B7-919B45BEB3E1}">
      <dgm:prSet phldrT="[Text]"/>
      <dgm:spPr/>
      <dgm:t>
        <a:bodyPr/>
        <a:lstStyle/>
        <a:p>
          <a:r>
            <a:rPr lang="en-US" dirty="0"/>
            <a:t>Ventilator</a:t>
          </a:r>
        </a:p>
      </dgm:t>
    </dgm:pt>
    <dgm:pt modelId="{3F206A6D-EFD7-43C7-9E32-9FC55F74B582}" type="parTrans" cxnId="{B9172DCE-46FD-426A-9FF1-914853C9F38C}">
      <dgm:prSet/>
      <dgm:spPr/>
      <dgm:t>
        <a:bodyPr/>
        <a:lstStyle/>
        <a:p>
          <a:endParaRPr lang="en-US"/>
        </a:p>
      </dgm:t>
    </dgm:pt>
    <dgm:pt modelId="{CED7B781-AEBD-4AD5-987F-B665BD6559FC}" type="sibTrans" cxnId="{B9172DCE-46FD-426A-9FF1-914853C9F38C}">
      <dgm:prSet/>
      <dgm:spPr/>
      <dgm:t>
        <a:bodyPr/>
        <a:lstStyle/>
        <a:p>
          <a:endParaRPr lang="en-US"/>
        </a:p>
      </dgm:t>
    </dgm:pt>
    <dgm:pt modelId="{CD6C8BC2-83D7-41CB-BA5A-641C45B3B9B2}">
      <dgm:prSet phldrT="[Text]"/>
      <dgm:spPr/>
      <dgm:t>
        <a:bodyPr/>
        <a:lstStyle/>
        <a:p>
          <a:r>
            <a:rPr lang="en-US" dirty="0"/>
            <a:t>X-Ray</a:t>
          </a:r>
        </a:p>
      </dgm:t>
    </dgm:pt>
    <dgm:pt modelId="{E21F6574-2A82-4AFB-BC97-A97656220F4A}" type="parTrans" cxnId="{41166E9D-19FD-43A4-BC91-5C9344F658CF}">
      <dgm:prSet/>
      <dgm:spPr/>
      <dgm:t>
        <a:bodyPr/>
        <a:lstStyle/>
        <a:p>
          <a:endParaRPr lang="en-US"/>
        </a:p>
      </dgm:t>
    </dgm:pt>
    <dgm:pt modelId="{5813642F-A158-4DE5-819E-98511825858D}" type="sibTrans" cxnId="{41166E9D-19FD-43A4-BC91-5C9344F658CF}">
      <dgm:prSet/>
      <dgm:spPr/>
      <dgm:t>
        <a:bodyPr/>
        <a:lstStyle/>
        <a:p>
          <a:endParaRPr lang="en-US"/>
        </a:p>
      </dgm:t>
    </dgm:pt>
    <dgm:pt modelId="{B355DCC2-6C33-41A1-9995-6FE80A10ACA2}">
      <dgm:prSet phldrT="[Text]"/>
      <dgm:spPr/>
      <dgm:t>
        <a:bodyPr/>
        <a:lstStyle/>
        <a:p>
          <a:r>
            <a:rPr lang="en-US" dirty="0"/>
            <a:t>Cardiology</a:t>
          </a:r>
        </a:p>
      </dgm:t>
    </dgm:pt>
    <dgm:pt modelId="{41972C60-7E90-4030-8176-BC4F393FEEBF}" type="parTrans" cxnId="{64F27CE9-3FAD-4772-B7AF-DD82FE4CDA6F}">
      <dgm:prSet/>
      <dgm:spPr/>
      <dgm:t>
        <a:bodyPr/>
        <a:lstStyle/>
        <a:p>
          <a:endParaRPr lang="en-US"/>
        </a:p>
      </dgm:t>
    </dgm:pt>
    <dgm:pt modelId="{AF5265DE-8DA1-4A51-9D25-CD853E8658E5}" type="sibTrans" cxnId="{64F27CE9-3FAD-4772-B7AF-DD82FE4CDA6F}">
      <dgm:prSet/>
      <dgm:spPr/>
      <dgm:t>
        <a:bodyPr/>
        <a:lstStyle/>
        <a:p>
          <a:endParaRPr lang="en-US"/>
        </a:p>
      </dgm:t>
    </dgm:pt>
    <dgm:pt modelId="{8920ED15-1B2B-499B-B1A6-B850FCE225E0}">
      <dgm:prSet phldrT="[Text]"/>
      <dgm:spPr/>
      <dgm:t>
        <a:bodyPr/>
        <a:lstStyle/>
        <a:p>
          <a:r>
            <a:rPr lang="en-US" dirty="0"/>
            <a:t>Ultrasonic</a:t>
          </a:r>
        </a:p>
      </dgm:t>
    </dgm:pt>
    <dgm:pt modelId="{E977E55F-8C9E-4389-8038-F4EB34E261F0}" type="parTrans" cxnId="{ABBCC21F-1BA4-4151-98D1-4C9C398D7419}">
      <dgm:prSet/>
      <dgm:spPr/>
      <dgm:t>
        <a:bodyPr/>
        <a:lstStyle/>
        <a:p>
          <a:endParaRPr lang="en-US"/>
        </a:p>
      </dgm:t>
    </dgm:pt>
    <dgm:pt modelId="{91EDC5BC-3EE4-45F5-884F-EC6FA7E04193}" type="sibTrans" cxnId="{ABBCC21F-1BA4-4151-98D1-4C9C398D7419}">
      <dgm:prSet/>
      <dgm:spPr/>
      <dgm:t>
        <a:bodyPr/>
        <a:lstStyle/>
        <a:p>
          <a:endParaRPr lang="en-US"/>
        </a:p>
      </dgm:t>
    </dgm:pt>
    <dgm:pt modelId="{80172BD6-6081-44B8-8D5C-1FAB21718E96}">
      <dgm:prSet phldrT="[Text]"/>
      <dgm:spPr/>
      <dgm:t>
        <a:bodyPr/>
        <a:lstStyle/>
        <a:p>
          <a:r>
            <a:rPr lang="en-US" dirty="0"/>
            <a:t>X-Ray</a:t>
          </a:r>
        </a:p>
      </dgm:t>
    </dgm:pt>
    <dgm:pt modelId="{7AECCE23-E071-4F24-A5A7-370F1C8D4A04}" type="parTrans" cxnId="{C45BCA0C-0C65-42A9-A811-3A512607E4B2}">
      <dgm:prSet/>
      <dgm:spPr/>
      <dgm:t>
        <a:bodyPr/>
        <a:lstStyle/>
        <a:p>
          <a:endParaRPr lang="en-US"/>
        </a:p>
      </dgm:t>
    </dgm:pt>
    <dgm:pt modelId="{D3D61CF4-4D29-43BE-90C5-F513998B34EF}" type="sibTrans" cxnId="{C45BCA0C-0C65-42A9-A811-3A512607E4B2}">
      <dgm:prSet/>
      <dgm:spPr/>
      <dgm:t>
        <a:bodyPr/>
        <a:lstStyle/>
        <a:p>
          <a:endParaRPr lang="en-US"/>
        </a:p>
      </dgm:t>
    </dgm:pt>
    <dgm:pt modelId="{D8A2569C-5F26-473F-B21C-0BC11746FB8B}">
      <dgm:prSet phldrT="[Text]"/>
      <dgm:spPr/>
      <dgm:t>
        <a:bodyPr/>
        <a:lstStyle/>
        <a:p>
          <a:r>
            <a:rPr lang="en-US" dirty="0"/>
            <a:t>MRI</a:t>
          </a:r>
        </a:p>
      </dgm:t>
    </dgm:pt>
    <dgm:pt modelId="{CA994877-5610-48EE-BFFA-1190BA0CBA3E}" type="parTrans" cxnId="{A70C85F8-06E4-4A9E-B35C-A4D54D416E5B}">
      <dgm:prSet/>
      <dgm:spPr/>
      <dgm:t>
        <a:bodyPr/>
        <a:lstStyle/>
        <a:p>
          <a:endParaRPr lang="en-US"/>
        </a:p>
      </dgm:t>
    </dgm:pt>
    <dgm:pt modelId="{95AAA3FC-B4CF-4037-B832-806872D46B15}" type="sibTrans" cxnId="{A70C85F8-06E4-4A9E-B35C-A4D54D416E5B}">
      <dgm:prSet/>
      <dgm:spPr/>
      <dgm:t>
        <a:bodyPr/>
        <a:lstStyle/>
        <a:p>
          <a:endParaRPr lang="en-US"/>
        </a:p>
      </dgm:t>
    </dgm:pt>
    <dgm:pt modelId="{48BDA6F7-9FD8-49AD-B714-F4D60728E1C7}">
      <dgm:prSet phldrT="[Text]"/>
      <dgm:spPr/>
      <dgm:t>
        <a:bodyPr/>
        <a:lstStyle/>
        <a:p>
          <a:r>
            <a:rPr lang="en-US" dirty="0"/>
            <a:t>CT</a:t>
          </a:r>
        </a:p>
      </dgm:t>
    </dgm:pt>
    <dgm:pt modelId="{00B7A8E7-FF1E-4F69-8787-4E96CA921EEF}" type="parTrans" cxnId="{A3BF204D-C807-4E8F-BFD4-824051BA526C}">
      <dgm:prSet/>
      <dgm:spPr/>
      <dgm:t>
        <a:bodyPr/>
        <a:lstStyle/>
        <a:p>
          <a:endParaRPr lang="en-US"/>
        </a:p>
      </dgm:t>
    </dgm:pt>
    <dgm:pt modelId="{EB34692B-E610-44C5-834C-E6C58CF24248}" type="sibTrans" cxnId="{A3BF204D-C807-4E8F-BFD4-824051BA526C}">
      <dgm:prSet/>
      <dgm:spPr/>
      <dgm:t>
        <a:bodyPr/>
        <a:lstStyle/>
        <a:p>
          <a:endParaRPr lang="en-US"/>
        </a:p>
      </dgm:t>
    </dgm:pt>
    <dgm:pt modelId="{0EE01757-931A-448C-9C13-C9D61F06076E}">
      <dgm:prSet phldrT="[Text]"/>
      <dgm:spPr/>
      <dgm:t>
        <a:bodyPr/>
        <a:lstStyle/>
        <a:p>
          <a:r>
            <a:rPr lang="en-US" dirty="0"/>
            <a:t>Gamma Camera</a:t>
          </a:r>
        </a:p>
      </dgm:t>
    </dgm:pt>
    <dgm:pt modelId="{549583BE-1E5E-4EF3-A70B-7F1BB3C4E125}" type="parTrans" cxnId="{881D1C00-A887-467F-BA02-323CFE7B890F}">
      <dgm:prSet/>
      <dgm:spPr/>
      <dgm:t>
        <a:bodyPr/>
        <a:lstStyle/>
        <a:p>
          <a:endParaRPr lang="en-US"/>
        </a:p>
      </dgm:t>
    </dgm:pt>
    <dgm:pt modelId="{EDC4D0A0-AF17-4F6B-99CF-210E9A2FC1EF}" type="sibTrans" cxnId="{881D1C00-A887-467F-BA02-323CFE7B890F}">
      <dgm:prSet/>
      <dgm:spPr/>
      <dgm:t>
        <a:bodyPr/>
        <a:lstStyle/>
        <a:p>
          <a:endParaRPr lang="en-US"/>
        </a:p>
      </dgm:t>
    </dgm:pt>
    <dgm:pt modelId="{B9696751-E967-4184-A4E7-4AFDB3F31ACF}" type="pres">
      <dgm:prSet presAssocID="{0D5748B5-C504-49DF-990A-E0F8B22648B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35F04D-9D02-4D0A-A67F-84263D5225C1}" type="pres">
      <dgm:prSet presAssocID="{4FED1D93-6234-4052-9909-AF95AAA8B36E}" presName="hierRoot1" presStyleCnt="0">
        <dgm:presLayoutVars>
          <dgm:hierBranch val="init"/>
        </dgm:presLayoutVars>
      </dgm:prSet>
      <dgm:spPr/>
    </dgm:pt>
    <dgm:pt modelId="{B0B2A107-8826-4A6D-BFB2-677BA4E8A810}" type="pres">
      <dgm:prSet presAssocID="{4FED1D93-6234-4052-9909-AF95AAA8B36E}" presName="rootComposite1" presStyleCnt="0"/>
      <dgm:spPr/>
    </dgm:pt>
    <dgm:pt modelId="{99844482-3F81-4339-9ED7-CFF38FC3E45C}" type="pres">
      <dgm:prSet presAssocID="{4FED1D93-6234-4052-9909-AF95AAA8B36E}" presName="rootText1" presStyleLbl="alignAcc1" presStyleIdx="0" presStyleCnt="0">
        <dgm:presLayoutVars>
          <dgm:chPref val="3"/>
        </dgm:presLayoutVars>
      </dgm:prSet>
      <dgm:spPr/>
    </dgm:pt>
    <dgm:pt modelId="{12D2C594-4B37-4BF8-A0F2-A64EFE2AC355}" type="pres">
      <dgm:prSet presAssocID="{4FED1D93-6234-4052-9909-AF95AAA8B36E}" presName="topArc1" presStyleLbl="parChTrans1D1" presStyleIdx="0" presStyleCnt="44"/>
      <dgm:spPr/>
    </dgm:pt>
    <dgm:pt modelId="{AE5BEF8C-E4E7-4674-B9CF-D5AFB14EFC53}" type="pres">
      <dgm:prSet presAssocID="{4FED1D93-6234-4052-9909-AF95AAA8B36E}" presName="bottomArc1" presStyleLbl="parChTrans1D1" presStyleIdx="1" presStyleCnt="44"/>
      <dgm:spPr/>
    </dgm:pt>
    <dgm:pt modelId="{E28C5D4C-EFBC-4B78-8A3F-1C3BC44964F9}" type="pres">
      <dgm:prSet presAssocID="{4FED1D93-6234-4052-9909-AF95AAA8B36E}" presName="topConnNode1" presStyleLbl="node1" presStyleIdx="0" presStyleCnt="0"/>
      <dgm:spPr/>
    </dgm:pt>
    <dgm:pt modelId="{0AF23B00-DA2C-47B2-8F89-DC851660A091}" type="pres">
      <dgm:prSet presAssocID="{4FED1D93-6234-4052-9909-AF95AAA8B36E}" presName="hierChild2" presStyleCnt="0"/>
      <dgm:spPr/>
    </dgm:pt>
    <dgm:pt modelId="{D29F4D09-534B-40E7-8B35-2B6DAA29D7C7}" type="pres">
      <dgm:prSet presAssocID="{1A93B868-30B5-45C7-A5F2-867093F5C115}" presName="Name28" presStyleLbl="parChTrans1D2" presStyleIdx="0" presStyleCnt="3"/>
      <dgm:spPr/>
    </dgm:pt>
    <dgm:pt modelId="{EB8A1D0F-4A83-4862-B221-75EF462A0CF0}" type="pres">
      <dgm:prSet presAssocID="{B8C827A3-EBA2-4B04-AF5F-E67A04E3B6FD}" presName="hierRoot2" presStyleCnt="0">
        <dgm:presLayoutVars>
          <dgm:hierBranch val="init"/>
        </dgm:presLayoutVars>
      </dgm:prSet>
      <dgm:spPr/>
    </dgm:pt>
    <dgm:pt modelId="{B2593743-B440-409A-A20F-C9D45EE81121}" type="pres">
      <dgm:prSet presAssocID="{B8C827A3-EBA2-4B04-AF5F-E67A04E3B6FD}" presName="rootComposite2" presStyleCnt="0"/>
      <dgm:spPr/>
    </dgm:pt>
    <dgm:pt modelId="{466672B4-218E-4345-8AAD-A5F543FEEAF3}" type="pres">
      <dgm:prSet presAssocID="{B8C827A3-EBA2-4B04-AF5F-E67A04E3B6FD}" presName="rootText2" presStyleLbl="alignAcc1" presStyleIdx="0" presStyleCnt="0">
        <dgm:presLayoutVars>
          <dgm:chPref val="3"/>
        </dgm:presLayoutVars>
      </dgm:prSet>
      <dgm:spPr/>
    </dgm:pt>
    <dgm:pt modelId="{1247CA44-D04F-4268-AD49-38D0C653C31E}" type="pres">
      <dgm:prSet presAssocID="{B8C827A3-EBA2-4B04-AF5F-E67A04E3B6FD}" presName="topArc2" presStyleLbl="parChTrans1D1" presStyleIdx="2" presStyleCnt="44"/>
      <dgm:spPr/>
    </dgm:pt>
    <dgm:pt modelId="{D2744BDF-0CA0-4DDB-B52B-6CBB46CAB833}" type="pres">
      <dgm:prSet presAssocID="{B8C827A3-EBA2-4B04-AF5F-E67A04E3B6FD}" presName="bottomArc2" presStyleLbl="parChTrans1D1" presStyleIdx="3" presStyleCnt="44"/>
      <dgm:spPr/>
    </dgm:pt>
    <dgm:pt modelId="{3B9F9100-EBC0-4C7F-9E26-ECDA1AAA4B2C}" type="pres">
      <dgm:prSet presAssocID="{B8C827A3-EBA2-4B04-AF5F-E67A04E3B6FD}" presName="topConnNode2" presStyleLbl="node2" presStyleIdx="0" presStyleCnt="0"/>
      <dgm:spPr/>
    </dgm:pt>
    <dgm:pt modelId="{B57B7B0E-3A67-424A-8D04-BF9D464E988C}" type="pres">
      <dgm:prSet presAssocID="{B8C827A3-EBA2-4B04-AF5F-E67A04E3B6FD}" presName="hierChild4" presStyleCnt="0"/>
      <dgm:spPr/>
    </dgm:pt>
    <dgm:pt modelId="{74FA6C36-77CF-4FAB-8425-E202DDDE1126}" type="pres">
      <dgm:prSet presAssocID="{4AF835C8-D918-41A0-828B-819D692C7CA4}" presName="Name28" presStyleLbl="parChTrans1D3" presStyleIdx="0" presStyleCnt="18"/>
      <dgm:spPr/>
    </dgm:pt>
    <dgm:pt modelId="{AE46E49C-A4DA-42A6-8507-A4135803018A}" type="pres">
      <dgm:prSet presAssocID="{289F1F64-9B7E-4406-A4C1-15161BAFD5AB}" presName="hierRoot2" presStyleCnt="0">
        <dgm:presLayoutVars>
          <dgm:hierBranch val="init"/>
        </dgm:presLayoutVars>
      </dgm:prSet>
      <dgm:spPr/>
    </dgm:pt>
    <dgm:pt modelId="{63DA3EE3-7180-4FCB-A030-D1EEDF855693}" type="pres">
      <dgm:prSet presAssocID="{289F1F64-9B7E-4406-A4C1-15161BAFD5AB}" presName="rootComposite2" presStyleCnt="0"/>
      <dgm:spPr/>
    </dgm:pt>
    <dgm:pt modelId="{D950BEEB-4155-46B0-AB11-E98145135F5E}" type="pres">
      <dgm:prSet presAssocID="{289F1F64-9B7E-4406-A4C1-15161BAFD5AB}" presName="rootText2" presStyleLbl="alignAcc1" presStyleIdx="0" presStyleCnt="0">
        <dgm:presLayoutVars>
          <dgm:chPref val="3"/>
        </dgm:presLayoutVars>
      </dgm:prSet>
      <dgm:spPr/>
    </dgm:pt>
    <dgm:pt modelId="{C288182D-5FA3-41C9-B511-3300A37A9D25}" type="pres">
      <dgm:prSet presAssocID="{289F1F64-9B7E-4406-A4C1-15161BAFD5AB}" presName="topArc2" presStyleLbl="parChTrans1D1" presStyleIdx="4" presStyleCnt="44"/>
      <dgm:spPr/>
    </dgm:pt>
    <dgm:pt modelId="{78894C62-12BA-45A9-AB3C-FEC1C55B99EF}" type="pres">
      <dgm:prSet presAssocID="{289F1F64-9B7E-4406-A4C1-15161BAFD5AB}" presName="bottomArc2" presStyleLbl="parChTrans1D1" presStyleIdx="5" presStyleCnt="44"/>
      <dgm:spPr/>
    </dgm:pt>
    <dgm:pt modelId="{BC7FDABD-00AC-4EC6-B0B3-974F8BC12B4F}" type="pres">
      <dgm:prSet presAssocID="{289F1F64-9B7E-4406-A4C1-15161BAFD5AB}" presName="topConnNode2" presStyleLbl="node3" presStyleIdx="0" presStyleCnt="0"/>
      <dgm:spPr/>
    </dgm:pt>
    <dgm:pt modelId="{AAC2B762-748F-4449-8D60-EBFDF36E582F}" type="pres">
      <dgm:prSet presAssocID="{289F1F64-9B7E-4406-A4C1-15161BAFD5AB}" presName="hierChild4" presStyleCnt="0"/>
      <dgm:spPr/>
    </dgm:pt>
    <dgm:pt modelId="{71EF84F6-6589-432C-BCF2-9CDB90ECF45D}" type="pres">
      <dgm:prSet presAssocID="{289F1F64-9B7E-4406-A4C1-15161BAFD5AB}" presName="hierChild5" presStyleCnt="0"/>
      <dgm:spPr/>
    </dgm:pt>
    <dgm:pt modelId="{6A43E47F-76BC-44A4-8F00-7EA4BC784AA6}" type="pres">
      <dgm:prSet presAssocID="{4889E2AE-2461-4CFA-AC8D-30E238BA49D7}" presName="Name28" presStyleLbl="parChTrans1D3" presStyleIdx="1" presStyleCnt="18"/>
      <dgm:spPr/>
    </dgm:pt>
    <dgm:pt modelId="{746324AE-73AF-4C45-B80C-0D6274E1CDD6}" type="pres">
      <dgm:prSet presAssocID="{74209532-6AB6-4CFD-A090-38D9B3EA1927}" presName="hierRoot2" presStyleCnt="0">
        <dgm:presLayoutVars>
          <dgm:hierBranch val="init"/>
        </dgm:presLayoutVars>
      </dgm:prSet>
      <dgm:spPr/>
    </dgm:pt>
    <dgm:pt modelId="{BDBCBA3B-FF66-4C1C-A9E6-3A2864D8B39F}" type="pres">
      <dgm:prSet presAssocID="{74209532-6AB6-4CFD-A090-38D9B3EA1927}" presName="rootComposite2" presStyleCnt="0"/>
      <dgm:spPr/>
    </dgm:pt>
    <dgm:pt modelId="{146E8F13-DB00-4F64-BED9-08BF15ACF449}" type="pres">
      <dgm:prSet presAssocID="{74209532-6AB6-4CFD-A090-38D9B3EA1927}" presName="rootText2" presStyleLbl="alignAcc1" presStyleIdx="0" presStyleCnt="0">
        <dgm:presLayoutVars>
          <dgm:chPref val="3"/>
        </dgm:presLayoutVars>
      </dgm:prSet>
      <dgm:spPr/>
    </dgm:pt>
    <dgm:pt modelId="{7FA0BAA9-4FBB-40EF-A355-4740E5CA5590}" type="pres">
      <dgm:prSet presAssocID="{74209532-6AB6-4CFD-A090-38D9B3EA1927}" presName="topArc2" presStyleLbl="parChTrans1D1" presStyleIdx="6" presStyleCnt="44"/>
      <dgm:spPr/>
    </dgm:pt>
    <dgm:pt modelId="{5AF5FFB8-6A6D-422A-B72B-2207F1C2BB1E}" type="pres">
      <dgm:prSet presAssocID="{74209532-6AB6-4CFD-A090-38D9B3EA1927}" presName="bottomArc2" presStyleLbl="parChTrans1D1" presStyleIdx="7" presStyleCnt="44"/>
      <dgm:spPr/>
    </dgm:pt>
    <dgm:pt modelId="{E4807433-ED4F-49AA-BCA1-5E82C5A572D2}" type="pres">
      <dgm:prSet presAssocID="{74209532-6AB6-4CFD-A090-38D9B3EA1927}" presName="topConnNode2" presStyleLbl="node3" presStyleIdx="0" presStyleCnt="0"/>
      <dgm:spPr/>
    </dgm:pt>
    <dgm:pt modelId="{DEC5DE7C-5855-4945-ABBA-39B52E5AACA9}" type="pres">
      <dgm:prSet presAssocID="{74209532-6AB6-4CFD-A090-38D9B3EA1927}" presName="hierChild4" presStyleCnt="0"/>
      <dgm:spPr/>
    </dgm:pt>
    <dgm:pt modelId="{3D5B6BF4-5ED0-4AD3-BC1D-60A0AB708EB1}" type="pres">
      <dgm:prSet presAssocID="{74209532-6AB6-4CFD-A090-38D9B3EA1927}" presName="hierChild5" presStyleCnt="0"/>
      <dgm:spPr/>
    </dgm:pt>
    <dgm:pt modelId="{6C07BBF9-11F2-4FBE-824A-FA257721DA67}" type="pres">
      <dgm:prSet presAssocID="{0F722682-EF1D-4B63-800B-DC301E415A8C}" presName="Name28" presStyleLbl="parChTrans1D3" presStyleIdx="2" presStyleCnt="18"/>
      <dgm:spPr/>
    </dgm:pt>
    <dgm:pt modelId="{82D50092-374F-4CE6-BAF9-19DC8FB0A84F}" type="pres">
      <dgm:prSet presAssocID="{932455AD-952F-4536-9C13-FE817FCD1A3A}" presName="hierRoot2" presStyleCnt="0">
        <dgm:presLayoutVars>
          <dgm:hierBranch val="init"/>
        </dgm:presLayoutVars>
      </dgm:prSet>
      <dgm:spPr/>
    </dgm:pt>
    <dgm:pt modelId="{F956F1C8-7FC7-4A85-B120-47EF5B04C01A}" type="pres">
      <dgm:prSet presAssocID="{932455AD-952F-4536-9C13-FE817FCD1A3A}" presName="rootComposite2" presStyleCnt="0"/>
      <dgm:spPr/>
    </dgm:pt>
    <dgm:pt modelId="{A85E5F64-4FC1-4D7F-A8AF-AF5277F55A70}" type="pres">
      <dgm:prSet presAssocID="{932455AD-952F-4536-9C13-FE817FCD1A3A}" presName="rootText2" presStyleLbl="alignAcc1" presStyleIdx="0" presStyleCnt="0">
        <dgm:presLayoutVars>
          <dgm:chPref val="3"/>
        </dgm:presLayoutVars>
      </dgm:prSet>
      <dgm:spPr/>
    </dgm:pt>
    <dgm:pt modelId="{93030CA6-5E31-40F8-A1DE-4E8B895C79DF}" type="pres">
      <dgm:prSet presAssocID="{932455AD-952F-4536-9C13-FE817FCD1A3A}" presName="topArc2" presStyleLbl="parChTrans1D1" presStyleIdx="8" presStyleCnt="44"/>
      <dgm:spPr/>
    </dgm:pt>
    <dgm:pt modelId="{58BACA41-7E9F-4D1B-BBA1-7A16B50D0A6F}" type="pres">
      <dgm:prSet presAssocID="{932455AD-952F-4536-9C13-FE817FCD1A3A}" presName="bottomArc2" presStyleLbl="parChTrans1D1" presStyleIdx="9" presStyleCnt="44"/>
      <dgm:spPr/>
    </dgm:pt>
    <dgm:pt modelId="{B51ABEFA-0F15-4623-A0E2-3219BD5F52E3}" type="pres">
      <dgm:prSet presAssocID="{932455AD-952F-4536-9C13-FE817FCD1A3A}" presName="topConnNode2" presStyleLbl="node3" presStyleIdx="0" presStyleCnt="0"/>
      <dgm:spPr/>
    </dgm:pt>
    <dgm:pt modelId="{9576FB4A-2515-49A3-A5D5-87F068CE917C}" type="pres">
      <dgm:prSet presAssocID="{932455AD-952F-4536-9C13-FE817FCD1A3A}" presName="hierChild4" presStyleCnt="0"/>
      <dgm:spPr/>
    </dgm:pt>
    <dgm:pt modelId="{C77D29A4-44BA-4BE8-9BE5-AC6A9FC20F92}" type="pres">
      <dgm:prSet presAssocID="{932455AD-952F-4536-9C13-FE817FCD1A3A}" presName="hierChild5" presStyleCnt="0"/>
      <dgm:spPr/>
    </dgm:pt>
    <dgm:pt modelId="{88312FC4-28A9-4FBA-8D23-E4819FB3B6C4}" type="pres">
      <dgm:prSet presAssocID="{40C83256-6CCF-4D3B-84B3-FD39A7285760}" presName="Name28" presStyleLbl="parChTrans1D3" presStyleIdx="3" presStyleCnt="18"/>
      <dgm:spPr/>
    </dgm:pt>
    <dgm:pt modelId="{30C121AA-BD38-4359-B1B2-DC46580EC88B}" type="pres">
      <dgm:prSet presAssocID="{720AF6EB-AB5C-495D-A3A2-59C7BDE61E2C}" presName="hierRoot2" presStyleCnt="0">
        <dgm:presLayoutVars>
          <dgm:hierBranch val="init"/>
        </dgm:presLayoutVars>
      </dgm:prSet>
      <dgm:spPr/>
    </dgm:pt>
    <dgm:pt modelId="{6348F5AB-C5E6-4846-9BCF-218140CDA223}" type="pres">
      <dgm:prSet presAssocID="{720AF6EB-AB5C-495D-A3A2-59C7BDE61E2C}" presName="rootComposite2" presStyleCnt="0"/>
      <dgm:spPr/>
    </dgm:pt>
    <dgm:pt modelId="{A1EB9340-A874-4098-83D2-4A3E0CB9F866}" type="pres">
      <dgm:prSet presAssocID="{720AF6EB-AB5C-495D-A3A2-59C7BDE61E2C}" presName="rootText2" presStyleLbl="alignAcc1" presStyleIdx="0" presStyleCnt="0">
        <dgm:presLayoutVars>
          <dgm:chPref val="3"/>
        </dgm:presLayoutVars>
      </dgm:prSet>
      <dgm:spPr/>
    </dgm:pt>
    <dgm:pt modelId="{CD8580D2-175C-467F-8DC4-81883CAD1895}" type="pres">
      <dgm:prSet presAssocID="{720AF6EB-AB5C-495D-A3A2-59C7BDE61E2C}" presName="topArc2" presStyleLbl="parChTrans1D1" presStyleIdx="10" presStyleCnt="44"/>
      <dgm:spPr/>
    </dgm:pt>
    <dgm:pt modelId="{7E5ABB81-1ECD-4C8A-BA84-AF2DEA94B5FA}" type="pres">
      <dgm:prSet presAssocID="{720AF6EB-AB5C-495D-A3A2-59C7BDE61E2C}" presName="bottomArc2" presStyleLbl="parChTrans1D1" presStyleIdx="11" presStyleCnt="44"/>
      <dgm:spPr/>
    </dgm:pt>
    <dgm:pt modelId="{45AFD193-C23E-4D3C-A439-3B81DFAF7B64}" type="pres">
      <dgm:prSet presAssocID="{720AF6EB-AB5C-495D-A3A2-59C7BDE61E2C}" presName="topConnNode2" presStyleLbl="node3" presStyleIdx="0" presStyleCnt="0"/>
      <dgm:spPr/>
    </dgm:pt>
    <dgm:pt modelId="{D159AC64-0F11-4B5D-A9F0-9EFD00F4ED41}" type="pres">
      <dgm:prSet presAssocID="{720AF6EB-AB5C-495D-A3A2-59C7BDE61E2C}" presName="hierChild4" presStyleCnt="0"/>
      <dgm:spPr/>
    </dgm:pt>
    <dgm:pt modelId="{DC6E01C5-30EA-4BD1-807A-6452FFB3C727}" type="pres">
      <dgm:prSet presAssocID="{720AF6EB-AB5C-495D-A3A2-59C7BDE61E2C}" presName="hierChild5" presStyleCnt="0"/>
      <dgm:spPr/>
    </dgm:pt>
    <dgm:pt modelId="{9C2F8706-B845-436F-B903-38C9D73F26D1}" type="pres">
      <dgm:prSet presAssocID="{6870C09F-C1B5-42C2-97B8-F1E8161AD167}" presName="Name28" presStyleLbl="parChTrans1D3" presStyleIdx="4" presStyleCnt="18"/>
      <dgm:spPr/>
    </dgm:pt>
    <dgm:pt modelId="{2C752D61-FB77-4557-9D84-33BBFFE1D3A7}" type="pres">
      <dgm:prSet presAssocID="{5DA6BDB1-8138-4A87-A55A-8C977ADDE4A1}" presName="hierRoot2" presStyleCnt="0">
        <dgm:presLayoutVars>
          <dgm:hierBranch val="init"/>
        </dgm:presLayoutVars>
      </dgm:prSet>
      <dgm:spPr/>
    </dgm:pt>
    <dgm:pt modelId="{2224904B-5E76-456C-91F6-BD5189912B84}" type="pres">
      <dgm:prSet presAssocID="{5DA6BDB1-8138-4A87-A55A-8C977ADDE4A1}" presName="rootComposite2" presStyleCnt="0"/>
      <dgm:spPr/>
    </dgm:pt>
    <dgm:pt modelId="{4D1F6A15-790F-48B7-ACF5-78DDD7E9F3F5}" type="pres">
      <dgm:prSet presAssocID="{5DA6BDB1-8138-4A87-A55A-8C977ADDE4A1}" presName="rootText2" presStyleLbl="alignAcc1" presStyleIdx="0" presStyleCnt="0">
        <dgm:presLayoutVars>
          <dgm:chPref val="3"/>
        </dgm:presLayoutVars>
      </dgm:prSet>
      <dgm:spPr/>
    </dgm:pt>
    <dgm:pt modelId="{843103C0-4080-4985-97F4-0B73E15C55FC}" type="pres">
      <dgm:prSet presAssocID="{5DA6BDB1-8138-4A87-A55A-8C977ADDE4A1}" presName="topArc2" presStyleLbl="parChTrans1D1" presStyleIdx="12" presStyleCnt="44"/>
      <dgm:spPr/>
    </dgm:pt>
    <dgm:pt modelId="{5FB51A78-2B91-4E13-8ED2-67C044E89CC8}" type="pres">
      <dgm:prSet presAssocID="{5DA6BDB1-8138-4A87-A55A-8C977ADDE4A1}" presName="bottomArc2" presStyleLbl="parChTrans1D1" presStyleIdx="13" presStyleCnt="44"/>
      <dgm:spPr/>
    </dgm:pt>
    <dgm:pt modelId="{E94617D5-9892-453B-A061-2BF0D5AABE26}" type="pres">
      <dgm:prSet presAssocID="{5DA6BDB1-8138-4A87-A55A-8C977ADDE4A1}" presName="topConnNode2" presStyleLbl="node3" presStyleIdx="0" presStyleCnt="0"/>
      <dgm:spPr/>
    </dgm:pt>
    <dgm:pt modelId="{2F1FFE02-6BA6-4E05-A77D-4B0A2EE37B3B}" type="pres">
      <dgm:prSet presAssocID="{5DA6BDB1-8138-4A87-A55A-8C977ADDE4A1}" presName="hierChild4" presStyleCnt="0"/>
      <dgm:spPr/>
    </dgm:pt>
    <dgm:pt modelId="{2E0EE179-EF30-4230-A8F2-CBAEFCCEFD88}" type="pres">
      <dgm:prSet presAssocID="{5DA6BDB1-8138-4A87-A55A-8C977ADDE4A1}" presName="hierChild5" presStyleCnt="0"/>
      <dgm:spPr/>
    </dgm:pt>
    <dgm:pt modelId="{52B9F842-89A6-42AD-9214-A4E74C108C17}" type="pres">
      <dgm:prSet presAssocID="{B8C827A3-EBA2-4B04-AF5F-E67A04E3B6FD}" presName="hierChild5" presStyleCnt="0"/>
      <dgm:spPr/>
    </dgm:pt>
    <dgm:pt modelId="{6959AA2B-F58B-4784-8738-9DBDFC414C47}" type="pres">
      <dgm:prSet presAssocID="{3AD123F9-EFC7-44BD-9E74-5DC223F6D1C3}" presName="Name28" presStyleLbl="parChTrans1D2" presStyleIdx="1" presStyleCnt="3"/>
      <dgm:spPr/>
    </dgm:pt>
    <dgm:pt modelId="{1945FC33-3DB8-4199-A2B4-A54D845DFCB8}" type="pres">
      <dgm:prSet presAssocID="{9FEAF37D-B817-461A-9D12-32CAD505E590}" presName="hierRoot2" presStyleCnt="0">
        <dgm:presLayoutVars>
          <dgm:hierBranch val="init"/>
        </dgm:presLayoutVars>
      </dgm:prSet>
      <dgm:spPr/>
    </dgm:pt>
    <dgm:pt modelId="{B62DA0A7-300B-4E83-B876-4D66DA2F0D14}" type="pres">
      <dgm:prSet presAssocID="{9FEAF37D-B817-461A-9D12-32CAD505E590}" presName="rootComposite2" presStyleCnt="0"/>
      <dgm:spPr/>
    </dgm:pt>
    <dgm:pt modelId="{AC5477A8-B661-4158-9467-C25298BB0A88}" type="pres">
      <dgm:prSet presAssocID="{9FEAF37D-B817-461A-9D12-32CAD505E590}" presName="rootText2" presStyleLbl="alignAcc1" presStyleIdx="0" presStyleCnt="0">
        <dgm:presLayoutVars>
          <dgm:chPref val="3"/>
        </dgm:presLayoutVars>
      </dgm:prSet>
      <dgm:spPr/>
    </dgm:pt>
    <dgm:pt modelId="{6641938A-258E-4142-A333-F89711621128}" type="pres">
      <dgm:prSet presAssocID="{9FEAF37D-B817-461A-9D12-32CAD505E590}" presName="topArc2" presStyleLbl="parChTrans1D1" presStyleIdx="14" presStyleCnt="44"/>
      <dgm:spPr/>
    </dgm:pt>
    <dgm:pt modelId="{226478DD-8E9E-4516-B802-CB40D695A9EE}" type="pres">
      <dgm:prSet presAssocID="{9FEAF37D-B817-461A-9D12-32CAD505E590}" presName="bottomArc2" presStyleLbl="parChTrans1D1" presStyleIdx="15" presStyleCnt="44"/>
      <dgm:spPr/>
    </dgm:pt>
    <dgm:pt modelId="{843C657B-252C-4D71-B795-138B2E6F49A9}" type="pres">
      <dgm:prSet presAssocID="{9FEAF37D-B817-461A-9D12-32CAD505E590}" presName="topConnNode2" presStyleLbl="node2" presStyleIdx="0" presStyleCnt="0"/>
      <dgm:spPr/>
    </dgm:pt>
    <dgm:pt modelId="{46F2B5C7-2AC6-4E26-8529-8362418DC87B}" type="pres">
      <dgm:prSet presAssocID="{9FEAF37D-B817-461A-9D12-32CAD505E590}" presName="hierChild4" presStyleCnt="0"/>
      <dgm:spPr/>
    </dgm:pt>
    <dgm:pt modelId="{5A9BAA86-ADB7-47EC-8C54-9C588912C859}" type="pres">
      <dgm:prSet presAssocID="{593636D9-143C-484D-A2B1-64CA39CDF1B8}" presName="Name28" presStyleLbl="parChTrans1D3" presStyleIdx="5" presStyleCnt="18"/>
      <dgm:spPr/>
    </dgm:pt>
    <dgm:pt modelId="{9F29A345-7284-4637-8ECA-24D60EEF4B5C}" type="pres">
      <dgm:prSet presAssocID="{B7EA104A-54D3-4076-8CA0-E47CBB0527EF}" presName="hierRoot2" presStyleCnt="0">
        <dgm:presLayoutVars>
          <dgm:hierBranch val="init"/>
        </dgm:presLayoutVars>
      </dgm:prSet>
      <dgm:spPr/>
    </dgm:pt>
    <dgm:pt modelId="{43987C20-A49A-45CD-A0F2-19EDDFCCC366}" type="pres">
      <dgm:prSet presAssocID="{B7EA104A-54D3-4076-8CA0-E47CBB0527EF}" presName="rootComposite2" presStyleCnt="0"/>
      <dgm:spPr/>
    </dgm:pt>
    <dgm:pt modelId="{A73F5093-1568-480F-A8C0-6ECD6288936E}" type="pres">
      <dgm:prSet presAssocID="{B7EA104A-54D3-4076-8CA0-E47CBB0527EF}" presName="rootText2" presStyleLbl="alignAcc1" presStyleIdx="0" presStyleCnt="0">
        <dgm:presLayoutVars>
          <dgm:chPref val="3"/>
        </dgm:presLayoutVars>
      </dgm:prSet>
      <dgm:spPr/>
    </dgm:pt>
    <dgm:pt modelId="{417E4309-AC27-477B-AA12-D7A8F83AC109}" type="pres">
      <dgm:prSet presAssocID="{B7EA104A-54D3-4076-8CA0-E47CBB0527EF}" presName="topArc2" presStyleLbl="parChTrans1D1" presStyleIdx="16" presStyleCnt="44"/>
      <dgm:spPr/>
    </dgm:pt>
    <dgm:pt modelId="{7C6967E9-7BF6-470C-A112-924EA0F7D6B2}" type="pres">
      <dgm:prSet presAssocID="{B7EA104A-54D3-4076-8CA0-E47CBB0527EF}" presName="bottomArc2" presStyleLbl="parChTrans1D1" presStyleIdx="17" presStyleCnt="44"/>
      <dgm:spPr/>
    </dgm:pt>
    <dgm:pt modelId="{8F62DF81-9DDD-495E-8AB9-A618BD974ED7}" type="pres">
      <dgm:prSet presAssocID="{B7EA104A-54D3-4076-8CA0-E47CBB0527EF}" presName="topConnNode2" presStyleLbl="node3" presStyleIdx="0" presStyleCnt="0"/>
      <dgm:spPr/>
    </dgm:pt>
    <dgm:pt modelId="{F5015713-6465-4201-8E3E-E4D77F50B584}" type="pres">
      <dgm:prSet presAssocID="{B7EA104A-54D3-4076-8CA0-E47CBB0527EF}" presName="hierChild4" presStyleCnt="0"/>
      <dgm:spPr/>
    </dgm:pt>
    <dgm:pt modelId="{66559F5E-F02B-492D-9EE5-90ABE8E9ECDE}" type="pres">
      <dgm:prSet presAssocID="{B7EA104A-54D3-4076-8CA0-E47CBB0527EF}" presName="hierChild5" presStyleCnt="0"/>
      <dgm:spPr/>
    </dgm:pt>
    <dgm:pt modelId="{37ADEFCC-D9ED-4FA9-9B1A-B335A45A8570}" type="pres">
      <dgm:prSet presAssocID="{FB3EA1A1-1151-4E15-86F2-213B9F038EA9}" presName="Name28" presStyleLbl="parChTrans1D3" presStyleIdx="6" presStyleCnt="18"/>
      <dgm:spPr/>
    </dgm:pt>
    <dgm:pt modelId="{74567938-8349-4B5E-BF85-35B5A3BB2505}" type="pres">
      <dgm:prSet presAssocID="{2D4137ED-A9AB-4DEB-9F4E-F5F034947061}" presName="hierRoot2" presStyleCnt="0">
        <dgm:presLayoutVars>
          <dgm:hierBranch val="init"/>
        </dgm:presLayoutVars>
      </dgm:prSet>
      <dgm:spPr/>
    </dgm:pt>
    <dgm:pt modelId="{53CDC1E7-C33D-4968-AA43-DDB876328C08}" type="pres">
      <dgm:prSet presAssocID="{2D4137ED-A9AB-4DEB-9F4E-F5F034947061}" presName="rootComposite2" presStyleCnt="0"/>
      <dgm:spPr/>
    </dgm:pt>
    <dgm:pt modelId="{32376F90-E854-4783-BBDA-1BDDD8270D78}" type="pres">
      <dgm:prSet presAssocID="{2D4137ED-A9AB-4DEB-9F4E-F5F034947061}" presName="rootText2" presStyleLbl="alignAcc1" presStyleIdx="0" presStyleCnt="0">
        <dgm:presLayoutVars>
          <dgm:chPref val="3"/>
        </dgm:presLayoutVars>
      </dgm:prSet>
      <dgm:spPr/>
    </dgm:pt>
    <dgm:pt modelId="{63AF111C-D970-40EC-A9D2-756E7D52C01A}" type="pres">
      <dgm:prSet presAssocID="{2D4137ED-A9AB-4DEB-9F4E-F5F034947061}" presName="topArc2" presStyleLbl="parChTrans1D1" presStyleIdx="18" presStyleCnt="44"/>
      <dgm:spPr/>
    </dgm:pt>
    <dgm:pt modelId="{3BC6C40D-D3EE-4592-B27E-163585B1671F}" type="pres">
      <dgm:prSet presAssocID="{2D4137ED-A9AB-4DEB-9F4E-F5F034947061}" presName="bottomArc2" presStyleLbl="parChTrans1D1" presStyleIdx="19" presStyleCnt="44"/>
      <dgm:spPr/>
    </dgm:pt>
    <dgm:pt modelId="{B8B4E972-DE24-4591-9535-F8C383EB9FF9}" type="pres">
      <dgm:prSet presAssocID="{2D4137ED-A9AB-4DEB-9F4E-F5F034947061}" presName="topConnNode2" presStyleLbl="node3" presStyleIdx="0" presStyleCnt="0"/>
      <dgm:spPr/>
    </dgm:pt>
    <dgm:pt modelId="{DA231799-5242-466A-B3C9-A55DA6497FDD}" type="pres">
      <dgm:prSet presAssocID="{2D4137ED-A9AB-4DEB-9F4E-F5F034947061}" presName="hierChild4" presStyleCnt="0"/>
      <dgm:spPr/>
    </dgm:pt>
    <dgm:pt modelId="{0C83B57E-C428-4D24-A02E-73B7C53A06EE}" type="pres">
      <dgm:prSet presAssocID="{2D4137ED-A9AB-4DEB-9F4E-F5F034947061}" presName="hierChild5" presStyleCnt="0"/>
      <dgm:spPr/>
    </dgm:pt>
    <dgm:pt modelId="{76163F74-1293-4B99-BEA3-8988B44AFF3C}" type="pres">
      <dgm:prSet presAssocID="{CF42C769-C431-41DA-8AE6-776BBC71F728}" presName="Name28" presStyleLbl="parChTrans1D3" presStyleIdx="7" presStyleCnt="18"/>
      <dgm:spPr/>
    </dgm:pt>
    <dgm:pt modelId="{6BFB0421-6AA6-4B3C-98B3-23E091EB18EB}" type="pres">
      <dgm:prSet presAssocID="{27AA170B-B72F-4235-8728-9807CC03B3A9}" presName="hierRoot2" presStyleCnt="0">
        <dgm:presLayoutVars>
          <dgm:hierBranch val="init"/>
        </dgm:presLayoutVars>
      </dgm:prSet>
      <dgm:spPr/>
    </dgm:pt>
    <dgm:pt modelId="{4F5DD12E-33A3-46E8-B256-EF967DD4078E}" type="pres">
      <dgm:prSet presAssocID="{27AA170B-B72F-4235-8728-9807CC03B3A9}" presName="rootComposite2" presStyleCnt="0"/>
      <dgm:spPr/>
    </dgm:pt>
    <dgm:pt modelId="{0409A215-868D-41D2-A93C-57D07DEAB846}" type="pres">
      <dgm:prSet presAssocID="{27AA170B-B72F-4235-8728-9807CC03B3A9}" presName="rootText2" presStyleLbl="alignAcc1" presStyleIdx="0" presStyleCnt="0">
        <dgm:presLayoutVars>
          <dgm:chPref val="3"/>
        </dgm:presLayoutVars>
      </dgm:prSet>
      <dgm:spPr/>
    </dgm:pt>
    <dgm:pt modelId="{69754F81-23E1-466C-8AAB-7A5694C429E0}" type="pres">
      <dgm:prSet presAssocID="{27AA170B-B72F-4235-8728-9807CC03B3A9}" presName="topArc2" presStyleLbl="parChTrans1D1" presStyleIdx="20" presStyleCnt="44"/>
      <dgm:spPr/>
    </dgm:pt>
    <dgm:pt modelId="{65CE55EC-AC57-443C-B84A-CC9BEF504EB4}" type="pres">
      <dgm:prSet presAssocID="{27AA170B-B72F-4235-8728-9807CC03B3A9}" presName="bottomArc2" presStyleLbl="parChTrans1D1" presStyleIdx="21" presStyleCnt="44"/>
      <dgm:spPr/>
    </dgm:pt>
    <dgm:pt modelId="{4C1E5417-F6F6-4ACE-9910-BA417775E8D6}" type="pres">
      <dgm:prSet presAssocID="{27AA170B-B72F-4235-8728-9807CC03B3A9}" presName="topConnNode2" presStyleLbl="node3" presStyleIdx="0" presStyleCnt="0"/>
      <dgm:spPr/>
    </dgm:pt>
    <dgm:pt modelId="{0835BAFA-3113-402F-BB65-84641F3E4528}" type="pres">
      <dgm:prSet presAssocID="{27AA170B-B72F-4235-8728-9807CC03B3A9}" presName="hierChild4" presStyleCnt="0"/>
      <dgm:spPr/>
    </dgm:pt>
    <dgm:pt modelId="{2EB1A838-82C1-461F-B15E-E5DA88399832}" type="pres">
      <dgm:prSet presAssocID="{27AA170B-B72F-4235-8728-9807CC03B3A9}" presName="hierChild5" presStyleCnt="0"/>
      <dgm:spPr/>
    </dgm:pt>
    <dgm:pt modelId="{D1726877-7096-438A-88EA-F97D1982359D}" type="pres">
      <dgm:prSet presAssocID="{CD28CFEE-3908-4CE2-86FC-3BE1866190DF}" presName="Name28" presStyleLbl="parChTrans1D3" presStyleIdx="8" presStyleCnt="18"/>
      <dgm:spPr/>
    </dgm:pt>
    <dgm:pt modelId="{665F3CBE-050C-47D7-8803-601DE7D96C6F}" type="pres">
      <dgm:prSet presAssocID="{68F5A550-28ED-480B-BB50-477C18A0C9F2}" presName="hierRoot2" presStyleCnt="0">
        <dgm:presLayoutVars>
          <dgm:hierBranch val="init"/>
        </dgm:presLayoutVars>
      </dgm:prSet>
      <dgm:spPr/>
    </dgm:pt>
    <dgm:pt modelId="{82332430-C437-4C92-AC96-B6D0557C368E}" type="pres">
      <dgm:prSet presAssocID="{68F5A550-28ED-480B-BB50-477C18A0C9F2}" presName="rootComposite2" presStyleCnt="0"/>
      <dgm:spPr/>
    </dgm:pt>
    <dgm:pt modelId="{3734541C-680C-41F4-8268-C1D892324B59}" type="pres">
      <dgm:prSet presAssocID="{68F5A550-28ED-480B-BB50-477C18A0C9F2}" presName="rootText2" presStyleLbl="alignAcc1" presStyleIdx="0" presStyleCnt="0">
        <dgm:presLayoutVars>
          <dgm:chPref val="3"/>
        </dgm:presLayoutVars>
      </dgm:prSet>
      <dgm:spPr/>
    </dgm:pt>
    <dgm:pt modelId="{309F80CC-A42C-4F7F-884A-845C8C9412B8}" type="pres">
      <dgm:prSet presAssocID="{68F5A550-28ED-480B-BB50-477C18A0C9F2}" presName="topArc2" presStyleLbl="parChTrans1D1" presStyleIdx="22" presStyleCnt="44"/>
      <dgm:spPr/>
    </dgm:pt>
    <dgm:pt modelId="{94B80432-42D4-496A-B8F0-A9E6210DDDE0}" type="pres">
      <dgm:prSet presAssocID="{68F5A550-28ED-480B-BB50-477C18A0C9F2}" presName="bottomArc2" presStyleLbl="parChTrans1D1" presStyleIdx="23" presStyleCnt="44"/>
      <dgm:spPr/>
    </dgm:pt>
    <dgm:pt modelId="{5C33744D-F370-463C-900A-BDB537A6661C}" type="pres">
      <dgm:prSet presAssocID="{68F5A550-28ED-480B-BB50-477C18A0C9F2}" presName="topConnNode2" presStyleLbl="node3" presStyleIdx="0" presStyleCnt="0"/>
      <dgm:spPr/>
    </dgm:pt>
    <dgm:pt modelId="{E3DBCB38-38DB-411C-B752-179989290789}" type="pres">
      <dgm:prSet presAssocID="{68F5A550-28ED-480B-BB50-477C18A0C9F2}" presName="hierChild4" presStyleCnt="0"/>
      <dgm:spPr/>
    </dgm:pt>
    <dgm:pt modelId="{D785890A-973B-4C02-836B-9FA1004C8AD7}" type="pres">
      <dgm:prSet presAssocID="{68F5A550-28ED-480B-BB50-477C18A0C9F2}" presName="hierChild5" presStyleCnt="0"/>
      <dgm:spPr/>
    </dgm:pt>
    <dgm:pt modelId="{78C5E4EB-099C-419F-AF04-C36B73655452}" type="pres">
      <dgm:prSet presAssocID="{CD78DC10-87D4-4D50-979C-77EAA2109C7F}" presName="Name28" presStyleLbl="parChTrans1D3" presStyleIdx="9" presStyleCnt="18"/>
      <dgm:spPr/>
    </dgm:pt>
    <dgm:pt modelId="{196064DF-E243-4D1F-B5AA-D6C4E17316E7}" type="pres">
      <dgm:prSet presAssocID="{0082361C-0E57-4390-AF74-B51E90E731F2}" presName="hierRoot2" presStyleCnt="0">
        <dgm:presLayoutVars>
          <dgm:hierBranch val="init"/>
        </dgm:presLayoutVars>
      </dgm:prSet>
      <dgm:spPr/>
    </dgm:pt>
    <dgm:pt modelId="{0A34EBE0-E79F-4ED3-A16F-823FF1926243}" type="pres">
      <dgm:prSet presAssocID="{0082361C-0E57-4390-AF74-B51E90E731F2}" presName="rootComposite2" presStyleCnt="0"/>
      <dgm:spPr/>
    </dgm:pt>
    <dgm:pt modelId="{1D267F2A-AB54-4D8B-B30E-B9DADD63747A}" type="pres">
      <dgm:prSet presAssocID="{0082361C-0E57-4390-AF74-B51E90E731F2}" presName="rootText2" presStyleLbl="alignAcc1" presStyleIdx="0" presStyleCnt="0">
        <dgm:presLayoutVars>
          <dgm:chPref val="3"/>
        </dgm:presLayoutVars>
      </dgm:prSet>
      <dgm:spPr/>
    </dgm:pt>
    <dgm:pt modelId="{9C93023A-DD8E-4155-89CB-3C6DB9590E66}" type="pres">
      <dgm:prSet presAssocID="{0082361C-0E57-4390-AF74-B51E90E731F2}" presName="topArc2" presStyleLbl="parChTrans1D1" presStyleIdx="24" presStyleCnt="44"/>
      <dgm:spPr/>
    </dgm:pt>
    <dgm:pt modelId="{95F40243-1B91-48F1-B9EF-522D7D72150F}" type="pres">
      <dgm:prSet presAssocID="{0082361C-0E57-4390-AF74-B51E90E731F2}" presName="bottomArc2" presStyleLbl="parChTrans1D1" presStyleIdx="25" presStyleCnt="44"/>
      <dgm:spPr/>
    </dgm:pt>
    <dgm:pt modelId="{7DB2778D-5F85-408D-8B25-32A109F3C9E0}" type="pres">
      <dgm:prSet presAssocID="{0082361C-0E57-4390-AF74-B51E90E731F2}" presName="topConnNode2" presStyleLbl="node3" presStyleIdx="0" presStyleCnt="0"/>
      <dgm:spPr/>
    </dgm:pt>
    <dgm:pt modelId="{D121C45E-E82F-40BC-87E6-53518C6D0DFE}" type="pres">
      <dgm:prSet presAssocID="{0082361C-0E57-4390-AF74-B51E90E731F2}" presName="hierChild4" presStyleCnt="0"/>
      <dgm:spPr/>
    </dgm:pt>
    <dgm:pt modelId="{0D0C04B0-1619-4FE1-83B6-C8CEDDD031B7}" type="pres">
      <dgm:prSet presAssocID="{0082361C-0E57-4390-AF74-B51E90E731F2}" presName="hierChild5" presStyleCnt="0"/>
      <dgm:spPr/>
    </dgm:pt>
    <dgm:pt modelId="{84565781-AEDB-4847-9749-0B4319A2924B}" type="pres">
      <dgm:prSet presAssocID="{CBA0B53D-8B3C-4738-8D09-E8267F3D1820}" presName="Name28" presStyleLbl="parChTrans1D3" presStyleIdx="10" presStyleCnt="18"/>
      <dgm:spPr/>
    </dgm:pt>
    <dgm:pt modelId="{F0440D06-7EEA-4D17-97B7-361BBF3CF057}" type="pres">
      <dgm:prSet presAssocID="{E3C59168-FE8A-4094-9885-761DBA66ABC1}" presName="hierRoot2" presStyleCnt="0">
        <dgm:presLayoutVars>
          <dgm:hierBranch val="init"/>
        </dgm:presLayoutVars>
      </dgm:prSet>
      <dgm:spPr/>
    </dgm:pt>
    <dgm:pt modelId="{EDF5D35E-E1DA-4774-A2E8-C20E4C04BEF2}" type="pres">
      <dgm:prSet presAssocID="{E3C59168-FE8A-4094-9885-761DBA66ABC1}" presName="rootComposite2" presStyleCnt="0"/>
      <dgm:spPr/>
    </dgm:pt>
    <dgm:pt modelId="{4C8C9468-7504-48E0-A49B-87A1A07D989B}" type="pres">
      <dgm:prSet presAssocID="{E3C59168-FE8A-4094-9885-761DBA66ABC1}" presName="rootText2" presStyleLbl="alignAcc1" presStyleIdx="0" presStyleCnt="0">
        <dgm:presLayoutVars>
          <dgm:chPref val="3"/>
        </dgm:presLayoutVars>
      </dgm:prSet>
      <dgm:spPr/>
    </dgm:pt>
    <dgm:pt modelId="{A225D67C-CDC5-4901-B8A2-7FF38CF9A8AA}" type="pres">
      <dgm:prSet presAssocID="{E3C59168-FE8A-4094-9885-761DBA66ABC1}" presName="topArc2" presStyleLbl="parChTrans1D1" presStyleIdx="26" presStyleCnt="44"/>
      <dgm:spPr/>
    </dgm:pt>
    <dgm:pt modelId="{62E191B0-C440-48C6-BBEB-0D97F75CAD60}" type="pres">
      <dgm:prSet presAssocID="{E3C59168-FE8A-4094-9885-761DBA66ABC1}" presName="bottomArc2" presStyleLbl="parChTrans1D1" presStyleIdx="27" presStyleCnt="44"/>
      <dgm:spPr/>
    </dgm:pt>
    <dgm:pt modelId="{DBA6AEAE-F0DB-488E-B531-AFC9F4D1A641}" type="pres">
      <dgm:prSet presAssocID="{E3C59168-FE8A-4094-9885-761DBA66ABC1}" presName="topConnNode2" presStyleLbl="node3" presStyleIdx="0" presStyleCnt="0"/>
      <dgm:spPr/>
    </dgm:pt>
    <dgm:pt modelId="{F5441B13-58D9-4B02-B9E5-A2546CD7E989}" type="pres">
      <dgm:prSet presAssocID="{E3C59168-FE8A-4094-9885-761DBA66ABC1}" presName="hierChild4" presStyleCnt="0"/>
      <dgm:spPr/>
    </dgm:pt>
    <dgm:pt modelId="{320B6C86-9A75-4EF9-9E23-39F2B2C254E5}" type="pres">
      <dgm:prSet presAssocID="{E3C59168-FE8A-4094-9885-761DBA66ABC1}" presName="hierChild5" presStyleCnt="0"/>
      <dgm:spPr/>
    </dgm:pt>
    <dgm:pt modelId="{9F62EA22-B345-4FF2-8D01-5E1AC449B0F3}" type="pres">
      <dgm:prSet presAssocID="{3F206A6D-EFD7-43C7-9E32-9FC55F74B582}" presName="Name28" presStyleLbl="parChTrans1D3" presStyleIdx="11" presStyleCnt="18"/>
      <dgm:spPr/>
    </dgm:pt>
    <dgm:pt modelId="{2A474373-20E5-40CA-B2D4-869D27687FCF}" type="pres">
      <dgm:prSet presAssocID="{6DF13291-901D-49FA-A4B7-919B45BEB3E1}" presName="hierRoot2" presStyleCnt="0">
        <dgm:presLayoutVars>
          <dgm:hierBranch val="init"/>
        </dgm:presLayoutVars>
      </dgm:prSet>
      <dgm:spPr/>
    </dgm:pt>
    <dgm:pt modelId="{B2DA4E0B-A628-4F40-B4CB-4F59D430B19E}" type="pres">
      <dgm:prSet presAssocID="{6DF13291-901D-49FA-A4B7-919B45BEB3E1}" presName="rootComposite2" presStyleCnt="0"/>
      <dgm:spPr/>
    </dgm:pt>
    <dgm:pt modelId="{14CB7365-A759-4FBE-A064-0FD022D49061}" type="pres">
      <dgm:prSet presAssocID="{6DF13291-901D-49FA-A4B7-919B45BEB3E1}" presName="rootText2" presStyleLbl="alignAcc1" presStyleIdx="0" presStyleCnt="0">
        <dgm:presLayoutVars>
          <dgm:chPref val="3"/>
        </dgm:presLayoutVars>
      </dgm:prSet>
      <dgm:spPr/>
    </dgm:pt>
    <dgm:pt modelId="{6901313F-A0A2-42EE-81EA-1E9AE32B1963}" type="pres">
      <dgm:prSet presAssocID="{6DF13291-901D-49FA-A4B7-919B45BEB3E1}" presName="topArc2" presStyleLbl="parChTrans1D1" presStyleIdx="28" presStyleCnt="44"/>
      <dgm:spPr/>
    </dgm:pt>
    <dgm:pt modelId="{E2E390D0-B0BE-407E-BD6C-9B4E9431F0AD}" type="pres">
      <dgm:prSet presAssocID="{6DF13291-901D-49FA-A4B7-919B45BEB3E1}" presName="bottomArc2" presStyleLbl="parChTrans1D1" presStyleIdx="29" presStyleCnt="44"/>
      <dgm:spPr/>
    </dgm:pt>
    <dgm:pt modelId="{BF714AAD-D030-4D3A-8BC0-7BB9850521FC}" type="pres">
      <dgm:prSet presAssocID="{6DF13291-901D-49FA-A4B7-919B45BEB3E1}" presName="topConnNode2" presStyleLbl="node3" presStyleIdx="0" presStyleCnt="0"/>
      <dgm:spPr/>
    </dgm:pt>
    <dgm:pt modelId="{FAB3CC5F-1B99-452F-A978-559C8DEE7611}" type="pres">
      <dgm:prSet presAssocID="{6DF13291-901D-49FA-A4B7-919B45BEB3E1}" presName="hierChild4" presStyleCnt="0"/>
      <dgm:spPr/>
    </dgm:pt>
    <dgm:pt modelId="{B11BD3C1-DECA-4938-B232-099E20A7D923}" type="pres">
      <dgm:prSet presAssocID="{6DF13291-901D-49FA-A4B7-919B45BEB3E1}" presName="hierChild5" presStyleCnt="0"/>
      <dgm:spPr/>
    </dgm:pt>
    <dgm:pt modelId="{741E3B56-1D96-41DD-A138-EF840132C7E4}" type="pres">
      <dgm:prSet presAssocID="{E21F6574-2A82-4AFB-BC97-A97656220F4A}" presName="Name28" presStyleLbl="parChTrans1D3" presStyleIdx="12" presStyleCnt="18"/>
      <dgm:spPr/>
    </dgm:pt>
    <dgm:pt modelId="{31FFA570-33BE-43BE-B118-EFBC01AB57D1}" type="pres">
      <dgm:prSet presAssocID="{CD6C8BC2-83D7-41CB-BA5A-641C45B3B9B2}" presName="hierRoot2" presStyleCnt="0">
        <dgm:presLayoutVars>
          <dgm:hierBranch val="init"/>
        </dgm:presLayoutVars>
      </dgm:prSet>
      <dgm:spPr/>
    </dgm:pt>
    <dgm:pt modelId="{0B92EF25-B8EF-461C-89FA-7A55C2FADE04}" type="pres">
      <dgm:prSet presAssocID="{CD6C8BC2-83D7-41CB-BA5A-641C45B3B9B2}" presName="rootComposite2" presStyleCnt="0"/>
      <dgm:spPr/>
    </dgm:pt>
    <dgm:pt modelId="{77DD1864-2640-4E47-BBE0-3026789CDE74}" type="pres">
      <dgm:prSet presAssocID="{CD6C8BC2-83D7-41CB-BA5A-641C45B3B9B2}" presName="rootText2" presStyleLbl="alignAcc1" presStyleIdx="0" presStyleCnt="0">
        <dgm:presLayoutVars>
          <dgm:chPref val="3"/>
        </dgm:presLayoutVars>
      </dgm:prSet>
      <dgm:spPr/>
    </dgm:pt>
    <dgm:pt modelId="{294E8966-08B5-4C2D-A7C0-18C358CD0610}" type="pres">
      <dgm:prSet presAssocID="{CD6C8BC2-83D7-41CB-BA5A-641C45B3B9B2}" presName="topArc2" presStyleLbl="parChTrans1D1" presStyleIdx="30" presStyleCnt="44"/>
      <dgm:spPr/>
    </dgm:pt>
    <dgm:pt modelId="{FF703BA0-8366-4BC6-BBD1-8B10A06CA21C}" type="pres">
      <dgm:prSet presAssocID="{CD6C8BC2-83D7-41CB-BA5A-641C45B3B9B2}" presName="bottomArc2" presStyleLbl="parChTrans1D1" presStyleIdx="31" presStyleCnt="44"/>
      <dgm:spPr/>
    </dgm:pt>
    <dgm:pt modelId="{FF425A58-6186-4922-AEA0-AB805517DA70}" type="pres">
      <dgm:prSet presAssocID="{CD6C8BC2-83D7-41CB-BA5A-641C45B3B9B2}" presName="topConnNode2" presStyleLbl="node3" presStyleIdx="0" presStyleCnt="0"/>
      <dgm:spPr/>
    </dgm:pt>
    <dgm:pt modelId="{E42B5FD2-66E1-492A-8BFA-B524079C068C}" type="pres">
      <dgm:prSet presAssocID="{CD6C8BC2-83D7-41CB-BA5A-641C45B3B9B2}" presName="hierChild4" presStyleCnt="0"/>
      <dgm:spPr/>
    </dgm:pt>
    <dgm:pt modelId="{3D7B44C2-2776-4CCC-9103-A8BCAFF852DE}" type="pres">
      <dgm:prSet presAssocID="{CD6C8BC2-83D7-41CB-BA5A-641C45B3B9B2}" presName="hierChild5" presStyleCnt="0"/>
      <dgm:spPr/>
    </dgm:pt>
    <dgm:pt modelId="{9559E4E1-7A88-45E1-95CC-D9E4EA071C33}" type="pres">
      <dgm:prSet presAssocID="{9FEAF37D-B817-461A-9D12-32CAD505E590}" presName="hierChild5" presStyleCnt="0"/>
      <dgm:spPr/>
    </dgm:pt>
    <dgm:pt modelId="{89BB52BC-8099-4369-AD98-C682D978A251}" type="pres">
      <dgm:prSet presAssocID="{41972C60-7E90-4030-8176-BC4F393FEEBF}" presName="Name28" presStyleLbl="parChTrans1D2" presStyleIdx="2" presStyleCnt="3"/>
      <dgm:spPr/>
    </dgm:pt>
    <dgm:pt modelId="{B6473E5E-F9F6-4E3F-B6A8-BB1303F43D60}" type="pres">
      <dgm:prSet presAssocID="{B355DCC2-6C33-41A1-9995-6FE80A10ACA2}" presName="hierRoot2" presStyleCnt="0">
        <dgm:presLayoutVars>
          <dgm:hierBranch val="init"/>
        </dgm:presLayoutVars>
      </dgm:prSet>
      <dgm:spPr/>
    </dgm:pt>
    <dgm:pt modelId="{B7DE7062-4377-4CA5-B846-E110DEF8F185}" type="pres">
      <dgm:prSet presAssocID="{B355DCC2-6C33-41A1-9995-6FE80A10ACA2}" presName="rootComposite2" presStyleCnt="0"/>
      <dgm:spPr/>
    </dgm:pt>
    <dgm:pt modelId="{301374B7-99CD-4665-A108-16DB6EF72925}" type="pres">
      <dgm:prSet presAssocID="{B355DCC2-6C33-41A1-9995-6FE80A10ACA2}" presName="rootText2" presStyleLbl="alignAcc1" presStyleIdx="0" presStyleCnt="0">
        <dgm:presLayoutVars>
          <dgm:chPref val="3"/>
        </dgm:presLayoutVars>
      </dgm:prSet>
      <dgm:spPr/>
    </dgm:pt>
    <dgm:pt modelId="{9AFB79A5-D73B-42AD-8E45-B674515CE649}" type="pres">
      <dgm:prSet presAssocID="{B355DCC2-6C33-41A1-9995-6FE80A10ACA2}" presName="topArc2" presStyleLbl="parChTrans1D1" presStyleIdx="32" presStyleCnt="44"/>
      <dgm:spPr/>
    </dgm:pt>
    <dgm:pt modelId="{130DD94E-6381-464C-A839-7036023E777F}" type="pres">
      <dgm:prSet presAssocID="{B355DCC2-6C33-41A1-9995-6FE80A10ACA2}" presName="bottomArc2" presStyleLbl="parChTrans1D1" presStyleIdx="33" presStyleCnt="44"/>
      <dgm:spPr/>
    </dgm:pt>
    <dgm:pt modelId="{7670146D-1ACE-4998-B246-E0963D0F0035}" type="pres">
      <dgm:prSet presAssocID="{B355DCC2-6C33-41A1-9995-6FE80A10ACA2}" presName="topConnNode2" presStyleLbl="node2" presStyleIdx="0" presStyleCnt="0"/>
      <dgm:spPr/>
    </dgm:pt>
    <dgm:pt modelId="{E11FBFC8-CA6A-42B6-93AA-35C35D0ED985}" type="pres">
      <dgm:prSet presAssocID="{B355DCC2-6C33-41A1-9995-6FE80A10ACA2}" presName="hierChild4" presStyleCnt="0"/>
      <dgm:spPr/>
    </dgm:pt>
    <dgm:pt modelId="{4083B56F-7D14-457A-AE8C-E7CD97393D67}" type="pres">
      <dgm:prSet presAssocID="{E977E55F-8C9E-4389-8038-F4EB34E261F0}" presName="Name28" presStyleLbl="parChTrans1D3" presStyleIdx="13" presStyleCnt="18"/>
      <dgm:spPr/>
    </dgm:pt>
    <dgm:pt modelId="{54B2FA39-D36C-454F-89BD-2270235649B4}" type="pres">
      <dgm:prSet presAssocID="{8920ED15-1B2B-499B-B1A6-B850FCE225E0}" presName="hierRoot2" presStyleCnt="0">
        <dgm:presLayoutVars>
          <dgm:hierBranch val="init"/>
        </dgm:presLayoutVars>
      </dgm:prSet>
      <dgm:spPr/>
    </dgm:pt>
    <dgm:pt modelId="{37702887-5947-4CF7-B3A7-11F7C5B39B6F}" type="pres">
      <dgm:prSet presAssocID="{8920ED15-1B2B-499B-B1A6-B850FCE225E0}" presName="rootComposite2" presStyleCnt="0"/>
      <dgm:spPr/>
    </dgm:pt>
    <dgm:pt modelId="{B47992CF-B8B7-457D-BD31-8E8D941E8AE2}" type="pres">
      <dgm:prSet presAssocID="{8920ED15-1B2B-499B-B1A6-B850FCE225E0}" presName="rootText2" presStyleLbl="alignAcc1" presStyleIdx="0" presStyleCnt="0">
        <dgm:presLayoutVars>
          <dgm:chPref val="3"/>
        </dgm:presLayoutVars>
      </dgm:prSet>
      <dgm:spPr/>
    </dgm:pt>
    <dgm:pt modelId="{1A0B7355-6388-4CCD-9834-DE96DF651B12}" type="pres">
      <dgm:prSet presAssocID="{8920ED15-1B2B-499B-B1A6-B850FCE225E0}" presName="topArc2" presStyleLbl="parChTrans1D1" presStyleIdx="34" presStyleCnt="44"/>
      <dgm:spPr/>
    </dgm:pt>
    <dgm:pt modelId="{59561F26-80FA-4A49-A0A1-3AFCE4A9A355}" type="pres">
      <dgm:prSet presAssocID="{8920ED15-1B2B-499B-B1A6-B850FCE225E0}" presName="bottomArc2" presStyleLbl="parChTrans1D1" presStyleIdx="35" presStyleCnt="44"/>
      <dgm:spPr/>
    </dgm:pt>
    <dgm:pt modelId="{366294C1-C26F-4D5A-8F8E-AE4F9AF32019}" type="pres">
      <dgm:prSet presAssocID="{8920ED15-1B2B-499B-B1A6-B850FCE225E0}" presName="topConnNode2" presStyleLbl="node3" presStyleIdx="0" presStyleCnt="0"/>
      <dgm:spPr/>
    </dgm:pt>
    <dgm:pt modelId="{CE6FB9A6-D9FD-4071-B5B7-30B2078B2DF4}" type="pres">
      <dgm:prSet presAssocID="{8920ED15-1B2B-499B-B1A6-B850FCE225E0}" presName="hierChild4" presStyleCnt="0"/>
      <dgm:spPr/>
    </dgm:pt>
    <dgm:pt modelId="{D0ADEAA3-7BE6-4379-95CB-9A7E16B4F634}" type="pres">
      <dgm:prSet presAssocID="{8920ED15-1B2B-499B-B1A6-B850FCE225E0}" presName="hierChild5" presStyleCnt="0"/>
      <dgm:spPr/>
    </dgm:pt>
    <dgm:pt modelId="{43D03CC0-A811-49A4-B3B0-1C875E8690F6}" type="pres">
      <dgm:prSet presAssocID="{7AECCE23-E071-4F24-A5A7-370F1C8D4A04}" presName="Name28" presStyleLbl="parChTrans1D3" presStyleIdx="14" presStyleCnt="18"/>
      <dgm:spPr/>
    </dgm:pt>
    <dgm:pt modelId="{F8CBD12B-5D80-41DB-9B4B-BE969C1D6DAC}" type="pres">
      <dgm:prSet presAssocID="{80172BD6-6081-44B8-8D5C-1FAB21718E96}" presName="hierRoot2" presStyleCnt="0">
        <dgm:presLayoutVars>
          <dgm:hierBranch val="init"/>
        </dgm:presLayoutVars>
      </dgm:prSet>
      <dgm:spPr/>
    </dgm:pt>
    <dgm:pt modelId="{D4A3B672-1573-4F38-B751-500BEF9C19BB}" type="pres">
      <dgm:prSet presAssocID="{80172BD6-6081-44B8-8D5C-1FAB21718E96}" presName="rootComposite2" presStyleCnt="0"/>
      <dgm:spPr/>
    </dgm:pt>
    <dgm:pt modelId="{62B81415-E629-495C-8BC1-61B1E036F16A}" type="pres">
      <dgm:prSet presAssocID="{80172BD6-6081-44B8-8D5C-1FAB21718E96}" presName="rootText2" presStyleLbl="alignAcc1" presStyleIdx="0" presStyleCnt="0">
        <dgm:presLayoutVars>
          <dgm:chPref val="3"/>
        </dgm:presLayoutVars>
      </dgm:prSet>
      <dgm:spPr/>
    </dgm:pt>
    <dgm:pt modelId="{0EF3CA92-9D8F-430D-8D6A-9FC65EC98291}" type="pres">
      <dgm:prSet presAssocID="{80172BD6-6081-44B8-8D5C-1FAB21718E96}" presName="topArc2" presStyleLbl="parChTrans1D1" presStyleIdx="36" presStyleCnt="44"/>
      <dgm:spPr/>
    </dgm:pt>
    <dgm:pt modelId="{E0CEC2A2-B473-49C9-9CF0-F3DBC59EB0F3}" type="pres">
      <dgm:prSet presAssocID="{80172BD6-6081-44B8-8D5C-1FAB21718E96}" presName="bottomArc2" presStyleLbl="parChTrans1D1" presStyleIdx="37" presStyleCnt="44"/>
      <dgm:spPr/>
    </dgm:pt>
    <dgm:pt modelId="{2F62C312-3791-4384-B9F7-B5B952131829}" type="pres">
      <dgm:prSet presAssocID="{80172BD6-6081-44B8-8D5C-1FAB21718E96}" presName="topConnNode2" presStyleLbl="node3" presStyleIdx="0" presStyleCnt="0"/>
      <dgm:spPr/>
    </dgm:pt>
    <dgm:pt modelId="{22AF3032-614F-421F-BC4E-A3EBA339DC68}" type="pres">
      <dgm:prSet presAssocID="{80172BD6-6081-44B8-8D5C-1FAB21718E96}" presName="hierChild4" presStyleCnt="0"/>
      <dgm:spPr/>
    </dgm:pt>
    <dgm:pt modelId="{D363709B-49D5-4767-B4D9-28EBA677D29D}" type="pres">
      <dgm:prSet presAssocID="{80172BD6-6081-44B8-8D5C-1FAB21718E96}" presName="hierChild5" presStyleCnt="0"/>
      <dgm:spPr/>
    </dgm:pt>
    <dgm:pt modelId="{DD484C0F-11C1-4E76-A61C-4CA6660CCBD0}" type="pres">
      <dgm:prSet presAssocID="{CA994877-5610-48EE-BFFA-1190BA0CBA3E}" presName="Name28" presStyleLbl="parChTrans1D3" presStyleIdx="15" presStyleCnt="18"/>
      <dgm:spPr/>
    </dgm:pt>
    <dgm:pt modelId="{8138A688-26E3-4797-AE01-6CE21EE21447}" type="pres">
      <dgm:prSet presAssocID="{D8A2569C-5F26-473F-B21C-0BC11746FB8B}" presName="hierRoot2" presStyleCnt="0">
        <dgm:presLayoutVars>
          <dgm:hierBranch val="init"/>
        </dgm:presLayoutVars>
      </dgm:prSet>
      <dgm:spPr/>
    </dgm:pt>
    <dgm:pt modelId="{2364E15B-8352-4AC6-8C0F-39C587D3F656}" type="pres">
      <dgm:prSet presAssocID="{D8A2569C-5F26-473F-B21C-0BC11746FB8B}" presName="rootComposite2" presStyleCnt="0"/>
      <dgm:spPr/>
    </dgm:pt>
    <dgm:pt modelId="{7CDBB11E-B3E6-4CA0-884F-AC01EB93D514}" type="pres">
      <dgm:prSet presAssocID="{D8A2569C-5F26-473F-B21C-0BC11746FB8B}" presName="rootText2" presStyleLbl="alignAcc1" presStyleIdx="0" presStyleCnt="0">
        <dgm:presLayoutVars>
          <dgm:chPref val="3"/>
        </dgm:presLayoutVars>
      </dgm:prSet>
      <dgm:spPr/>
    </dgm:pt>
    <dgm:pt modelId="{9BF2DE8F-F6C4-4E80-8111-75584A0F6DB3}" type="pres">
      <dgm:prSet presAssocID="{D8A2569C-5F26-473F-B21C-0BC11746FB8B}" presName="topArc2" presStyleLbl="parChTrans1D1" presStyleIdx="38" presStyleCnt="44"/>
      <dgm:spPr/>
    </dgm:pt>
    <dgm:pt modelId="{D96C81E8-9F5B-43F6-82CB-CA3DF255DD92}" type="pres">
      <dgm:prSet presAssocID="{D8A2569C-5F26-473F-B21C-0BC11746FB8B}" presName="bottomArc2" presStyleLbl="parChTrans1D1" presStyleIdx="39" presStyleCnt="44"/>
      <dgm:spPr/>
    </dgm:pt>
    <dgm:pt modelId="{F5A7481A-03BA-42AD-AFAA-FBAFCE3690AE}" type="pres">
      <dgm:prSet presAssocID="{D8A2569C-5F26-473F-B21C-0BC11746FB8B}" presName="topConnNode2" presStyleLbl="node3" presStyleIdx="0" presStyleCnt="0"/>
      <dgm:spPr/>
    </dgm:pt>
    <dgm:pt modelId="{3F2D5A38-6F1E-4FB3-AF5B-E8A8BD3B5144}" type="pres">
      <dgm:prSet presAssocID="{D8A2569C-5F26-473F-B21C-0BC11746FB8B}" presName="hierChild4" presStyleCnt="0"/>
      <dgm:spPr/>
    </dgm:pt>
    <dgm:pt modelId="{2747A8EC-BF08-473A-959A-B930BAC700C1}" type="pres">
      <dgm:prSet presAssocID="{D8A2569C-5F26-473F-B21C-0BC11746FB8B}" presName="hierChild5" presStyleCnt="0"/>
      <dgm:spPr/>
    </dgm:pt>
    <dgm:pt modelId="{9DC00B3C-A129-4AFC-9A9E-091C4629B10F}" type="pres">
      <dgm:prSet presAssocID="{00B7A8E7-FF1E-4F69-8787-4E96CA921EEF}" presName="Name28" presStyleLbl="parChTrans1D3" presStyleIdx="16" presStyleCnt="18"/>
      <dgm:spPr/>
    </dgm:pt>
    <dgm:pt modelId="{1ED2E1D7-D742-455B-A8D3-C3B53771EC74}" type="pres">
      <dgm:prSet presAssocID="{48BDA6F7-9FD8-49AD-B714-F4D60728E1C7}" presName="hierRoot2" presStyleCnt="0">
        <dgm:presLayoutVars>
          <dgm:hierBranch val="init"/>
        </dgm:presLayoutVars>
      </dgm:prSet>
      <dgm:spPr/>
    </dgm:pt>
    <dgm:pt modelId="{587288D8-EFC2-466D-8A80-A3468299450E}" type="pres">
      <dgm:prSet presAssocID="{48BDA6F7-9FD8-49AD-B714-F4D60728E1C7}" presName="rootComposite2" presStyleCnt="0"/>
      <dgm:spPr/>
    </dgm:pt>
    <dgm:pt modelId="{284AF036-C59B-4CD7-9DF7-18B24FB28A60}" type="pres">
      <dgm:prSet presAssocID="{48BDA6F7-9FD8-49AD-B714-F4D60728E1C7}" presName="rootText2" presStyleLbl="alignAcc1" presStyleIdx="0" presStyleCnt="0">
        <dgm:presLayoutVars>
          <dgm:chPref val="3"/>
        </dgm:presLayoutVars>
      </dgm:prSet>
      <dgm:spPr/>
    </dgm:pt>
    <dgm:pt modelId="{6B654355-DEEE-423E-A431-CC92809F2440}" type="pres">
      <dgm:prSet presAssocID="{48BDA6F7-9FD8-49AD-B714-F4D60728E1C7}" presName="topArc2" presStyleLbl="parChTrans1D1" presStyleIdx="40" presStyleCnt="44"/>
      <dgm:spPr/>
    </dgm:pt>
    <dgm:pt modelId="{195A8472-1839-4D80-B720-3BEC15C86525}" type="pres">
      <dgm:prSet presAssocID="{48BDA6F7-9FD8-49AD-B714-F4D60728E1C7}" presName="bottomArc2" presStyleLbl="parChTrans1D1" presStyleIdx="41" presStyleCnt="44"/>
      <dgm:spPr/>
    </dgm:pt>
    <dgm:pt modelId="{8D9E191F-5C16-4E33-8D75-EFDDC26815ED}" type="pres">
      <dgm:prSet presAssocID="{48BDA6F7-9FD8-49AD-B714-F4D60728E1C7}" presName="topConnNode2" presStyleLbl="node3" presStyleIdx="0" presStyleCnt="0"/>
      <dgm:spPr/>
    </dgm:pt>
    <dgm:pt modelId="{011F4435-6464-42AB-A3D4-B928010A132A}" type="pres">
      <dgm:prSet presAssocID="{48BDA6F7-9FD8-49AD-B714-F4D60728E1C7}" presName="hierChild4" presStyleCnt="0"/>
      <dgm:spPr/>
    </dgm:pt>
    <dgm:pt modelId="{2FD4A2AD-5122-4936-9BEE-8CE470C99D19}" type="pres">
      <dgm:prSet presAssocID="{48BDA6F7-9FD8-49AD-B714-F4D60728E1C7}" presName="hierChild5" presStyleCnt="0"/>
      <dgm:spPr/>
    </dgm:pt>
    <dgm:pt modelId="{D405D3AB-A033-45CC-BADD-CC9C99C5A985}" type="pres">
      <dgm:prSet presAssocID="{549583BE-1E5E-4EF3-A70B-7F1BB3C4E125}" presName="Name28" presStyleLbl="parChTrans1D3" presStyleIdx="17" presStyleCnt="18"/>
      <dgm:spPr/>
    </dgm:pt>
    <dgm:pt modelId="{9ACC7150-4235-4228-ACE8-8721352B8A00}" type="pres">
      <dgm:prSet presAssocID="{0EE01757-931A-448C-9C13-C9D61F06076E}" presName="hierRoot2" presStyleCnt="0">
        <dgm:presLayoutVars>
          <dgm:hierBranch val="init"/>
        </dgm:presLayoutVars>
      </dgm:prSet>
      <dgm:spPr/>
    </dgm:pt>
    <dgm:pt modelId="{3A345D97-748D-4E75-83AB-3E68F3A6758E}" type="pres">
      <dgm:prSet presAssocID="{0EE01757-931A-448C-9C13-C9D61F06076E}" presName="rootComposite2" presStyleCnt="0"/>
      <dgm:spPr/>
    </dgm:pt>
    <dgm:pt modelId="{160DA9E0-885C-494F-B447-B404EA5D8710}" type="pres">
      <dgm:prSet presAssocID="{0EE01757-931A-448C-9C13-C9D61F06076E}" presName="rootText2" presStyleLbl="alignAcc1" presStyleIdx="0" presStyleCnt="0">
        <dgm:presLayoutVars>
          <dgm:chPref val="3"/>
        </dgm:presLayoutVars>
      </dgm:prSet>
      <dgm:spPr/>
    </dgm:pt>
    <dgm:pt modelId="{F0856919-E169-4E57-9D02-2CEE46794380}" type="pres">
      <dgm:prSet presAssocID="{0EE01757-931A-448C-9C13-C9D61F06076E}" presName="topArc2" presStyleLbl="parChTrans1D1" presStyleIdx="42" presStyleCnt="44"/>
      <dgm:spPr/>
    </dgm:pt>
    <dgm:pt modelId="{B364DB24-3C06-4CE1-9982-A0F5F8624179}" type="pres">
      <dgm:prSet presAssocID="{0EE01757-931A-448C-9C13-C9D61F06076E}" presName="bottomArc2" presStyleLbl="parChTrans1D1" presStyleIdx="43" presStyleCnt="44"/>
      <dgm:spPr/>
    </dgm:pt>
    <dgm:pt modelId="{BDF81F87-11CE-48A5-8223-4878BD97DA79}" type="pres">
      <dgm:prSet presAssocID="{0EE01757-931A-448C-9C13-C9D61F06076E}" presName="topConnNode2" presStyleLbl="node3" presStyleIdx="0" presStyleCnt="0"/>
      <dgm:spPr/>
    </dgm:pt>
    <dgm:pt modelId="{3D8A5A98-E641-45AB-A8D7-703EB674D045}" type="pres">
      <dgm:prSet presAssocID="{0EE01757-931A-448C-9C13-C9D61F06076E}" presName="hierChild4" presStyleCnt="0"/>
      <dgm:spPr/>
    </dgm:pt>
    <dgm:pt modelId="{0F2D4069-F7C0-48FB-B459-7C1768954B50}" type="pres">
      <dgm:prSet presAssocID="{0EE01757-931A-448C-9C13-C9D61F06076E}" presName="hierChild5" presStyleCnt="0"/>
      <dgm:spPr/>
    </dgm:pt>
    <dgm:pt modelId="{D5F48380-0898-4B87-98B8-0CC95DCA5545}" type="pres">
      <dgm:prSet presAssocID="{B355DCC2-6C33-41A1-9995-6FE80A10ACA2}" presName="hierChild5" presStyleCnt="0"/>
      <dgm:spPr/>
    </dgm:pt>
    <dgm:pt modelId="{3302185C-42C6-48C8-9B6F-C0B85AFD3729}" type="pres">
      <dgm:prSet presAssocID="{4FED1D93-6234-4052-9909-AF95AAA8B36E}" presName="hierChild3" presStyleCnt="0"/>
      <dgm:spPr/>
    </dgm:pt>
  </dgm:ptLst>
  <dgm:cxnLst>
    <dgm:cxn modelId="{881D1C00-A887-467F-BA02-323CFE7B890F}" srcId="{B355DCC2-6C33-41A1-9995-6FE80A10ACA2}" destId="{0EE01757-931A-448C-9C13-C9D61F06076E}" srcOrd="4" destOrd="0" parTransId="{549583BE-1E5E-4EF3-A70B-7F1BB3C4E125}" sibTransId="{EDC4D0A0-AF17-4F6B-99CF-210E9A2FC1EF}"/>
    <dgm:cxn modelId="{2B30C505-0484-420B-A209-80813BC81C39}" type="presOf" srcId="{40C83256-6CCF-4D3B-84B3-FD39A7285760}" destId="{88312FC4-28A9-4FBA-8D23-E4819FB3B6C4}" srcOrd="0" destOrd="0" presId="urn:microsoft.com/office/officeart/2008/layout/HalfCircleOrganizationChart"/>
    <dgm:cxn modelId="{46907D09-528F-48CB-AB51-08A6FFB45F79}" type="presOf" srcId="{27AA170B-B72F-4235-8728-9807CC03B3A9}" destId="{4C1E5417-F6F6-4ACE-9910-BA417775E8D6}" srcOrd="1" destOrd="0" presId="urn:microsoft.com/office/officeart/2008/layout/HalfCircleOrganizationChart"/>
    <dgm:cxn modelId="{7703340C-160E-4AEA-95A2-C2E03D0EF497}" type="presOf" srcId="{48BDA6F7-9FD8-49AD-B714-F4D60728E1C7}" destId="{284AF036-C59B-4CD7-9DF7-18B24FB28A60}" srcOrd="0" destOrd="0" presId="urn:microsoft.com/office/officeart/2008/layout/HalfCircleOrganizationChart"/>
    <dgm:cxn modelId="{C45BCA0C-0C65-42A9-A811-3A512607E4B2}" srcId="{B355DCC2-6C33-41A1-9995-6FE80A10ACA2}" destId="{80172BD6-6081-44B8-8D5C-1FAB21718E96}" srcOrd="1" destOrd="0" parTransId="{7AECCE23-E071-4F24-A5A7-370F1C8D4A04}" sibTransId="{D3D61CF4-4D29-43BE-90C5-F513998B34EF}"/>
    <dgm:cxn modelId="{1AFA2313-FB54-4CAB-8610-8F03A2FB0619}" type="presOf" srcId="{0EE01757-931A-448C-9C13-C9D61F06076E}" destId="{BDF81F87-11CE-48A5-8223-4878BD97DA79}" srcOrd="1" destOrd="0" presId="urn:microsoft.com/office/officeart/2008/layout/HalfCircleOrganizationChart"/>
    <dgm:cxn modelId="{8710EC15-6491-4606-9B4F-B14954F699D6}" type="presOf" srcId="{2D4137ED-A9AB-4DEB-9F4E-F5F034947061}" destId="{32376F90-E854-4783-BBDA-1BDDD8270D78}" srcOrd="0" destOrd="0" presId="urn:microsoft.com/office/officeart/2008/layout/HalfCircleOrganizationChart"/>
    <dgm:cxn modelId="{634F2C1C-40FA-461B-9325-9D686CFA0A98}" type="presOf" srcId="{41972C60-7E90-4030-8176-BC4F393FEEBF}" destId="{89BB52BC-8099-4369-AD98-C682D978A251}" srcOrd="0" destOrd="0" presId="urn:microsoft.com/office/officeart/2008/layout/HalfCircleOrganizationChart"/>
    <dgm:cxn modelId="{ABBCC21F-1BA4-4151-98D1-4C9C398D7419}" srcId="{B355DCC2-6C33-41A1-9995-6FE80A10ACA2}" destId="{8920ED15-1B2B-499B-B1A6-B850FCE225E0}" srcOrd="0" destOrd="0" parTransId="{E977E55F-8C9E-4389-8038-F4EB34E261F0}" sibTransId="{91EDC5BC-3EE4-45F5-884F-EC6FA7E04193}"/>
    <dgm:cxn modelId="{7A01A125-3D64-4835-AE19-39631EDFB737}" type="presOf" srcId="{289F1F64-9B7E-4406-A4C1-15161BAFD5AB}" destId="{BC7FDABD-00AC-4EC6-B0B3-974F8BC12B4F}" srcOrd="1" destOrd="0" presId="urn:microsoft.com/office/officeart/2008/layout/HalfCircleOrganizationChart"/>
    <dgm:cxn modelId="{B3D1F027-C59A-4B45-8F06-AAE0B21909A6}" type="presOf" srcId="{D8A2569C-5F26-473F-B21C-0BC11746FB8B}" destId="{F5A7481A-03BA-42AD-AFAA-FBAFCE3690AE}" srcOrd="1" destOrd="0" presId="urn:microsoft.com/office/officeart/2008/layout/HalfCircleOrganizationChart"/>
    <dgm:cxn modelId="{40BA2F2A-4999-4D55-8960-8645F7625618}" type="presOf" srcId="{8920ED15-1B2B-499B-B1A6-B850FCE225E0}" destId="{B47992CF-B8B7-457D-BD31-8E8D941E8AE2}" srcOrd="0" destOrd="0" presId="urn:microsoft.com/office/officeart/2008/layout/HalfCircleOrganizationChart"/>
    <dgm:cxn modelId="{4229832A-1B66-4AE3-8C44-F879E2EB36C7}" type="presOf" srcId="{720AF6EB-AB5C-495D-A3A2-59C7BDE61E2C}" destId="{45AFD193-C23E-4D3C-A439-3B81DFAF7B64}" srcOrd="1" destOrd="0" presId="urn:microsoft.com/office/officeart/2008/layout/HalfCircleOrganizationChart"/>
    <dgm:cxn modelId="{DAE0702C-88C7-4600-9284-7CADF148FA18}" srcId="{B8C827A3-EBA2-4B04-AF5F-E67A04E3B6FD}" destId="{289F1F64-9B7E-4406-A4C1-15161BAFD5AB}" srcOrd="0" destOrd="0" parTransId="{4AF835C8-D918-41A0-828B-819D692C7CA4}" sibTransId="{6BC77168-B80D-4EDD-8374-BD5A6F6E9BD3}"/>
    <dgm:cxn modelId="{2D57A137-3D54-4411-B659-15A84015B0FE}" type="presOf" srcId="{1A93B868-30B5-45C7-A5F2-867093F5C115}" destId="{D29F4D09-534B-40E7-8B35-2B6DAA29D7C7}" srcOrd="0" destOrd="0" presId="urn:microsoft.com/office/officeart/2008/layout/HalfCircleOrganizationChart"/>
    <dgm:cxn modelId="{16BB743D-25DA-4701-A439-AFBD403B69F4}" type="presOf" srcId="{2D4137ED-A9AB-4DEB-9F4E-F5F034947061}" destId="{B8B4E972-DE24-4591-9535-F8C383EB9FF9}" srcOrd="1" destOrd="0" presId="urn:microsoft.com/office/officeart/2008/layout/HalfCircleOrganizationChart"/>
    <dgm:cxn modelId="{B4FD0043-13A7-4219-B513-2DAC5935AE78}" type="presOf" srcId="{68F5A550-28ED-480B-BB50-477C18A0C9F2}" destId="{3734541C-680C-41F4-8268-C1D892324B59}" srcOrd="0" destOrd="0" presId="urn:microsoft.com/office/officeart/2008/layout/HalfCircleOrganizationChart"/>
    <dgm:cxn modelId="{CE389C4A-BBEA-400A-B85B-DF87F0BDAA93}" type="presOf" srcId="{E21F6574-2A82-4AFB-BC97-A97656220F4A}" destId="{741E3B56-1D96-41DD-A138-EF840132C7E4}" srcOrd="0" destOrd="0" presId="urn:microsoft.com/office/officeart/2008/layout/HalfCircleOrganizationChart"/>
    <dgm:cxn modelId="{FDE49D4A-1080-4040-8707-D5B67ED7E86B}" type="presOf" srcId="{CD6C8BC2-83D7-41CB-BA5A-641C45B3B9B2}" destId="{77DD1864-2640-4E47-BBE0-3026789CDE74}" srcOrd="0" destOrd="0" presId="urn:microsoft.com/office/officeart/2008/layout/HalfCircleOrganizationChart"/>
    <dgm:cxn modelId="{8A22376B-B1DF-4626-A35C-3CCD690AF703}" type="presOf" srcId="{6DF13291-901D-49FA-A4B7-919B45BEB3E1}" destId="{BF714AAD-D030-4D3A-8BC0-7BB9850521FC}" srcOrd="1" destOrd="0" presId="urn:microsoft.com/office/officeart/2008/layout/HalfCircleOrganizationChart"/>
    <dgm:cxn modelId="{849B916C-29D4-402A-9828-FB150769A40B}" type="presOf" srcId="{B8C827A3-EBA2-4B04-AF5F-E67A04E3B6FD}" destId="{466672B4-218E-4345-8AAD-A5F543FEEAF3}" srcOrd="0" destOrd="0" presId="urn:microsoft.com/office/officeart/2008/layout/HalfCircleOrganizationChart"/>
    <dgm:cxn modelId="{A3BF204D-C807-4E8F-BFD4-824051BA526C}" srcId="{B355DCC2-6C33-41A1-9995-6FE80A10ACA2}" destId="{48BDA6F7-9FD8-49AD-B714-F4D60728E1C7}" srcOrd="3" destOrd="0" parTransId="{00B7A8E7-FF1E-4F69-8787-4E96CA921EEF}" sibTransId="{EB34692B-E610-44C5-834C-E6C58CF24248}"/>
    <dgm:cxn modelId="{5FC5936D-2AEA-4E3A-A67D-4A6E99DC590D}" type="presOf" srcId="{00B7A8E7-FF1E-4F69-8787-4E96CA921EEF}" destId="{9DC00B3C-A129-4AFC-9A9E-091C4629B10F}" srcOrd="0" destOrd="0" presId="urn:microsoft.com/office/officeart/2008/layout/HalfCircleOrganizationChart"/>
    <dgm:cxn modelId="{74AD7E70-B445-4A70-B7A4-E74E8CD56363}" type="presOf" srcId="{0082361C-0E57-4390-AF74-B51E90E731F2}" destId="{7DB2778D-5F85-408D-8B25-32A109F3C9E0}" srcOrd="1" destOrd="0" presId="urn:microsoft.com/office/officeart/2008/layout/HalfCircleOrganizationChart"/>
    <dgm:cxn modelId="{ACFF3A71-A8FD-42AC-873D-8F14EEBE0EF4}" type="presOf" srcId="{74209532-6AB6-4CFD-A090-38D9B3EA1927}" destId="{146E8F13-DB00-4F64-BED9-08BF15ACF449}" srcOrd="0" destOrd="0" presId="urn:microsoft.com/office/officeart/2008/layout/HalfCircleOrganizationChart"/>
    <dgm:cxn modelId="{2ADBA851-9B24-4195-9604-8989EAC4B6BE}" type="presOf" srcId="{0D5748B5-C504-49DF-990A-E0F8B22648B5}" destId="{B9696751-E967-4184-A4E7-4AFDB3F31ACF}" srcOrd="0" destOrd="0" presId="urn:microsoft.com/office/officeart/2008/layout/HalfCircleOrganizationChart"/>
    <dgm:cxn modelId="{D9814B72-DA6F-4A14-BD62-F19BAF359DAA}" srcId="{9FEAF37D-B817-461A-9D12-32CAD505E590}" destId="{68F5A550-28ED-480B-BB50-477C18A0C9F2}" srcOrd="3" destOrd="0" parTransId="{CD28CFEE-3908-4CE2-86FC-3BE1866190DF}" sibTransId="{E3ADD2CB-1172-4F3A-B67C-16BB8B857948}"/>
    <dgm:cxn modelId="{E6B61C73-9CFF-4858-8FD6-B7E868CE1B0E}" type="presOf" srcId="{7AECCE23-E071-4F24-A5A7-370F1C8D4A04}" destId="{43D03CC0-A811-49A4-B3B0-1C875E8690F6}" srcOrd="0" destOrd="0" presId="urn:microsoft.com/office/officeart/2008/layout/HalfCircleOrganizationChart"/>
    <dgm:cxn modelId="{E96E8D73-38C9-4FB5-8F61-6F802ABE6B98}" srcId="{4FED1D93-6234-4052-9909-AF95AAA8B36E}" destId="{9FEAF37D-B817-461A-9D12-32CAD505E590}" srcOrd="1" destOrd="0" parTransId="{3AD123F9-EFC7-44BD-9E74-5DC223F6D1C3}" sibTransId="{7785841B-4A44-4BA5-8631-85B56E09FBF3}"/>
    <dgm:cxn modelId="{CFF23374-67FB-415D-AEBF-264710B3C7A7}" type="presOf" srcId="{8920ED15-1B2B-499B-B1A6-B850FCE225E0}" destId="{366294C1-C26F-4D5A-8F8E-AE4F9AF32019}" srcOrd="1" destOrd="0" presId="urn:microsoft.com/office/officeart/2008/layout/HalfCircleOrganizationChart"/>
    <dgm:cxn modelId="{59D93B77-78F5-4002-8FDA-774B0D99C3AE}" type="presOf" srcId="{B355DCC2-6C33-41A1-9995-6FE80A10ACA2}" destId="{7670146D-1ACE-4998-B246-E0963D0F0035}" srcOrd="1" destOrd="0" presId="urn:microsoft.com/office/officeart/2008/layout/HalfCircleOrganizationChart"/>
    <dgm:cxn modelId="{4CF23C79-CA52-494F-BE38-B45158DF8061}" type="presOf" srcId="{80172BD6-6081-44B8-8D5C-1FAB21718E96}" destId="{2F62C312-3791-4384-B9F7-B5B952131829}" srcOrd="1" destOrd="0" presId="urn:microsoft.com/office/officeart/2008/layout/HalfCircleOrganizationChart"/>
    <dgm:cxn modelId="{22CFB379-8F59-4B03-9A71-7845D6A81BA7}" type="presOf" srcId="{289F1F64-9B7E-4406-A4C1-15161BAFD5AB}" destId="{D950BEEB-4155-46B0-AB11-E98145135F5E}" srcOrd="0" destOrd="0" presId="urn:microsoft.com/office/officeart/2008/layout/HalfCircleOrganizationChart"/>
    <dgm:cxn modelId="{C6E3457D-78B6-444C-A902-D09D8B0D4F36}" type="presOf" srcId="{68F5A550-28ED-480B-BB50-477C18A0C9F2}" destId="{5C33744D-F370-463C-900A-BDB537A6661C}" srcOrd="1" destOrd="0" presId="urn:microsoft.com/office/officeart/2008/layout/HalfCircleOrganizationChart"/>
    <dgm:cxn modelId="{235A547F-76EB-4F61-BA2F-CD06D7F8A69C}" type="presOf" srcId="{E977E55F-8C9E-4389-8038-F4EB34E261F0}" destId="{4083B56F-7D14-457A-AE8C-E7CD97393D67}" srcOrd="0" destOrd="0" presId="urn:microsoft.com/office/officeart/2008/layout/HalfCircleOrganizationChart"/>
    <dgm:cxn modelId="{23A4B17F-5386-4684-A847-F3FA4D58352A}" srcId="{4FED1D93-6234-4052-9909-AF95AAA8B36E}" destId="{B8C827A3-EBA2-4B04-AF5F-E67A04E3B6FD}" srcOrd="0" destOrd="0" parTransId="{1A93B868-30B5-45C7-A5F2-867093F5C115}" sibTransId="{8B6B4158-16D8-49D3-9569-8A10CF661E6D}"/>
    <dgm:cxn modelId="{EBE49082-B6B5-4F55-A2F9-0CF96E4AC081}" type="presOf" srcId="{4889E2AE-2461-4CFA-AC8D-30E238BA49D7}" destId="{6A43E47F-76BC-44A4-8F00-7EA4BC784AA6}" srcOrd="0" destOrd="0" presId="urn:microsoft.com/office/officeart/2008/layout/HalfCircleOrganizationChart"/>
    <dgm:cxn modelId="{A2589784-2DDC-44CF-9AFF-E3852BE61109}" type="presOf" srcId="{9FEAF37D-B817-461A-9D12-32CAD505E590}" destId="{AC5477A8-B661-4158-9467-C25298BB0A88}" srcOrd="0" destOrd="0" presId="urn:microsoft.com/office/officeart/2008/layout/HalfCircleOrganizationChart"/>
    <dgm:cxn modelId="{1BBA5586-B124-438D-A596-9E480A1D0E43}" type="presOf" srcId="{80172BD6-6081-44B8-8D5C-1FAB21718E96}" destId="{62B81415-E629-495C-8BC1-61B1E036F16A}" srcOrd="0" destOrd="0" presId="urn:microsoft.com/office/officeart/2008/layout/HalfCircleOrganizationChart"/>
    <dgm:cxn modelId="{57106F87-20D5-4ED3-BCD0-F89BEDFF27A9}" type="presOf" srcId="{0EE01757-931A-448C-9C13-C9D61F06076E}" destId="{160DA9E0-885C-494F-B447-B404EA5D8710}" srcOrd="0" destOrd="0" presId="urn:microsoft.com/office/officeart/2008/layout/HalfCircleOrganizationChart"/>
    <dgm:cxn modelId="{73BC7B87-FD88-4CD9-B9EA-294DA8FD22B5}" type="presOf" srcId="{D8A2569C-5F26-473F-B21C-0BC11746FB8B}" destId="{7CDBB11E-B3E6-4CA0-884F-AC01EB93D514}" srcOrd="0" destOrd="0" presId="urn:microsoft.com/office/officeart/2008/layout/HalfCircleOrganizationChart"/>
    <dgm:cxn modelId="{BCB62690-306C-49C9-8759-3729B8C534FD}" type="presOf" srcId="{FB3EA1A1-1151-4E15-86F2-213B9F038EA9}" destId="{37ADEFCC-D9ED-4FA9-9B1A-B335A45A8570}" srcOrd="0" destOrd="0" presId="urn:microsoft.com/office/officeart/2008/layout/HalfCircleOrganizationChart"/>
    <dgm:cxn modelId="{FBF35C92-2E39-47A5-80DF-51D195E3CAF9}" type="presOf" srcId="{CD28CFEE-3908-4CE2-86FC-3BE1866190DF}" destId="{D1726877-7096-438A-88EA-F97D1982359D}" srcOrd="0" destOrd="0" presId="urn:microsoft.com/office/officeart/2008/layout/HalfCircleOrganizationChart"/>
    <dgm:cxn modelId="{E0643593-604A-4B08-A095-B3D94A9A714E}" type="presOf" srcId="{6DF13291-901D-49FA-A4B7-919B45BEB3E1}" destId="{14CB7365-A759-4FBE-A064-0FD022D49061}" srcOrd="0" destOrd="0" presId="urn:microsoft.com/office/officeart/2008/layout/HalfCircleOrganizationChart"/>
    <dgm:cxn modelId="{A8CA2094-2E9C-4E44-B973-ACE94927A51D}" type="presOf" srcId="{CD78DC10-87D4-4D50-979C-77EAA2109C7F}" destId="{78C5E4EB-099C-419F-AF04-C36B73655452}" srcOrd="0" destOrd="0" presId="urn:microsoft.com/office/officeart/2008/layout/HalfCircleOrganizationChart"/>
    <dgm:cxn modelId="{564B7496-84BD-42EB-AFB4-0D7C41832712}" type="presOf" srcId="{932455AD-952F-4536-9C13-FE817FCD1A3A}" destId="{B51ABEFA-0F15-4623-A0E2-3219BD5F52E3}" srcOrd="1" destOrd="0" presId="urn:microsoft.com/office/officeart/2008/layout/HalfCircleOrganizationChart"/>
    <dgm:cxn modelId="{1DE3859C-EF53-43AE-8E01-897A21FA8650}" type="presOf" srcId="{4FED1D93-6234-4052-9909-AF95AAA8B36E}" destId="{E28C5D4C-EFBC-4B78-8A3F-1C3BC44964F9}" srcOrd="1" destOrd="0" presId="urn:microsoft.com/office/officeart/2008/layout/HalfCircleOrganizationChart"/>
    <dgm:cxn modelId="{41166E9D-19FD-43A4-BC91-5C9344F658CF}" srcId="{9FEAF37D-B817-461A-9D12-32CAD505E590}" destId="{CD6C8BC2-83D7-41CB-BA5A-641C45B3B9B2}" srcOrd="7" destOrd="0" parTransId="{E21F6574-2A82-4AFB-BC97-A97656220F4A}" sibTransId="{5813642F-A158-4DE5-819E-98511825858D}"/>
    <dgm:cxn modelId="{A473DD9E-2D59-45C1-833E-FEB533748C35}" type="presOf" srcId="{48BDA6F7-9FD8-49AD-B714-F4D60728E1C7}" destId="{8D9E191F-5C16-4E33-8D75-EFDDC26815ED}" srcOrd="1" destOrd="0" presId="urn:microsoft.com/office/officeart/2008/layout/HalfCircleOrganizationChart"/>
    <dgm:cxn modelId="{684DAAA6-420C-4369-B015-7A64A9EE7D19}" type="presOf" srcId="{CF42C769-C431-41DA-8AE6-776BBC71F728}" destId="{76163F74-1293-4B99-BEA3-8988B44AFF3C}" srcOrd="0" destOrd="0" presId="urn:microsoft.com/office/officeart/2008/layout/HalfCircleOrganizationChart"/>
    <dgm:cxn modelId="{735C49AC-5506-4905-8C3F-71844580FA3D}" type="presOf" srcId="{5DA6BDB1-8138-4A87-A55A-8C977ADDE4A1}" destId="{4D1F6A15-790F-48B7-ACF5-78DDD7E9F3F5}" srcOrd="0" destOrd="0" presId="urn:microsoft.com/office/officeart/2008/layout/HalfCircleOrganizationChart"/>
    <dgm:cxn modelId="{2BB6CCB1-E32F-48B4-95D0-8CB4554DFDDA}" type="presOf" srcId="{6870C09F-C1B5-42C2-97B8-F1E8161AD167}" destId="{9C2F8706-B845-436F-B903-38C9D73F26D1}" srcOrd="0" destOrd="0" presId="urn:microsoft.com/office/officeart/2008/layout/HalfCircleOrganizationChart"/>
    <dgm:cxn modelId="{9006B1B2-B07E-4627-8A65-06DD274B2AB6}" srcId="{B8C827A3-EBA2-4B04-AF5F-E67A04E3B6FD}" destId="{74209532-6AB6-4CFD-A090-38D9B3EA1927}" srcOrd="1" destOrd="0" parTransId="{4889E2AE-2461-4CFA-AC8D-30E238BA49D7}" sibTransId="{C25F5C20-981A-4EB3-96ED-43169E0A5C71}"/>
    <dgm:cxn modelId="{A67D28B3-AAA2-463A-A0B4-34E70595201D}" type="presOf" srcId="{3F206A6D-EFD7-43C7-9E32-9FC55F74B582}" destId="{9F62EA22-B345-4FF2-8D01-5E1AC449B0F3}" srcOrd="0" destOrd="0" presId="urn:microsoft.com/office/officeart/2008/layout/HalfCircleOrganizationChart"/>
    <dgm:cxn modelId="{4262B6B3-0E88-4502-93CA-3EB641B00CC7}" srcId="{B8C827A3-EBA2-4B04-AF5F-E67A04E3B6FD}" destId="{932455AD-952F-4536-9C13-FE817FCD1A3A}" srcOrd="2" destOrd="0" parTransId="{0F722682-EF1D-4B63-800B-DC301E415A8C}" sibTransId="{6A1E754A-B047-4087-AD06-97CC17991C58}"/>
    <dgm:cxn modelId="{F613BEBE-41BC-435A-A354-80197C693B7E}" type="presOf" srcId="{4FED1D93-6234-4052-9909-AF95AAA8B36E}" destId="{99844482-3F81-4339-9ED7-CFF38FC3E45C}" srcOrd="0" destOrd="0" presId="urn:microsoft.com/office/officeart/2008/layout/HalfCircleOrganizationChart"/>
    <dgm:cxn modelId="{32754FC0-A978-4141-888D-25A9E1139270}" type="presOf" srcId="{0F722682-EF1D-4B63-800B-DC301E415A8C}" destId="{6C07BBF9-11F2-4FBE-824A-FA257721DA67}" srcOrd="0" destOrd="0" presId="urn:microsoft.com/office/officeart/2008/layout/HalfCircleOrganizationChart"/>
    <dgm:cxn modelId="{E2D8C9C0-9EC5-4A10-B0E5-F45EF2A3F846}" type="presOf" srcId="{0082361C-0E57-4390-AF74-B51E90E731F2}" destId="{1D267F2A-AB54-4D8B-B30E-B9DADD63747A}" srcOrd="0" destOrd="0" presId="urn:microsoft.com/office/officeart/2008/layout/HalfCircleOrganizationChart"/>
    <dgm:cxn modelId="{D2E656C3-4D70-4862-B7BE-048DB0242272}" type="presOf" srcId="{27AA170B-B72F-4235-8728-9807CC03B3A9}" destId="{0409A215-868D-41D2-A93C-57D07DEAB846}" srcOrd="0" destOrd="0" presId="urn:microsoft.com/office/officeart/2008/layout/HalfCircleOrganizationChart"/>
    <dgm:cxn modelId="{8C9347C4-6E30-4E4B-9552-35154DBC8922}" srcId="{B8C827A3-EBA2-4B04-AF5F-E67A04E3B6FD}" destId="{720AF6EB-AB5C-495D-A3A2-59C7BDE61E2C}" srcOrd="3" destOrd="0" parTransId="{40C83256-6CCF-4D3B-84B3-FD39A7285760}" sibTransId="{094E4EC3-75FA-4444-9ADC-FBC3A1D9989E}"/>
    <dgm:cxn modelId="{9A8180C7-0A2C-4035-A17E-3385AE23D22A}" srcId="{9FEAF37D-B817-461A-9D12-32CAD505E590}" destId="{B7EA104A-54D3-4076-8CA0-E47CBB0527EF}" srcOrd="0" destOrd="0" parTransId="{593636D9-143C-484D-A2B1-64CA39CDF1B8}" sibTransId="{A21729A7-B18B-4671-A8E0-8B6A1D0702C6}"/>
    <dgm:cxn modelId="{5F5F88CD-E695-4E45-98FC-17E26289AFD1}" type="presOf" srcId="{720AF6EB-AB5C-495D-A3A2-59C7BDE61E2C}" destId="{A1EB9340-A874-4098-83D2-4A3E0CB9F866}" srcOrd="0" destOrd="0" presId="urn:microsoft.com/office/officeart/2008/layout/HalfCircleOrganizationChart"/>
    <dgm:cxn modelId="{B9172DCE-46FD-426A-9FF1-914853C9F38C}" srcId="{9FEAF37D-B817-461A-9D12-32CAD505E590}" destId="{6DF13291-901D-49FA-A4B7-919B45BEB3E1}" srcOrd="6" destOrd="0" parTransId="{3F206A6D-EFD7-43C7-9E32-9FC55F74B582}" sibTransId="{CED7B781-AEBD-4AD5-987F-B665BD6559FC}"/>
    <dgm:cxn modelId="{251664D3-FE42-44F5-8E2A-495FB816F81B}" type="presOf" srcId="{B8C827A3-EBA2-4B04-AF5F-E67A04E3B6FD}" destId="{3B9F9100-EBC0-4C7F-9E26-ECDA1AAA4B2C}" srcOrd="1" destOrd="0" presId="urn:microsoft.com/office/officeart/2008/layout/HalfCircleOrganizationChart"/>
    <dgm:cxn modelId="{9BF3DFD4-97C2-444E-BB7A-2C662503660E}" type="presOf" srcId="{9FEAF37D-B817-461A-9D12-32CAD505E590}" destId="{843C657B-252C-4D71-B795-138B2E6F49A9}" srcOrd="1" destOrd="0" presId="urn:microsoft.com/office/officeart/2008/layout/HalfCircleOrganizationChart"/>
    <dgm:cxn modelId="{C227B0D5-F80A-4948-BFEB-CDB32B5EF0DF}" type="presOf" srcId="{593636D9-143C-484D-A2B1-64CA39CDF1B8}" destId="{5A9BAA86-ADB7-47EC-8C54-9C588912C859}" srcOrd="0" destOrd="0" presId="urn:microsoft.com/office/officeart/2008/layout/HalfCircleOrganizationChart"/>
    <dgm:cxn modelId="{5145B5D6-568B-47B1-ACC9-632EA19101F2}" type="presOf" srcId="{5DA6BDB1-8138-4A87-A55A-8C977ADDE4A1}" destId="{E94617D5-9892-453B-A061-2BF0D5AABE26}" srcOrd="1" destOrd="0" presId="urn:microsoft.com/office/officeart/2008/layout/HalfCircleOrganizationChart"/>
    <dgm:cxn modelId="{184768DD-217E-494D-A129-DBD1DE7C6D53}" srcId="{9FEAF37D-B817-461A-9D12-32CAD505E590}" destId="{27AA170B-B72F-4235-8728-9807CC03B3A9}" srcOrd="2" destOrd="0" parTransId="{CF42C769-C431-41DA-8AE6-776BBC71F728}" sibTransId="{C866F125-3F0D-427F-B2FB-A72677FB9C2A}"/>
    <dgm:cxn modelId="{6EA070DF-B8C4-431F-991E-9698830C6559}" srcId="{9FEAF37D-B817-461A-9D12-32CAD505E590}" destId="{2D4137ED-A9AB-4DEB-9F4E-F5F034947061}" srcOrd="1" destOrd="0" parTransId="{FB3EA1A1-1151-4E15-86F2-213B9F038EA9}" sibTransId="{306B2CB5-9B98-4A1D-B89A-8BE1471B40CC}"/>
    <dgm:cxn modelId="{CB71C7E0-F425-407B-97A4-D2ECB32FCA7F}" srcId="{0D5748B5-C504-49DF-990A-E0F8B22648B5}" destId="{4FED1D93-6234-4052-9909-AF95AAA8B36E}" srcOrd="0" destOrd="0" parTransId="{8150AFBC-527F-4119-AFE6-5C73FEFE91B0}" sibTransId="{21377FAE-E16E-47D3-BF3F-D16B4CDCCC88}"/>
    <dgm:cxn modelId="{30F84FE1-6968-456A-B0F0-98E7EFB9CA0B}" srcId="{9FEAF37D-B817-461A-9D12-32CAD505E590}" destId="{E3C59168-FE8A-4094-9885-761DBA66ABC1}" srcOrd="5" destOrd="0" parTransId="{CBA0B53D-8B3C-4738-8D09-E8267F3D1820}" sibTransId="{A70117DD-9794-4A4D-82B5-DBF63813AF71}"/>
    <dgm:cxn modelId="{BBC9FEE1-C9B2-4B69-8E88-BB4A00850C32}" type="presOf" srcId="{CBA0B53D-8B3C-4738-8D09-E8267F3D1820}" destId="{84565781-AEDB-4847-9749-0B4319A2924B}" srcOrd="0" destOrd="0" presId="urn:microsoft.com/office/officeart/2008/layout/HalfCircleOrganizationChart"/>
    <dgm:cxn modelId="{A28321E4-480E-4C18-B67E-4CA447FD16F9}" type="presOf" srcId="{4AF835C8-D918-41A0-828B-819D692C7CA4}" destId="{74FA6C36-77CF-4FAB-8425-E202DDDE1126}" srcOrd="0" destOrd="0" presId="urn:microsoft.com/office/officeart/2008/layout/HalfCircleOrganizationChart"/>
    <dgm:cxn modelId="{D75E41E4-4B3D-4557-BB40-7A45C7C0BF71}" type="presOf" srcId="{E3C59168-FE8A-4094-9885-761DBA66ABC1}" destId="{4C8C9468-7504-48E0-A49B-87A1A07D989B}" srcOrd="0" destOrd="0" presId="urn:microsoft.com/office/officeart/2008/layout/HalfCircleOrganizationChart"/>
    <dgm:cxn modelId="{B4358AE5-0ED8-4DE6-8BFA-C306BDEC5ECA}" type="presOf" srcId="{B7EA104A-54D3-4076-8CA0-E47CBB0527EF}" destId="{8F62DF81-9DDD-495E-8AB9-A618BD974ED7}" srcOrd="1" destOrd="0" presId="urn:microsoft.com/office/officeart/2008/layout/HalfCircleOrganizationChart"/>
    <dgm:cxn modelId="{64F27CE9-3FAD-4772-B7AF-DD82FE4CDA6F}" srcId="{4FED1D93-6234-4052-9909-AF95AAA8B36E}" destId="{B355DCC2-6C33-41A1-9995-6FE80A10ACA2}" srcOrd="2" destOrd="0" parTransId="{41972C60-7E90-4030-8176-BC4F393FEEBF}" sibTransId="{AF5265DE-8DA1-4A51-9D25-CD853E8658E5}"/>
    <dgm:cxn modelId="{0F6952EB-1149-45D8-92F8-8BE51653D299}" type="presOf" srcId="{CA994877-5610-48EE-BFFA-1190BA0CBA3E}" destId="{DD484C0F-11C1-4E76-A61C-4CA6660CCBD0}" srcOrd="0" destOrd="0" presId="urn:microsoft.com/office/officeart/2008/layout/HalfCircleOrganizationChart"/>
    <dgm:cxn modelId="{CC495EED-81AD-4450-BFBC-4B3F5AE5F4BA}" type="presOf" srcId="{932455AD-952F-4536-9C13-FE817FCD1A3A}" destId="{A85E5F64-4FC1-4D7F-A8AF-AF5277F55A70}" srcOrd="0" destOrd="0" presId="urn:microsoft.com/office/officeart/2008/layout/HalfCircleOrganizationChart"/>
    <dgm:cxn modelId="{E924E4EE-5617-4A27-A780-E8D4FD987663}" srcId="{B8C827A3-EBA2-4B04-AF5F-E67A04E3B6FD}" destId="{5DA6BDB1-8138-4A87-A55A-8C977ADDE4A1}" srcOrd="4" destOrd="0" parTransId="{6870C09F-C1B5-42C2-97B8-F1E8161AD167}" sibTransId="{3E34C4E2-6C96-4458-8A85-B291C16FC291}"/>
    <dgm:cxn modelId="{3713A1F0-CD6A-49E8-AE27-4EC7C3EF95C4}" type="presOf" srcId="{549583BE-1E5E-4EF3-A70B-7F1BB3C4E125}" destId="{D405D3AB-A033-45CC-BADD-CC9C99C5A985}" srcOrd="0" destOrd="0" presId="urn:microsoft.com/office/officeart/2008/layout/HalfCircleOrganizationChart"/>
    <dgm:cxn modelId="{ED68BCF1-3301-4EB4-BEBB-8E1005CF9346}" type="presOf" srcId="{74209532-6AB6-4CFD-A090-38D9B3EA1927}" destId="{E4807433-ED4F-49AA-BCA1-5E82C5A572D2}" srcOrd="1" destOrd="0" presId="urn:microsoft.com/office/officeart/2008/layout/HalfCircleOrganizationChart"/>
    <dgm:cxn modelId="{E15DEFF1-2A96-4B49-BFFC-DD084CE16F2D}" type="presOf" srcId="{CD6C8BC2-83D7-41CB-BA5A-641C45B3B9B2}" destId="{FF425A58-6186-4922-AEA0-AB805517DA70}" srcOrd="1" destOrd="0" presId="urn:microsoft.com/office/officeart/2008/layout/HalfCircleOrganizationChart"/>
    <dgm:cxn modelId="{D8A8FDF5-03D9-4434-B931-7A63166C275C}" type="presOf" srcId="{E3C59168-FE8A-4094-9885-761DBA66ABC1}" destId="{DBA6AEAE-F0DB-488E-B531-AFC9F4D1A641}" srcOrd="1" destOrd="0" presId="urn:microsoft.com/office/officeart/2008/layout/HalfCircleOrganizationChart"/>
    <dgm:cxn modelId="{A70C85F8-06E4-4A9E-B35C-A4D54D416E5B}" srcId="{B355DCC2-6C33-41A1-9995-6FE80A10ACA2}" destId="{D8A2569C-5F26-473F-B21C-0BC11746FB8B}" srcOrd="2" destOrd="0" parTransId="{CA994877-5610-48EE-BFFA-1190BA0CBA3E}" sibTransId="{95AAA3FC-B4CF-4037-B832-806872D46B15}"/>
    <dgm:cxn modelId="{985DB2F8-0D09-41D6-9538-5FB5488D257C}" srcId="{9FEAF37D-B817-461A-9D12-32CAD505E590}" destId="{0082361C-0E57-4390-AF74-B51E90E731F2}" srcOrd="4" destOrd="0" parTransId="{CD78DC10-87D4-4D50-979C-77EAA2109C7F}" sibTransId="{7DE02EF5-1DB1-4CFE-AF84-DE00FD963936}"/>
    <dgm:cxn modelId="{700BC9F8-6319-4F86-BE71-4A45BAC92FE8}" type="presOf" srcId="{3AD123F9-EFC7-44BD-9E74-5DC223F6D1C3}" destId="{6959AA2B-F58B-4784-8738-9DBDFC414C47}" srcOrd="0" destOrd="0" presId="urn:microsoft.com/office/officeart/2008/layout/HalfCircleOrganizationChart"/>
    <dgm:cxn modelId="{213961FD-087A-40BA-84B8-6896B1B80CE3}" type="presOf" srcId="{B7EA104A-54D3-4076-8CA0-E47CBB0527EF}" destId="{A73F5093-1568-480F-A8C0-6ECD6288936E}" srcOrd="0" destOrd="0" presId="urn:microsoft.com/office/officeart/2008/layout/HalfCircleOrganizationChart"/>
    <dgm:cxn modelId="{EF9C88FF-FC14-4967-BE4D-B6750AE5A5A2}" type="presOf" srcId="{B355DCC2-6C33-41A1-9995-6FE80A10ACA2}" destId="{301374B7-99CD-4665-A108-16DB6EF72925}" srcOrd="0" destOrd="0" presId="urn:microsoft.com/office/officeart/2008/layout/HalfCircleOrganizationChart"/>
    <dgm:cxn modelId="{A9F2F66B-34BE-4D7E-BCD2-79BE559CB199}" type="presParOf" srcId="{B9696751-E967-4184-A4E7-4AFDB3F31ACF}" destId="{8A35F04D-9D02-4D0A-A67F-84263D5225C1}" srcOrd="0" destOrd="0" presId="urn:microsoft.com/office/officeart/2008/layout/HalfCircleOrganizationChart"/>
    <dgm:cxn modelId="{8E7AADD6-180D-485B-B3C7-62A5C1DB4E00}" type="presParOf" srcId="{8A35F04D-9D02-4D0A-A67F-84263D5225C1}" destId="{B0B2A107-8826-4A6D-BFB2-677BA4E8A810}" srcOrd="0" destOrd="0" presId="urn:microsoft.com/office/officeart/2008/layout/HalfCircleOrganizationChart"/>
    <dgm:cxn modelId="{BE5F7FF9-6907-4D21-860F-66A13C29D261}" type="presParOf" srcId="{B0B2A107-8826-4A6D-BFB2-677BA4E8A810}" destId="{99844482-3F81-4339-9ED7-CFF38FC3E45C}" srcOrd="0" destOrd="0" presId="urn:microsoft.com/office/officeart/2008/layout/HalfCircleOrganizationChart"/>
    <dgm:cxn modelId="{4922EFD3-8119-4EFB-98E2-9489A9544BA5}" type="presParOf" srcId="{B0B2A107-8826-4A6D-BFB2-677BA4E8A810}" destId="{12D2C594-4B37-4BF8-A0F2-A64EFE2AC355}" srcOrd="1" destOrd="0" presId="urn:microsoft.com/office/officeart/2008/layout/HalfCircleOrganizationChart"/>
    <dgm:cxn modelId="{F1818DC5-7CAA-4AC4-959F-D22901371467}" type="presParOf" srcId="{B0B2A107-8826-4A6D-BFB2-677BA4E8A810}" destId="{AE5BEF8C-E4E7-4674-B9CF-D5AFB14EFC53}" srcOrd="2" destOrd="0" presId="urn:microsoft.com/office/officeart/2008/layout/HalfCircleOrganizationChart"/>
    <dgm:cxn modelId="{6A70F468-54AB-4820-B327-81B095AB62A7}" type="presParOf" srcId="{B0B2A107-8826-4A6D-BFB2-677BA4E8A810}" destId="{E28C5D4C-EFBC-4B78-8A3F-1C3BC44964F9}" srcOrd="3" destOrd="0" presId="urn:microsoft.com/office/officeart/2008/layout/HalfCircleOrganizationChart"/>
    <dgm:cxn modelId="{3686A1B6-FF03-4BE1-B66A-41192317063F}" type="presParOf" srcId="{8A35F04D-9D02-4D0A-A67F-84263D5225C1}" destId="{0AF23B00-DA2C-47B2-8F89-DC851660A091}" srcOrd="1" destOrd="0" presId="urn:microsoft.com/office/officeart/2008/layout/HalfCircleOrganizationChart"/>
    <dgm:cxn modelId="{91AB95E1-77D3-4A00-B6A8-10221237BD04}" type="presParOf" srcId="{0AF23B00-DA2C-47B2-8F89-DC851660A091}" destId="{D29F4D09-534B-40E7-8B35-2B6DAA29D7C7}" srcOrd="0" destOrd="0" presId="urn:microsoft.com/office/officeart/2008/layout/HalfCircleOrganizationChart"/>
    <dgm:cxn modelId="{3E2E7C6B-E80A-4E0F-8D0F-181ECDEDA33D}" type="presParOf" srcId="{0AF23B00-DA2C-47B2-8F89-DC851660A091}" destId="{EB8A1D0F-4A83-4862-B221-75EF462A0CF0}" srcOrd="1" destOrd="0" presId="urn:microsoft.com/office/officeart/2008/layout/HalfCircleOrganizationChart"/>
    <dgm:cxn modelId="{C9E7D460-1820-4535-AEA4-1FCF4E10DC8E}" type="presParOf" srcId="{EB8A1D0F-4A83-4862-B221-75EF462A0CF0}" destId="{B2593743-B440-409A-A20F-C9D45EE81121}" srcOrd="0" destOrd="0" presId="urn:microsoft.com/office/officeart/2008/layout/HalfCircleOrganizationChart"/>
    <dgm:cxn modelId="{95B18952-D22A-458B-92DB-E330E5A3A04E}" type="presParOf" srcId="{B2593743-B440-409A-A20F-C9D45EE81121}" destId="{466672B4-218E-4345-8AAD-A5F543FEEAF3}" srcOrd="0" destOrd="0" presId="urn:microsoft.com/office/officeart/2008/layout/HalfCircleOrganizationChart"/>
    <dgm:cxn modelId="{3C6060D5-E6C2-4076-A193-7EB58EFEB7A1}" type="presParOf" srcId="{B2593743-B440-409A-A20F-C9D45EE81121}" destId="{1247CA44-D04F-4268-AD49-38D0C653C31E}" srcOrd="1" destOrd="0" presId="urn:microsoft.com/office/officeart/2008/layout/HalfCircleOrganizationChart"/>
    <dgm:cxn modelId="{1CFE8C69-3224-4BF8-9CEB-B58F9EAD52D5}" type="presParOf" srcId="{B2593743-B440-409A-A20F-C9D45EE81121}" destId="{D2744BDF-0CA0-4DDB-B52B-6CBB46CAB833}" srcOrd="2" destOrd="0" presId="urn:microsoft.com/office/officeart/2008/layout/HalfCircleOrganizationChart"/>
    <dgm:cxn modelId="{FF2948F7-DA0A-4A21-B5C5-9359FDF5335F}" type="presParOf" srcId="{B2593743-B440-409A-A20F-C9D45EE81121}" destId="{3B9F9100-EBC0-4C7F-9E26-ECDA1AAA4B2C}" srcOrd="3" destOrd="0" presId="urn:microsoft.com/office/officeart/2008/layout/HalfCircleOrganizationChart"/>
    <dgm:cxn modelId="{96D95ACE-620F-4270-80D6-745CEFD863A1}" type="presParOf" srcId="{EB8A1D0F-4A83-4862-B221-75EF462A0CF0}" destId="{B57B7B0E-3A67-424A-8D04-BF9D464E988C}" srcOrd="1" destOrd="0" presId="urn:microsoft.com/office/officeart/2008/layout/HalfCircleOrganizationChart"/>
    <dgm:cxn modelId="{FAAEAFDA-A673-43C9-94A0-218C11E213D3}" type="presParOf" srcId="{B57B7B0E-3A67-424A-8D04-BF9D464E988C}" destId="{74FA6C36-77CF-4FAB-8425-E202DDDE1126}" srcOrd="0" destOrd="0" presId="urn:microsoft.com/office/officeart/2008/layout/HalfCircleOrganizationChart"/>
    <dgm:cxn modelId="{B52EE3F8-C5DE-4BB6-B666-7607140DFFE9}" type="presParOf" srcId="{B57B7B0E-3A67-424A-8D04-BF9D464E988C}" destId="{AE46E49C-A4DA-42A6-8507-A4135803018A}" srcOrd="1" destOrd="0" presId="urn:microsoft.com/office/officeart/2008/layout/HalfCircleOrganizationChart"/>
    <dgm:cxn modelId="{8D3FE23B-5319-4A5D-A4B7-9DD102FA34C9}" type="presParOf" srcId="{AE46E49C-A4DA-42A6-8507-A4135803018A}" destId="{63DA3EE3-7180-4FCB-A030-D1EEDF855693}" srcOrd="0" destOrd="0" presId="urn:microsoft.com/office/officeart/2008/layout/HalfCircleOrganizationChart"/>
    <dgm:cxn modelId="{BA5DE657-DD39-4470-AC42-8E299CA50B09}" type="presParOf" srcId="{63DA3EE3-7180-4FCB-A030-D1EEDF855693}" destId="{D950BEEB-4155-46B0-AB11-E98145135F5E}" srcOrd="0" destOrd="0" presId="urn:microsoft.com/office/officeart/2008/layout/HalfCircleOrganizationChart"/>
    <dgm:cxn modelId="{52C1E60B-E5B4-4ECA-8E21-6CE41BB9FA42}" type="presParOf" srcId="{63DA3EE3-7180-4FCB-A030-D1EEDF855693}" destId="{C288182D-5FA3-41C9-B511-3300A37A9D25}" srcOrd="1" destOrd="0" presId="urn:microsoft.com/office/officeart/2008/layout/HalfCircleOrganizationChart"/>
    <dgm:cxn modelId="{90C8B4CA-C128-4AED-843E-245537328459}" type="presParOf" srcId="{63DA3EE3-7180-4FCB-A030-D1EEDF855693}" destId="{78894C62-12BA-45A9-AB3C-FEC1C55B99EF}" srcOrd="2" destOrd="0" presId="urn:microsoft.com/office/officeart/2008/layout/HalfCircleOrganizationChart"/>
    <dgm:cxn modelId="{ABB6F45A-192C-43AC-965F-2C0196C4E709}" type="presParOf" srcId="{63DA3EE3-7180-4FCB-A030-D1EEDF855693}" destId="{BC7FDABD-00AC-4EC6-B0B3-974F8BC12B4F}" srcOrd="3" destOrd="0" presId="urn:microsoft.com/office/officeart/2008/layout/HalfCircleOrganizationChart"/>
    <dgm:cxn modelId="{6F8B43DB-19FF-4063-968B-4364E2678DE1}" type="presParOf" srcId="{AE46E49C-A4DA-42A6-8507-A4135803018A}" destId="{AAC2B762-748F-4449-8D60-EBFDF36E582F}" srcOrd="1" destOrd="0" presId="urn:microsoft.com/office/officeart/2008/layout/HalfCircleOrganizationChart"/>
    <dgm:cxn modelId="{40707F78-4ED1-4F3F-A0A7-4AC29C20228C}" type="presParOf" srcId="{AE46E49C-A4DA-42A6-8507-A4135803018A}" destId="{71EF84F6-6589-432C-BCF2-9CDB90ECF45D}" srcOrd="2" destOrd="0" presId="urn:microsoft.com/office/officeart/2008/layout/HalfCircleOrganizationChart"/>
    <dgm:cxn modelId="{9B0ADE15-E0AF-409F-8FAE-4011925F4902}" type="presParOf" srcId="{B57B7B0E-3A67-424A-8D04-BF9D464E988C}" destId="{6A43E47F-76BC-44A4-8F00-7EA4BC784AA6}" srcOrd="2" destOrd="0" presId="urn:microsoft.com/office/officeart/2008/layout/HalfCircleOrganizationChart"/>
    <dgm:cxn modelId="{911A3F70-A2A2-4809-8C9C-62F2AE2D24C3}" type="presParOf" srcId="{B57B7B0E-3A67-424A-8D04-BF9D464E988C}" destId="{746324AE-73AF-4C45-B80C-0D6274E1CDD6}" srcOrd="3" destOrd="0" presId="urn:microsoft.com/office/officeart/2008/layout/HalfCircleOrganizationChart"/>
    <dgm:cxn modelId="{03AF867B-12C2-4163-BFFA-2F402EC31F11}" type="presParOf" srcId="{746324AE-73AF-4C45-B80C-0D6274E1CDD6}" destId="{BDBCBA3B-FF66-4C1C-A9E6-3A2864D8B39F}" srcOrd="0" destOrd="0" presId="urn:microsoft.com/office/officeart/2008/layout/HalfCircleOrganizationChart"/>
    <dgm:cxn modelId="{7BFED31A-D902-43F2-A097-3FF31010F97C}" type="presParOf" srcId="{BDBCBA3B-FF66-4C1C-A9E6-3A2864D8B39F}" destId="{146E8F13-DB00-4F64-BED9-08BF15ACF449}" srcOrd="0" destOrd="0" presId="urn:microsoft.com/office/officeart/2008/layout/HalfCircleOrganizationChart"/>
    <dgm:cxn modelId="{1F291E4E-B558-45FB-A618-BF1BB56FF4F1}" type="presParOf" srcId="{BDBCBA3B-FF66-4C1C-A9E6-3A2864D8B39F}" destId="{7FA0BAA9-4FBB-40EF-A355-4740E5CA5590}" srcOrd="1" destOrd="0" presId="urn:microsoft.com/office/officeart/2008/layout/HalfCircleOrganizationChart"/>
    <dgm:cxn modelId="{AD8889F9-00D0-414B-B63C-700834CF5082}" type="presParOf" srcId="{BDBCBA3B-FF66-4C1C-A9E6-3A2864D8B39F}" destId="{5AF5FFB8-6A6D-422A-B72B-2207F1C2BB1E}" srcOrd="2" destOrd="0" presId="urn:microsoft.com/office/officeart/2008/layout/HalfCircleOrganizationChart"/>
    <dgm:cxn modelId="{1BB25628-0820-4ACB-A7DE-1F0A1EB2FA90}" type="presParOf" srcId="{BDBCBA3B-FF66-4C1C-A9E6-3A2864D8B39F}" destId="{E4807433-ED4F-49AA-BCA1-5E82C5A572D2}" srcOrd="3" destOrd="0" presId="urn:microsoft.com/office/officeart/2008/layout/HalfCircleOrganizationChart"/>
    <dgm:cxn modelId="{7C0E7B4C-00A9-418D-830F-6C9CE8D16189}" type="presParOf" srcId="{746324AE-73AF-4C45-B80C-0D6274E1CDD6}" destId="{DEC5DE7C-5855-4945-ABBA-39B52E5AACA9}" srcOrd="1" destOrd="0" presId="urn:microsoft.com/office/officeart/2008/layout/HalfCircleOrganizationChart"/>
    <dgm:cxn modelId="{6EA920D9-655A-42D2-86EF-4B40F455679E}" type="presParOf" srcId="{746324AE-73AF-4C45-B80C-0D6274E1CDD6}" destId="{3D5B6BF4-5ED0-4AD3-BC1D-60A0AB708EB1}" srcOrd="2" destOrd="0" presId="urn:microsoft.com/office/officeart/2008/layout/HalfCircleOrganizationChart"/>
    <dgm:cxn modelId="{F9BB8C0F-EB10-43B9-B5EA-D71F7F6EC841}" type="presParOf" srcId="{B57B7B0E-3A67-424A-8D04-BF9D464E988C}" destId="{6C07BBF9-11F2-4FBE-824A-FA257721DA67}" srcOrd="4" destOrd="0" presId="urn:microsoft.com/office/officeart/2008/layout/HalfCircleOrganizationChart"/>
    <dgm:cxn modelId="{8992A7F5-E375-4884-9FE7-18278505898F}" type="presParOf" srcId="{B57B7B0E-3A67-424A-8D04-BF9D464E988C}" destId="{82D50092-374F-4CE6-BAF9-19DC8FB0A84F}" srcOrd="5" destOrd="0" presId="urn:microsoft.com/office/officeart/2008/layout/HalfCircleOrganizationChart"/>
    <dgm:cxn modelId="{694E55FC-8A1A-408D-9CCA-F6E87E73FC72}" type="presParOf" srcId="{82D50092-374F-4CE6-BAF9-19DC8FB0A84F}" destId="{F956F1C8-7FC7-4A85-B120-47EF5B04C01A}" srcOrd="0" destOrd="0" presId="urn:microsoft.com/office/officeart/2008/layout/HalfCircleOrganizationChart"/>
    <dgm:cxn modelId="{542801E1-9A51-454D-96F0-714E2CBCAA34}" type="presParOf" srcId="{F956F1C8-7FC7-4A85-B120-47EF5B04C01A}" destId="{A85E5F64-4FC1-4D7F-A8AF-AF5277F55A70}" srcOrd="0" destOrd="0" presId="urn:microsoft.com/office/officeart/2008/layout/HalfCircleOrganizationChart"/>
    <dgm:cxn modelId="{D288B187-3071-45A1-A3EE-E568C38FC8F5}" type="presParOf" srcId="{F956F1C8-7FC7-4A85-B120-47EF5B04C01A}" destId="{93030CA6-5E31-40F8-A1DE-4E8B895C79DF}" srcOrd="1" destOrd="0" presId="urn:microsoft.com/office/officeart/2008/layout/HalfCircleOrganizationChart"/>
    <dgm:cxn modelId="{235A6658-14F1-4637-9EA4-D52C4F8845BD}" type="presParOf" srcId="{F956F1C8-7FC7-4A85-B120-47EF5B04C01A}" destId="{58BACA41-7E9F-4D1B-BBA1-7A16B50D0A6F}" srcOrd="2" destOrd="0" presId="urn:microsoft.com/office/officeart/2008/layout/HalfCircleOrganizationChart"/>
    <dgm:cxn modelId="{4307E9FB-2E44-4F76-A726-AA78BA0672AA}" type="presParOf" srcId="{F956F1C8-7FC7-4A85-B120-47EF5B04C01A}" destId="{B51ABEFA-0F15-4623-A0E2-3219BD5F52E3}" srcOrd="3" destOrd="0" presId="urn:microsoft.com/office/officeart/2008/layout/HalfCircleOrganizationChart"/>
    <dgm:cxn modelId="{F4561088-A3BB-45B2-BF9F-4A4BC988FCF0}" type="presParOf" srcId="{82D50092-374F-4CE6-BAF9-19DC8FB0A84F}" destId="{9576FB4A-2515-49A3-A5D5-87F068CE917C}" srcOrd="1" destOrd="0" presId="urn:microsoft.com/office/officeart/2008/layout/HalfCircleOrganizationChart"/>
    <dgm:cxn modelId="{4CE558B3-BB7A-45C1-85F3-720E20A1FA4F}" type="presParOf" srcId="{82D50092-374F-4CE6-BAF9-19DC8FB0A84F}" destId="{C77D29A4-44BA-4BE8-9BE5-AC6A9FC20F92}" srcOrd="2" destOrd="0" presId="urn:microsoft.com/office/officeart/2008/layout/HalfCircleOrganizationChart"/>
    <dgm:cxn modelId="{5111B2AE-C8FA-4245-9EC1-06A18F830477}" type="presParOf" srcId="{B57B7B0E-3A67-424A-8D04-BF9D464E988C}" destId="{88312FC4-28A9-4FBA-8D23-E4819FB3B6C4}" srcOrd="6" destOrd="0" presId="urn:microsoft.com/office/officeart/2008/layout/HalfCircleOrganizationChart"/>
    <dgm:cxn modelId="{ECA3E09A-9007-462F-B9AB-D3F31E0E0D4D}" type="presParOf" srcId="{B57B7B0E-3A67-424A-8D04-BF9D464E988C}" destId="{30C121AA-BD38-4359-B1B2-DC46580EC88B}" srcOrd="7" destOrd="0" presId="urn:microsoft.com/office/officeart/2008/layout/HalfCircleOrganizationChart"/>
    <dgm:cxn modelId="{F738F234-5F72-4DE0-A5A9-D876F59BDF4D}" type="presParOf" srcId="{30C121AA-BD38-4359-B1B2-DC46580EC88B}" destId="{6348F5AB-C5E6-4846-9BCF-218140CDA223}" srcOrd="0" destOrd="0" presId="urn:microsoft.com/office/officeart/2008/layout/HalfCircleOrganizationChart"/>
    <dgm:cxn modelId="{694868A8-6C58-4A66-8D6F-C40BF1AC7D0D}" type="presParOf" srcId="{6348F5AB-C5E6-4846-9BCF-218140CDA223}" destId="{A1EB9340-A874-4098-83D2-4A3E0CB9F866}" srcOrd="0" destOrd="0" presId="urn:microsoft.com/office/officeart/2008/layout/HalfCircleOrganizationChart"/>
    <dgm:cxn modelId="{97074059-9590-45C7-A49B-3888FDA65840}" type="presParOf" srcId="{6348F5AB-C5E6-4846-9BCF-218140CDA223}" destId="{CD8580D2-175C-467F-8DC4-81883CAD1895}" srcOrd="1" destOrd="0" presId="urn:microsoft.com/office/officeart/2008/layout/HalfCircleOrganizationChart"/>
    <dgm:cxn modelId="{80E15663-C207-4F71-B7D1-A4ED5C401C45}" type="presParOf" srcId="{6348F5AB-C5E6-4846-9BCF-218140CDA223}" destId="{7E5ABB81-1ECD-4C8A-BA84-AF2DEA94B5FA}" srcOrd="2" destOrd="0" presId="urn:microsoft.com/office/officeart/2008/layout/HalfCircleOrganizationChart"/>
    <dgm:cxn modelId="{1E1ACA1E-445C-4F37-AEAA-10399731FC1E}" type="presParOf" srcId="{6348F5AB-C5E6-4846-9BCF-218140CDA223}" destId="{45AFD193-C23E-4D3C-A439-3B81DFAF7B64}" srcOrd="3" destOrd="0" presId="urn:microsoft.com/office/officeart/2008/layout/HalfCircleOrganizationChart"/>
    <dgm:cxn modelId="{7F58F93C-5BF2-41A8-B238-32408C72CA1B}" type="presParOf" srcId="{30C121AA-BD38-4359-B1B2-DC46580EC88B}" destId="{D159AC64-0F11-4B5D-A9F0-9EFD00F4ED41}" srcOrd="1" destOrd="0" presId="urn:microsoft.com/office/officeart/2008/layout/HalfCircleOrganizationChart"/>
    <dgm:cxn modelId="{ADFF4D3F-38BA-41C1-B914-18AEE06087B9}" type="presParOf" srcId="{30C121AA-BD38-4359-B1B2-DC46580EC88B}" destId="{DC6E01C5-30EA-4BD1-807A-6452FFB3C727}" srcOrd="2" destOrd="0" presId="urn:microsoft.com/office/officeart/2008/layout/HalfCircleOrganizationChart"/>
    <dgm:cxn modelId="{D561739B-097A-4416-B20C-FE9656D7052D}" type="presParOf" srcId="{B57B7B0E-3A67-424A-8D04-BF9D464E988C}" destId="{9C2F8706-B845-436F-B903-38C9D73F26D1}" srcOrd="8" destOrd="0" presId="urn:microsoft.com/office/officeart/2008/layout/HalfCircleOrganizationChart"/>
    <dgm:cxn modelId="{433FC0C2-EAC0-488C-81E3-1530D0CD7766}" type="presParOf" srcId="{B57B7B0E-3A67-424A-8D04-BF9D464E988C}" destId="{2C752D61-FB77-4557-9D84-33BBFFE1D3A7}" srcOrd="9" destOrd="0" presId="urn:microsoft.com/office/officeart/2008/layout/HalfCircleOrganizationChart"/>
    <dgm:cxn modelId="{1D08A3D1-F13F-47F7-BC55-A2ACA8AC05F6}" type="presParOf" srcId="{2C752D61-FB77-4557-9D84-33BBFFE1D3A7}" destId="{2224904B-5E76-456C-91F6-BD5189912B84}" srcOrd="0" destOrd="0" presId="urn:microsoft.com/office/officeart/2008/layout/HalfCircleOrganizationChart"/>
    <dgm:cxn modelId="{D46C7ACE-F9D1-41E5-932B-F3F26B1FBEEA}" type="presParOf" srcId="{2224904B-5E76-456C-91F6-BD5189912B84}" destId="{4D1F6A15-790F-48B7-ACF5-78DDD7E9F3F5}" srcOrd="0" destOrd="0" presId="urn:microsoft.com/office/officeart/2008/layout/HalfCircleOrganizationChart"/>
    <dgm:cxn modelId="{2493513F-8D1F-44D2-B291-42B772EE3733}" type="presParOf" srcId="{2224904B-5E76-456C-91F6-BD5189912B84}" destId="{843103C0-4080-4985-97F4-0B73E15C55FC}" srcOrd="1" destOrd="0" presId="urn:microsoft.com/office/officeart/2008/layout/HalfCircleOrganizationChart"/>
    <dgm:cxn modelId="{262F84DB-5AFE-4A56-9C02-782BA91D704D}" type="presParOf" srcId="{2224904B-5E76-456C-91F6-BD5189912B84}" destId="{5FB51A78-2B91-4E13-8ED2-67C044E89CC8}" srcOrd="2" destOrd="0" presId="urn:microsoft.com/office/officeart/2008/layout/HalfCircleOrganizationChart"/>
    <dgm:cxn modelId="{46F1A582-89B8-4890-B3AF-299535CD4133}" type="presParOf" srcId="{2224904B-5E76-456C-91F6-BD5189912B84}" destId="{E94617D5-9892-453B-A061-2BF0D5AABE26}" srcOrd="3" destOrd="0" presId="urn:microsoft.com/office/officeart/2008/layout/HalfCircleOrganizationChart"/>
    <dgm:cxn modelId="{F58CD043-E4DC-498D-B5B6-78A64C34C30B}" type="presParOf" srcId="{2C752D61-FB77-4557-9D84-33BBFFE1D3A7}" destId="{2F1FFE02-6BA6-4E05-A77D-4B0A2EE37B3B}" srcOrd="1" destOrd="0" presId="urn:microsoft.com/office/officeart/2008/layout/HalfCircleOrganizationChart"/>
    <dgm:cxn modelId="{1B193237-D15B-413B-82E8-35A46D283E1E}" type="presParOf" srcId="{2C752D61-FB77-4557-9D84-33BBFFE1D3A7}" destId="{2E0EE179-EF30-4230-A8F2-CBAEFCCEFD88}" srcOrd="2" destOrd="0" presId="urn:microsoft.com/office/officeart/2008/layout/HalfCircleOrganizationChart"/>
    <dgm:cxn modelId="{2796DB90-1741-43ED-AECF-A8F055A65CD4}" type="presParOf" srcId="{EB8A1D0F-4A83-4862-B221-75EF462A0CF0}" destId="{52B9F842-89A6-42AD-9214-A4E74C108C17}" srcOrd="2" destOrd="0" presId="urn:microsoft.com/office/officeart/2008/layout/HalfCircleOrganizationChart"/>
    <dgm:cxn modelId="{3B555622-C339-4EBC-BA7F-5DAD1DC36BCB}" type="presParOf" srcId="{0AF23B00-DA2C-47B2-8F89-DC851660A091}" destId="{6959AA2B-F58B-4784-8738-9DBDFC414C47}" srcOrd="2" destOrd="0" presId="urn:microsoft.com/office/officeart/2008/layout/HalfCircleOrganizationChart"/>
    <dgm:cxn modelId="{9A7A94C4-978D-48FC-B8C8-93715EB70100}" type="presParOf" srcId="{0AF23B00-DA2C-47B2-8F89-DC851660A091}" destId="{1945FC33-3DB8-4199-A2B4-A54D845DFCB8}" srcOrd="3" destOrd="0" presId="urn:microsoft.com/office/officeart/2008/layout/HalfCircleOrganizationChart"/>
    <dgm:cxn modelId="{F8C91005-5A20-4A38-BFF4-D473154FC0DD}" type="presParOf" srcId="{1945FC33-3DB8-4199-A2B4-A54D845DFCB8}" destId="{B62DA0A7-300B-4E83-B876-4D66DA2F0D14}" srcOrd="0" destOrd="0" presId="urn:microsoft.com/office/officeart/2008/layout/HalfCircleOrganizationChart"/>
    <dgm:cxn modelId="{73B37860-6B8C-4730-A3A6-82E9216B4EAB}" type="presParOf" srcId="{B62DA0A7-300B-4E83-B876-4D66DA2F0D14}" destId="{AC5477A8-B661-4158-9467-C25298BB0A88}" srcOrd="0" destOrd="0" presId="urn:microsoft.com/office/officeart/2008/layout/HalfCircleOrganizationChart"/>
    <dgm:cxn modelId="{A9C4951B-05B2-47CB-B6B2-75C0DA25E907}" type="presParOf" srcId="{B62DA0A7-300B-4E83-B876-4D66DA2F0D14}" destId="{6641938A-258E-4142-A333-F89711621128}" srcOrd="1" destOrd="0" presId="urn:microsoft.com/office/officeart/2008/layout/HalfCircleOrganizationChart"/>
    <dgm:cxn modelId="{21CA1B3C-442E-4811-9D21-04C239C060C6}" type="presParOf" srcId="{B62DA0A7-300B-4E83-B876-4D66DA2F0D14}" destId="{226478DD-8E9E-4516-B802-CB40D695A9EE}" srcOrd="2" destOrd="0" presId="urn:microsoft.com/office/officeart/2008/layout/HalfCircleOrganizationChart"/>
    <dgm:cxn modelId="{2C8130D1-07D3-43B9-851F-2BED4A00E527}" type="presParOf" srcId="{B62DA0A7-300B-4E83-B876-4D66DA2F0D14}" destId="{843C657B-252C-4D71-B795-138B2E6F49A9}" srcOrd="3" destOrd="0" presId="urn:microsoft.com/office/officeart/2008/layout/HalfCircleOrganizationChart"/>
    <dgm:cxn modelId="{8B8652CC-812F-406D-8214-E157B01F0AC8}" type="presParOf" srcId="{1945FC33-3DB8-4199-A2B4-A54D845DFCB8}" destId="{46F2B5C7-2AC6-4E26-8529-8362418DC87B}" srcOrd="1" destOrd="0" presId="urn:microsoft.com/office/officeart/2008/layout/HalfCircleOrganizationChart"/>
    <dgm:cxn modelId="{52D8423D-2981-479E-84C8-CE9DFE51EEB1}" type="presParOf" srcId="{46F2B5C7-2AC6-4E26-8529-8362418DC87B}" destId="{5A9BAA86-ADB7-47EC-8C54-9C588912C859}" srcOrd="0" destOrd="0" presId="urn:microsoft.com/office/officeart/2008/layout/HalfCircleOrganizationChart"/>
    <dgm:cxn modelId="{C7188C19-826C-48AC-BFC1-73433515D49E}" type="presParOf" srcId="{46F2B5C7-2AC6-4E26-8529-8362418DC87B}" destId="{9F29A345-7284-4637-8ECA-24D60EEF4B5C}" srcOrd="1" destOrd="0" presId="urn:microsoft.com/office/officeart/2008/layout/HalfCircleOrganizationChart"/>
    <dgm:cxn modelId="{2A1C5155-38D3-4043-9CE0-2CED39C20346}" type="presParOf" srcId="{9F29A345-7284-4637-8ECA-24D60EEF4B5C}" destId="{43987C20-A49A-45CD-A0F2-19EDDFCCC366}" srcOrd="0" destOrd="0" presId="urn:microsoft.com/office/officeart/2008/layout/HalfCircleOrganizationChart"/>
    <dgm:cxn modelId="{BFE39A9A-6E22-4CE8-B03C-3B6F1A1838B0}" type="presParOf" srcId="{43987C20-A49A-45CD-A0F2-19EDDFCCC366}" destId="{A73F5093-1568-480F-A8C0-6ECD6288936E}" srcOrd="0" destOrd="0" presId="urn:microsoft.com/office/officeart/2008/layout/HalfCircleOrganizationChart"/>
    <dgm:cxn modelId="{5F941FE2-5B7B-4EF3-AD56-62DF1FCF455E}" type="presParOf" srcId="{43987C20-A49A-45CD-A0F2-19EDDFCCC366}" destId="{417E4309-AC27-477B-AA12-D7A8F83AC109}" srcOrd="1" destOrd="0" presId="urn:microsoft.com/office/officeart/2008/layout/HalfCircleOrganizationChart"/>
    <dgm:cxn modelId="{13CCCCB1-9C53-4BFB-BD33-348A72CA99FC}" type="presParOf" srcId="{43987C20-A49A-45CD-A0F2-19EDDFCCC366}" destId="{7C6967E9-7BF6-470C-A112-924EA0F7D6B2}" srcOrd="2" destOrd="0" presId="urn:microsoft.com/office/officeart/2008/layout/HalfCircleOrganizationChart"/>
    <dgm:cxn modelId="{F9A5F0D9-8F53-429E-8B0F-BCF7E6529DBC}" type="presParOf" srcId="{43987C20-A49A-45CD-A0F2-19EDDFCCC366}" destId="{8F62DF81-9DDD-495E-8AB9-A618BD974ED7}" srcOrd="3" destOrd="0" presId="urn:microsoft.com/office/officeart/2008/layout/HalfCircleOrganizationChart"/>
    <dgm:cxn modelId="{051D3EA0-727F-4AEA-B6E9-1E1C91B6EDFE}" type="presParOf" srcId="{9F29A345-7284-4637-8ECA-24D60EEF4B5C}" destId="{F5015713-6465-4201-8E3E-E4D77F50B584}" srcOrd="1" destOrd="0" presId="urn:microsoft.com/office/officeart/2008/layout/HalfCircleOrganizationChart"/>
    <dgm:cxn modelId="{7BE1EB6C-E225-4FD9-B24B-01DF3020538C}" type="presParOf" srcId="{9F29A345-7284-4637-8ECA-24D60EEF4B5C}" destId="{66559F5E-F02B-492D-9EE5-90ABE8E9ECDE}" srcOrd="2" destOrd="0" presId="urn:microsoft.com/office/officeart/2008/layout/HalfCircleOrganizationChart"/>
    <dgm:cxn modelId="{2BE9FBDC-483E-42AB-BD20-31480E62239A}" type="presParOf" srcId="{46F2B5C7-2AC6-4E26-8529-8362418DC87B}" destId="{37ADEFCC-D9ED-4FA9-9B1A-B335A45A8570}" srcOrd="2" destOrd="0" presId="urn:microsoft.com/office/officeart/2008/layout/HalfCircleOrganizationChart"/>
    <dgm:cxn modelId="{6B0E2156-CE7C-408A-958D-2231D997E9CE}" type="presParOf" srcId="{46F2B5C7-2AC6-4E26-8529-8362418DC87B}" destId="{74567938-8349-4B5E-BF85-35B5A3BB2505}" srcOrd="3" destOrd="0" presId="urn:microsoft.com/office/officeart/2008/layout/HalfCircleOrganizationChart"/>
    <dgm:cxn modelId="{0E398C54-02C3-49A3-8F53-46EA759DBD08}" type="presParOf" srcId="{74567938-8349-4B5E-BF85-35B5A3BB2505}" destId="{53CDC1E7-C33D-4968-AA43-DDB876328C08}" srcOrd="0" destOrd="0" presId="urn:microsoft.com/office/officeart/2008/layout/HalfCircleOrganizationChart"/>
    <dgm:cxn modelId="{C0565147-EFF2-4E64-8E64-BC1CB883143B}" type="presParOf" srcId="{53CDC1E7-C33D-4968-AA43-DDB876328C08}" destId="{32376F90-E854-4783-BBDA-1BDDD8270D78}" srcOrd="0" destOrd="0" presId="urn:microsoft.com/office/officeart/2008/layout/HalfCircleOrganizationChart"/>
    <dgm:cxn modelId="{D1E54D8D-8AD8-48E7-AA58-2546ED7167B6}" type="presParOf" srcId="{53CDC1E7-C33D-4968-AA43-DDB876328C08}" destId="{63AF111C-D970-40EC-A9D2-756E7D52C01A}" srcOrd="1" destOrd="0" presId="urn:microsoft.com/office/officeart/2008/layout/HalfCircleOrganizationChart"/>
    <dgm:cxn modelId="{34DBE23A-2797-4CE6-A24B-BA2DC72A203B}" type="presParOf" srcId="{53CDC1E7-C33D-4968-AA43-DDB876328C08}" destId="{3BC6C40D-D3EE-4592-B27E-163585B1671F}" srcOrd="2" destOrd="0" presId="urn:microsoft.com/office/officeart/2008/layout/HalfCircleOrganizationChart"/>
    <dgm:cxn modelId="{98462B4F-6D9A-4994-B822-5DF87D0ABA32}" type="presParOf" srcId="{53CDC1E7-C33D-4968-AA43-DDB876328C08}" destId="{B8B4E972-DE24-4591-9535-F8C383EB9FF9}" srcOrd="3" destOrd="0" presId="urn:microsoft.com/office/officeart/2008/layout/HalfCircleOrganizationChart"/>
    <dgm:cxn modelId="{1A57AB95-BF5B-495C-B1C9-72C8DCEB96A7}" type="presParOf" srcId="{74567938-8349-4B5E-BF85-35B5A3BB2505}" destId="{DA231799-5242-466A-B3C9-A55DA6497FDD}" srcOrd="1" destOrd="0" presId="urn:microsoft.com/office/officeart/2008/layout/HalfCircleOrganizationChart"/>
    <dgm:cxn modelId="{E3B83C6A-D0FE-4EA2-9CE9-365DAABBA604}" type="presParOf" srcId="{74567938-8349-4B5E-BF85-35B5A3BB2505}" destId="{0C83B57E-C428-4D24-A02E-73B7C53A06EE}" srcOrd="2" destOrd="0" presId="urn:microsoft.com/office/officeart/2008/layout/HalfCircleOrganizationChart"/>
    <dgm:cxn modelId="{4CE47115-D7C5-4B89-894D-0E641A06BA41}" type="presParOf" srcId="{46F2B5C7-2AC6-4E26-8529-8362418DC87B}" destId="{76163F74-1293-4B99-BEA3-8988B44AFF3C}" srcOrd="4" destOrd="0" presId="urn:microsoft.com/office/officeart/2008/layout/HalfCircleOrganizationChart"/>
    <dgm:cxn modelId="{734AFD2E-FE8D-49B5-94C5-CD364AF0B33A}" type="presParOf" srcId="{46F2B5C7-2AC6-4E26-8529-8362418DC87B}" destId="{6BFB0421-6AA6-4B3C-98B3-23E091EB18EB}" srcOrd="5" destOrd="0" presId="urn:microsoft.com/office/officeart/2008/layout/HalfCircleOrganizationChart"/>
    <dgm:cxn modelId="{B36B373E-A141-4FC4-B41F-0363244CFAE5}" type="presParOf" srcId="{6BFB0421-6AA6-4B3C-98B3-23E091EB18EB}" destId="{4F5DD12E-33A3-46E8-B256-EF967DD4078E}" srcOrd="0" destOrd="0" presId="urn:microsoft.com/office/officeart/2008/layout/HalfCircleOrganizationChart"/>
    <dgm:cxn modelId="{016279AC-BBD4-40FA-8C9B-13E6D5B67652}" type="presParOf" srcId="{4F5DD12E-33A3-46E8-B256-EF967DD4078E}" destId="{0409A215-868D-41D2-A93C-57D07DEAB846}" srcOrd="0" destOrd="0" presId="urn:microsoft.com/office/officeart/2008/layout/HalfCircleOrganizationChart"/>
    <dgm:cxn modelId="{B04D4699-8DBE-4B94-98C7-4A8CC725BF7C}" type="presParOf" srcId="{4F5DD12E-33A3-46E8-B256-EF967DD4078E}" destId="{69754F81-23E1-466C-8AAB-7A5694C429E0}" srcOrd="1" destOrd="0" presId="urn:microsoft.com/office/officeart/2008/layout/HalfCircleOrganizationChart"/>
    <dgm:cxn modelId="{2ED6AA71-716A-488A-B8CB-AEEB55592A3A}" type="presParOf" srcId="{4F5DD12E-33A3-46E8-B256-EF967DD4078E}" destId="{65CE55EC-AC57-443C-B84A-CC9BEF504EB4}" srcOrd="2" destOrd="0" presId="urn:microsoft.com/office/officeart/2008/layout/HalfCircleOrganizationChart"/>
    <dgm:cxn modelId="{641009E4-A7A4-40B1-9EF1-D8B9F8505004}" type="presParOf" srcId="{4F5DD12E-33A3-46E8-B256-EF967DD4078E}" destId="{4C1E5417-F6F6-4ACE-9910-BA417775E8D6}" srcOrd="3" destOrd="0" presId="urn:microsoft.com/office/officeart/2008/layout/HalfCircleOrganizationChart"/>
    <dgm:cxn modelId="{2EA79BB4-0D5D-4174-8C8F-7F7D3E56D408}" type="presParOf" srcId="{6BFB0421-6AA6-4B3C-98B3-23E091EB18EB}" destId="{0835BAFA-3113-402F-BB65-84641F3E4528}" srcOrd="1" destOrd="0" presId="urn:microsoft.com/office/officeart/2008/layout/HalfCircleOrganizationChart"/>
    <dgm:cxn modelId="{4E2483DB-809A-494E-AF98-A9A2B14549A5}" type="presParOf" srcId="{6BFB0421-6AA6-4B3C-98B3-23E091EB18EB}" destId="{2EB1A838-82C1-461F-B15E-E5DA88399832}" srcOrd="2" destOrd="0" presId="urn:microsoft.com/office/officeart/2008/layout/HalfCircleOrganizationChart"/>
    <dgm:cxn modelId="{F0669CF7-A17E-445A-8B38-F7F1514F09B1}" type="presParOf" srcId="{46F2B5C7-2AC6-4E26-8529-8362418DC87B}" destId="{D1726877-7096-438A-88EA-F97D1982359D}" srcOrd="6" destOrd="0" presId="urn:microsoft.com/office/officeart/2008/layout/HalfCircleOrganizationChart"/>
    <dgm:cxn modelId="{258957D5-9A52-4166-9481-491F00629F19}" type="presParOf" srcId="{46F2B5C7-2AC6-4E26-8529-8362418DC87B}" destId="{665F3CBE-050C-47D7-8803-601DE7D96C6F}" srcOrd="7" destOrd="0" presId="urn:microsoft.com/office/officeart/2008/layout/HalfCircleOrganizationChart"/>
    <dgm:cxn modelId="{9997CC86-B2B0-4C05-8D4B-1CD026C53C7F}" type="presParOf" srcId="{665F3CBE-050C-47D7-8803-601DE7D96C6F}" destId="{82332430-C437-4C92-AC96-B6D0557C368E}" srcOrd="0" destOrd="0" presId="urn:microsoft.com/office/officeart/2008/layout/HalfCircleOrganizationChart"/>
    <dgm:cxn modelId="{36977E77-BE13-4F3C-9688-5C01B07A8914}" type="presParOf" srcId="{82332430-C437-4C92-AC96-B6D0557C368E}" destId="{3734541C-680C-41F4-8268-C1D892324B59}" srcOrd="0" destOrd="0" presId="urn:microsoft.com/office/officeart/2008/layout/HalfCircleOrganizationChart"/>
    <dgm:cxn modelId="{A2250958-2B59-4765-8D54-A7C0E442EE3E}" type="presParOf" srcId="{82332430-C437-4C92-AC96-B6D0557C368E}" destId="{309F80CC-A42C-4F7F-884A-845C8C9412B8}" srcOrd="1" destOrd="0" presId="urn:microsoft.com/office/officeart/2008/layout/HalfCircleOrganizationChart"/>
    <dgm:cxn modelId="{4F97ED2C-5D48-49C8-A7B9-DEBBEEA5F20A}" type="presParOf" srcId="{82332430-C437-4C92-AC96-B6D0557C368E}" destId="{94B80432-42D4-496A-B8F0-A9E6210DDDE0}" srcOrd="2" destOrd="0" presId="urn:microsoft.com/office/officeart/2008/layout/HalfCircleOrganizationChart"/>
    <dgm:cxn modelId="{BAE6A9F0-877B-4171-94F3-4176312C1707}" type="presParOf" srcId="{82332430-C437-4C92-AC96-B6D0557C368E}" destId="{5C33744D-F370-463C-900A-BDB537A6661C}" srcOrd="3" destOrd="0" presId="urn:microsoft.com/office/officeart/2008/layout/HalfCircleOrganizationChart"/>
    <dgm:cxn modelId="{7B624F2B-7587-43C9-8C16-E4686ECFD9EA}" type="presParOf" srcId="{665F3CBE-050C-47D7-8803-601DE7D96C6F}" destId="{E3DBCB38-38DB-411C-B752-179989290789}" srcOrd="1" destOrd="0" presId="urn:microsoft.com/office/officeart/2008/layout/HalfCircleOrganizationChart"/>
    <dgm:cxn modelId="{7FFA1B0C-F0F2-4D9A-8D4F-2D2365C5BEA2}" type="presParOf" srcId="{665F3CBE-050C-47D7-8803-601DE7D96C6F}" destId="{D785890A-973B-4C02-836B-9FA1004C8AD7}" srcOrd="2" destOrd="0" presId="urn:microsoft.com/office/officeart/2008/layout/HalfCircleOrganizationChart"/>
    <dgm:cxn modelId="{371BE260-B27F-43E5-AEBF-50606D1BDC42}" type="presParOf" srcId="{46F2B5C7-2AC6-4E26-8529-8362418DC87B}" destId="{78C5E4EB-099C-419F-AF04-C36B73655452}" srcOrd="8" destOrd="0" presId="urn:microsoft.com/office/officeart/2008/layout/HalfCircleOrganizationChart"/>
    <dgm:cxn modelId="{82CD1A33-7A86-4D4D-B36C-F02D6CAC9AE6}" type="presParOf" srcId="{46F2B5C7-2AC6-4E26-8529-8362418DC87B}" destId="{196064DF-E243-4D1F-B5AA-D6C4E17316E7}" srcOrd="9" destOrd="0" presId="urn:microsoft.com/office/officeart/2008/layout/HalfCircleOrganizationChart"/>
    <dgm:cxn modelId="{FD7856C6-AC13-4500-966B-219C4DCE7A2A}" type="presParOf" srcId="{196064DF-E243-4D1F-B5AA-D6C4E17316E7}" destId="{0A34EBE0-E79F-4ED3-A16F-823FF1926243}" srcOrd="0" destOrd="0" presId="urn:microsoft.com/office/officeart/2008/layout/HalfCircleOrganizationChart"/>
    <dgm:cxn modelId="{0EAC08C4-D40C-471A-A030-C65BDA6698B7}" type="presParOf" srcId="{0A34EBE0-E79F-4ED3-A16F-823FF1926243}" destId="{1D267F2A-AB54-4D8B-B30E-B9DADD63747A}" srcOrd="0" destOrd="0" presId="urn:microsoft.com/office/officeart/2008/layout/HalfCircleOrganizationChart"/>
    <dgm:cxn modelId="{1558A78B-DA9A-4D82-A9D6-6DE12B786162}" type="presParOf" srcId="{0A34EBE0-E79F-4ED3-A16F-823FF1926243}" destId="{9C93023A-DD8E-4155-89CB-3C6DB9590E66}" srcOrd="1" destOrd="0" presId="urn:microsoft.com/office/officeart/2008/layout/HalfCircleOrganizationChart"/>
    <dgm:cxn modelId="{32E0493A-00C2-4FF6-86DE-DC99BF64FAC1}" type="presParOf" srcId="{0A34EBE0-E79F-4ED3-A16F-823FF1926243}" destId="{95F40243-1B91-48F1-B9EF-522D7D72150F}" srcOrd="2" destOrd="0" presId="urn:microsoft.com/office/officeart/2008/layout/HalfCircleOrganizationChart"/>
    <dgm:cxn modelId="{AF97A0CE-2BA4-4E43-B68C-195A0F469039}" type="presParOf" srcId="{0A34EBE0-E79F-4ED3-A16F-823FF1926243}" destId="{7DB2778D-5F85-408D-8B25-32A109F3C9E0}" srcOrd="3" destOrd="0" presId="urn:microsoft.com/office/officeart/2008/layout/HalfCircleOrganizationChart"/>
    <dgm:cxn modelId="{2DD27DC0-8F4B-4512-BFB9-59ACDA361E7E}" type="presParOf" srcId="{196064DF-E243-4D1F-B5AA-D6C4E17316E7}" destId="{D121C45E-E82F-40BC-87E6-53518C6D0DFE}" srcOrd="1" destOrd="0" presId="urn:microsoft.com/office/officeart/2008/layout/HalfCircleOrganizationChart"/>
    <dgm:cxn modelId="{485F575D-C915-456C-A082-2B3FA021F07D}" type="presParOf" srcId="{196064DF-E243-4D1F-B5AA-D6C4E17316E7}" destId="{0D0C04B0-1619-4FE1-83B6-C8CEDDD031B7}" srcOrd="2" destOrd="0" presId="urn:microsoft.com/office/officeart/2008/layout/HalfCircleOrganizationChart"/>
    <dgm:cxn modelId="{75CB9676-08CF-4257-95E5-ED68016339BC}" type="presParOf" srcId="{46F2B5C7-2AC6-4E26-8529-8362418DC87B}" destId="{84565781-AEDB-4847-9749-0B4319A2924B}" srcOrd="10" destOrd="0" presId="urn:microsoft.com/office/officeart/2008/layout/HalfCircleOrganizationChart"/>
    <dgm:cxn modelId="{082F742E-6914-40ED-B278-872E34A7065D}" type="presParOf" srcId="{46F2B5C7-2AC6-4E26-8529-8362418DC87B}" destId="{F0440D06-7EEA-4D17-97B7-361BBF3CF057}" srcOrd="11" destOrd="0" presId="urn:microsoft.com/office/officeart/2008/layout/HalfCircleOrganizationChart"/>
    <dgm:cxn modelId="{5E5EED5A-06A4-40E6-B606-F4BF581A69E1}" type="presParOf" srcId="{F0440D06-7EEA-4D17-97B7-361BBF3CF057}" destId="{EDF5D35E-E1DA-4774-A2E8-C20E4C04BEF2}" srcOrd="0" destOrd="0" presId="urn:microsoft.com/office/officeart/2008/layout/HalfCircleOrganizationChart"/>
    <dgm:cxn modelId="{5BCCFF61-433C-4B57-AD1E-83B173587CB4}" type="presParOf" srcId="{EDF5D35E-E1DA-4774-A2E8-C20E4C04BEF2}" destId="{4C8C9468-7504-48E0-A49B-87A1A07D989B}" srcOrd="0" destOrd="0" presId="urn:microsoft.com/office/officeart/2008/layout/HalfCircleOrganizationChart"/>
    <dgm:cxn modelId="{CFEB415E-FBD6-49C9-AAC7-1FF7FD0F79AE}" type="presParOf" srcId="{EDF5D35E-E1DA-4774-A2E8-C20E4C04BEF2}" destId="{A225D67C-CDC5-4901-B8A2-7FF38CF9A8AA}" srcOrd="1" destOrd="0" presId="urn:microsoft.com/office/officeart/2008/layout/HalfCircleOrganizationChart"/>
    <dgm:cxn modelId="{1D731D8B-11BA-4B61-9016-BBCD28704801}" type="presParOf" srcId="{EDF5D35E-E1DA-4774-A2E8-C20E4C04BEF2}" destId="{62E191B0-C440-48C6-BBEB-0D97F75CAD60}" srcOrd="2" destOrd="0" presId="urn:microsoft.com/office/officeart/2008/layout/HalfCircleOrganizationChart"/>
    <dgm:cxn modelId="{0A4B897F-1C0F-4935-B609-BE887CF0FF32}" type="presParOf" srcId="{EDF5D35E-E1DA-4774-A2E8-C20E4C04BEF2}" destId="{DBA6AEAE-F0DB-488E-B531-AFC9F4D1A641}" srcOrd="3" destOrd="0" presId="urn:microsoft.com/office/officeart/2008/layout/HalfCircleOrganizationChart"/>
    <dgm:cxn modelId="{FC03310F-EAC2-4013-85CB-3BA5AB81028D}" type="presParOf" srcId="{F0440D06-7EEA-4D17-97B7-361BBF3CF057}" destId="{F5441B13-58D9-4B02-B9E5-A2546CD7E989}" srcOrd="1" destOrd="0" presId="urn:microsoft.com/office/officeart/2008/layout/HalfCircleOrganizationChart"/>
    <dgm:cxn modelId="{466EC77F-986B-4EA8-BCA7-0D7421574ABD}" type="presParOf" srcId="{F0440D06-7EEA-4D17-97B7-361BBF3CF057}" destId="{320B6C86-9A75-4EF9-9E23-39F2B2C254E5}" srcOrd="2" destOrd="0" presId="urn:microsoft.com/office/officeart/2008/layout/HalfCircleOrganizationChart"/>
    <dgm:cxn modelId="{10CB58A7-8E4B-4777-81D9-9B4F1CF868D1}" type="presParOf" srcId="{46F2B5C7-2AC6-4E26-8529-8362418DC87B}" destId="{9F62EA22-B345-4FF2-8D01-5E1AC449B0F3}" srcOrd="12" destOrd="0" presId="urn:microsoft.com/office/officeart/2008/layout/HalfCircleOrganizationChart"/>
    <dgm:cxn modelId="{E31B9124-A40E-4BA4-A3AD-4CBBC4302AF3}" type="presParOf" srcId="{46F2B5C7-2AC6-4E26-8529-8362418DC87B}" destId="{2A474373-20E5-40CA-B2D4-869D27687FCF}" srcOrd="13" destOrd="0" presId="urn:microsoft.com/office/officeart/2008/layout/HalfCircleOrganizationChart"/>
    <dgm:cxn modelId="{39C12DA9-79EA-4D11-B0EA-4C5150474D93}" type="presParOf" srcId="{2A474373-20E5-40CA-B2D4-869D27687FCF}" destId="{B2DA4E0B-A628-4F40-B4CB-4F59D430B19E}" srcOrd="0" destOrd="0" presId="urn:microsoft.com/office/officeart/2008/layout/HalfCircleOrganizationChart"/>
    <dgm:cxn modelId="{8C3BB555-A7E2-4A3F-A5D4-CC7C35C50A8A}" type="presParOf" srcId="{B2DA4E0B-A628-4F40-B4CB-4F59D430B19E}" destId="{14CB7365-A759-4FBE-A064-0FD022D49061}" srcOrd="0" destOrd="0" presId="urn:microsoft.com/office/officeart/2008/layout/HalfCircleOrganizationChart"/>
    <dgm:cxn modelId="{90EF2CF1-44E9-4457-81D2-3B5F72CD2BF0}" type="presParOf" srcId="{B2DA4E0B-A628-4F40-B4CB-4F59D430B19E}" destId="{6901313F-A0A2-42EE-81EA-1E9AE32B1963}" srcOrd="1" destOrd="0" presId="urn:microsoft.com/office/officeart/2008/layout/HalfCircleOrganizationChart"/>
    <dgm:cxn modelId="{5FF5C043-6F69-4CF3-9CD7-D31C00CC1DAE}" type="presParOf" srcId="{B2DA4E0B-A628-4F40-B4CB-4F59D430B19E}" destId="{E2E390D0-B0BE-407E-BD6C-9B4E9431F0AD}" srcOrd="2" destOrd="0" presId="urn:microsoft.com/office/officeart/2008/layout/HalfCircleOrganizationChart"/>
    <dgm:cxn modelId="{89E5BADB-A844-4C27-AC3F-757CA7A52B9B}" type="presParOf" srcId="{B2DA4E0B-A628-4F40-B4CB-4F59D430B19E}" destId="{BF714AAD-D030-4D3A-8BC0-7BB9850521FC}" srcOrd="3" destOrd="0" presId="urn:microsoft.com/office/officeart/2008/layout/HalfCircleOrganizationChart"/>
    <dgm:cxn modelId="{E840C7EF-1C1C-407E-91F0-31A030A79D1B}" type="presParOf" srcId="{2A474373-20E5-40CA-B2D4-869D27687FCF}" destId="{FAB3CC5F-1B99-452F-A978-559C8DEE7611}" srcOrd="1" destOrd="0" presId="urn:microsoft.com/office/officeart/2008/layout/HalfCircleOrganizationChart"/>
    <dgm:cxn modelId="{3CA45F4B-78B1-47DD-8DC2-6ABFE63EE5C1}" type="presParOf" srcId="{2A474373-20E5-40CA-B2D4-869D27687FCF}" destId="{B11BD3C1-DECA-4938-B232-099E20A7D923}" srcOrd="2" destOrd="0" presId="urn:microsoft.com/office/officeart/2008/layout/HalfCircleOrganizationChart"/>
    <dgm:cxn modelId="{BADA4478-5DAB-4F0D-AC94-0AF234D16768}" type="presParOf" srcId="{46F2B5C7-2AC6-4E26-8529-8362418DC87B}" destId="{741E3B56-1D96-41DD-A138-EF840132C7E4}" srcOrd="14" destOrd="0" presId="urn:microsoft.com/office/officeart/2008/layout/HalfCircleOrganizationChart"/>
    <dgm:cxn modelId="{A75571D7-C1D9-47B1-BE3E-987CFB538127}" type="presParOf" srcId="{46F2B5C7-2AC6-4E26-8529-8362418DC87B}" destId="{31FFA570-33BE-43BE-B118-EFBC01AB57D1}" srcOrd="15" destOrd="0" presId="urn:microsoft.com/office/officeart/2008/layout/HalfCircleOrganizationChart"/>
    <dgm:cxn modelId="{BDB6D8C1-5ACF-4BA5-81E1-D21467A6AFAF}" type="presParOf" srcId="{31FFA570-33BE-43BE-B118-EFBC01AB57D1}" destId="{0B92EF25-B8EF-461C-89FA-7A55C2FADE04}" srcOrd="0" destOrd="0" presId="urn:microsoft.com/office/officeart/2008/layout/HalfCircleOrganizationChart"/>
    <dgm:cxn modelId="{4FCF14D0-0204-4617-8F6D-34A49E5A637B}" type="presParOf" srcId="{0B92EF25-B8EF-461C-89FA-7A55C2FADE04}" destId="{77DD1864-2640-4E47-BBE0-3026789CDE74}" srcOrd="0" destOrd="0" presId="urn:microsoft.com/office/officeart/2008/layout/HalfCircleOrganizationChart"/>
    <dgm:cxn modelId="{F84D6B1C-C3A9-4B06-977E-C111DD035AC1}" type="presParOf" srcId="{0B92EF25-B8EF-461C-89FA-7A55C2FADE04}" destId="{294E8966-08B5-4C2D-A7C0-18C358CD0610}" srcOrd="1" destOrd="0" presId="urn:microsoft.com/office/officeart/2008/layout/HalfCircleOrganizationChart"/>
    <dgm:cxn modelId="{2E16D856-E680-4A41-B51D-42AC57AA8B23}" type="presParOf" srcId="{0B92EF25-B8EF-461C-89FA-7A55C2FADE04}" destId="{FF703BA0-8366-4BC6-BBD1-8B10A06CA21C}" srcOrd="2" destOrd="0" presId="urn:microsoft.com/office/officeart/2008/layout/HalfCircleOrganizationChart"/>
    <dgm:cxn modelId="{AB4E7F45-C03E-44DD-AFD9-D09C06013A88}" type="presParOf" srcId="{0B92EF25-B8EF-461C-89FA-7A55C2FADE04}" destId="{FF425A58-6186-4922-AEA0-AB805517DA70}" srcOrd="3" destOrd="0" presId="urn:microsoft.com/office/officeart/2008/layout/HalfCircleOrganizationChart"/>
    <dgm:cxn modelId="{804AE213-AA73-47C7-8FE2-7CDC669574BA}" type="presParOf" srcId="{31FFA570-33BE-43BE-B118-EFBC01AB57D1}" destId="{E42B5FD2-66E1-492A-8BFA-B524079C068C}" srcOrd="1" destOrd="0" presId="urn:microsoft.com/office/officeart/2008/layout/HalfCircleOrganizationChart"/>
    <dgm:cxn modelId="{33E700FA-F7E7-4694-BB1C-DA5BCE04045A}" type="presParOf" srcId="{31FFA570-33BE-43BE-B118-EFBC01AB57D1}" destId="{3D7B44C2-2776-4CCC-9103-A8BCAFF852DE}" srcOrd="2" destOrd="0" presId="urn:microsoft.com/office/officeart/2008/layout/HalfCircleOrganizationChart"/>
    <dgm:cxn modelId="{74F26C22-4B17-4554-9739-D788099EC89A}" type="presParOf" srcId="{1945FC33-3DB8-4199-A2B4-A54D845DFCB8}" destId="{9559E4E1-7A88-45E1-95CC-D9E4EA071C33}" srcOrd="2" destOrd="0" presId="urn:microsoft.com/office/officeart/2008/layout/HalfCircleOrganizationChart"/>
    <dgm:cxn modelId="{A312616E-74C2-49B9-861A-781575476EF7}" type="presParOf" srcId="{0AF23B00-DA2C-47B2-8F89-DC851660A091}" destId="{89BB52BC-8099-4369-AD98-C682D978A251}" srcOrd="4" destOrd="0" presId="urn:microsoft.com/office/officeart/2008/layout/HalfCircleOrganizationChart"/>
    <dgm:cxn modelId="{DEC8B091-A90E-4D7F-A3D9-587B3DFB741A}" type="presParOf" srcId="{0AF23B00-DA2C-47B2-8F89-DC851660A091}" destId="{B6473E5E-F9F6-4E3F-B6A8-BB1303F43D60}" srcOrd="5" destOrd="0" presId="urn:microsoft.com/office/officeart/2008/layout/HalfCircleOrganizationChart"/>
    <dgm:cxn modelId="{07B9BD17-09A7-459D-AAE7-AB4E60EAA4F0}" type="presParOf" srcId="{B6473E5E-F9F6-4E3F-B6A8-BB1303F43D60}" destId="{B7DE7062-4377-4CA5-B846-E110DEF8F185}" srcOrd="0" destOrd="0" presId="urn:microsoft.com/office/officeart/2008/layout/HalfCircleOrganizationChart"/>
    <dgm:cxn modelId="{F30A60C8-2C20-40C7-B145-5AA33A4861A6}" type="presParOf" srcId="{B7DE7062-4377-4CA5-B846-E110DEF8F185}" destId="{301374B7-99CD-4665-A108-16DB6EF72925}" srcOrd="0" destOrd="0" presId="urn:microsoft.com/office/officeart/2008/layout/HalfCircleOrganizationChart"/>
    <dgm:cxn modelId="{933F2733-2535-46A8-9C3C-23D466C1173C}" type="presParOf" srcId="{B7DE7062-4377-4CA5-B846-E110DEF8F185}" destId="{9AFB79A5-D73B-42AD-8E45-B674515CE649}" srcOrd="1" destOrd="0" presId="urn:microsoft.com/office/officeart/2008/layout/HalfCircleOrganizationChart"/>
    <dgm:cxn modelId="{1700C805-4DFD-40FE-B0BB-D53A1DD03FE6}" type="presParOf" srcId="{B7DE7062-4377-4CA5-B846-E110DEF8F185}" destId="{130DD94E-6381-464C-A839-7036023E777F}" srcOrd="2" destOrd="0" presId="urn:microsoft.com/office/officeart/2008/layout/HalfCircleOrganizationChart"/>
    <dgm:cxn modelId="{51B28FF5-7D52-4AE7-B163-6991711C8EAA}" type="presParOf" srcId="{B7DE7062-4377-4CA5-B846-E110DEF8F185}" destId="{7670146D-1ACE-4998-B246-E0963D0F0035}" srcOrd="3" destOrd="0" presId="urn:microsoft.com/office/officeart/2008/layout/HalfCircleOrganizationChart"/>
    <dgm:cxn modelId="{800636E5-450B-4A50-9586-D27AFB2B4C48}" type="presParOf" srcId="{B6473E5E-F9F6-4E3F-B6A8-BB1303F43D60}" destId="{E11FBFC8-CA6A-42B6-93AA-35C35D0ED985}" srcOrd="1" destOrd="0" presId="urn:microsoft.com/office/officeart/2008/layout/HalfCircleOrganizationChart"/>
    <dgm:cxn modelId="{52264833-7861-4564-87B7-E040C41AF34B}" type="presParOf" srcId="{E11FBFC8-CA6A-42B6-93AA-35C35D0ED985}" destId="{4083B56F-7D14-457A-AE8C-E7CD97393D67}" srcOrd="0" destOrd="0" presId="urn:microsoft.com/office/officeart/2008/layout/HalfCircleOrganizationChart"/>
    <dgm:cxn modelId="{34044E5C-455B-4FFF-9B08-ACBE0D289FC5}" type="presParOf" srcId="{E11FBFC8-CA6A-42B6-93AA-35C35D0ED985}" destId="{54B2FA39-D36C-454F-89BD-2270235649B4}" srcOrd="1" destOrd="0" presId="urn:microsoft.com/office/officeart/2008/layout/HalfCircleOrganizationChart"/>
    <dgm:cxn modelId="{9C89EB72-C6D3-4DB4-AA03-8C1D58F886A0}" type="presParOf" srcId="{54B2FA39-D36C-454F-89BD-2270235649B4}" destId="{37702887-5947-4CF7-B3A7-11F7C5B39B6F}" srcOrd="0" destOrd="0" presId="urn:microsoft.com/office/officeart/2008/layout/HalfCircleOrganizationChart"/>
    <dgm:cxn modelId="{BA828414-228F-4B56-85EB-5B228C22E9CC}" type="presParOf" srcId="{37702887-5947-4CF7-B3A7-11F7C5B39B6F}" destId="{B47992CF-B8B7-457D-BD31-8E8D941E8AE2}" srcOrd="0" destOrd="0" presId="urn:microsoft.com/office/officeart/2008/layout/HalfCircleOrganizationChart"/>
    <dgm:cxn modelId="{341F8B7F-C282-4BBD-9952-C62900ED9664}" type="presParOf" srcId="{37702887-5947-4CF7-B3A7-11F7C5B39B6F}" destId="{1A0B7355-6388-4CCD-9834-DE96DF651B12}" srcOrd="1" destOrd="0" presId="urn:microsoft.com/office/officeart/2008/layout/HalfCircleOrganizationChart"/>
    <dgm:cxn modelId="{AAE15D70-D9CB-4437-B78C-3F7CB592FE85}" type="presParOf" srcId="{37702887-5947-4CF7-B3A7-11F7C5B39B6F}" destId="{59561F26-80FA-4A49-A0A1-3AFCE4A9A355}" srcOrd="2" destOrd="0" presId="urn:microsoft.com/office/officeart/2008/layout/HalfCircleOrganizationChart"/>
    <dgm:cxn modelId="{D6E6029C-F448-4236-9157-2401D57475A6}" type="presParOf" srcId="{37702887-5947-4CF7-B3A7-11F7C5B39B6F}" destId="{366294C1-C26F-4D5A-8F8E-AE4F9AF32019}" srcOrd="3" destOrd="0" presId="urn:microsoft.com/office/officeart/2008/layout/HalfCircleOrganizationChart"/>
    <dgm:cxn modelId="{DC241625-9558-4CE2-AD13-99F6C5344CDA}" type="presParOf" srcId="{54B2FA39-D36C-454F-89BD-2270235649B4}" destId="{CE6FB9A6-D9FD-4071-B5B7-30B2078B2DF4}" srcOrd="1" destOrd="0" presId="urn:microsoft.com/office/officeart/2008/layout/HalfCircleOrganizationChart"/>
    <dgm:cxn modelId="{21863BD1-E72A-4963-8610-333D2E8F2725}" type="presParOf" srcId="{54B2FA39-D36C-454F-89BD-2270235649B4}" destId="{D0ADEAA3-7BE6-4379-95CB-9A7E16B4F634}" srcOrd="2" destOrd="0" presId="urn:microsoft.com/office/officeart/2008/layout/HalfCircleOrganizationChart"/>
    <dgm:cxn modelId="{39B9A52D-85BD-4153-8E37-8DA8C12F807B}" type="presParOf" srcId="{E11FBFC8-CA6A-42B6-93AA-35C35D0ED985}" destId="{43D03CC0-A811-49A4-B3B0-1C875E8690F6}" srcOrd="2" destOrd="0" presId="urn:microsoft.com/office/officeart/2008/layout/HalfCircleOrganizationChart"/>
    <dgm:cxn modelId="{57DFB258-DD3F-4CD2-9D7F-C52184283B45}" type="presParOf" srcId="{E11FBFC8-CA6A-42B6-93AA-35C35D0ED985}" destId="{F8CBD12B-5D80-41DB-9B4B-BE969C1D6DAC}" srcOrd="3" destOrd="0" presId="urn:microsoft.com/office/officeart/2008/layout/HalfCircleOrganizationChart"/>
    <dgm:cxn modelId="{970FD019-5B9E-4969-A06D-D3BFEE5972C1}" type="presParOf" srcId="{F8CBD12B-5D80-41DB-9B4B-BE969C1D6DAC}" destId="{D4A3B672-1573-4F38-B751-500BEF9C19BB}" srcOrd="0" destOrd="0" presId="urn:microsoft.com/office/officeart/2008/layout/HalfCircleOrganizationChart"/>
    <dgm:cxn modelId="{87C34378-CCC5-4A70-9AD1-796D872C229B}" type="presParOf" srcId="{D4A3B672-1573-4F38-B751-500BEF9C19BB}" destId="{62B81415-E629-495C-8BC1-61B1E036F16A}" srcOrd="0" destOrd="0" presId="urn:microsoft.com/office/officeart/2008/layout/HalfCircleOrganizationChart"/>
    <dgm:cxn modelId="{C77E9357-2885-443B-87D5-FDECDF6D9F20}" type="presParOf" srcId="{D4A3B672-1573-4F38-B751-500BEF9C19BB}" destId="{0EF3CA92-9D8F-430D-8D6A-9FC65EC98291}" srcOrd="1" destOrd="0" presId="urn:microsoft.com/office/officeart/2008/layout/HalfCircleOrganizationChart"/>
    <dgm:cxn modelId="{97C18BA5-C013-4157-B695-33676D4A72F5}" type="presParOf" srcId="{D4A3B672-1573-4F38-B751-500BEF9C19BB}" destId="{E0CEC2A2-B473-49C9-9CF0-F3DBC59EB0F3}" srcOrd="2" destOrd="0" presId="urn:microsoft.com/office/officeart/2008/layout/HalfCircleOrganizationChart"/>
    <dgm:cxn modelId="{005A3917-90D5-44EF-8F54-D8232D3343AC}" type="presParOf" srcId="{D4A3B672-1573-4F38-B751-500BEF9C19BB}" destId="{2F62C312-3791-4384-B9F7-B5B952131829}" srcOrd="3" destOrd="0" presId="urn:microsoft.com/office/officeart/2008/layout/HalfCircleOrganizationChart"/>
    <dgm:cxn modelId="{5C43A6CC-8B0F-4699-A5BB-012165C0B76A}" type="presParOf" srcId="{F8CBD12B-5D80-41DB-9B4B-BE969C1D6DAC}" destId="{22AF3032-614F-421F-BC4E-A3EBA339DC68}" srcOrd="1" destOrd="0" presId="urn:microsoft.com/office/officeart/2008/layout/HalfCircleOrganizationChart"/>
    <dgm:cxn modelId="{78A00203-AE42-4198-AD01-48964CD732F5}" type="presParOf" srcId="{F8CBD12B-5D80-41DB-9B4B-BE969C1D6DAC}" destId="{D363709B-49D5-4767-B4D9-28EBA677D29D}" srcOrd="2" destOrd="0" presId="urn:microsoft.com/office/officeart/2008/layout/HalfCircleOrganizationChart"/>
    <dgm:cxn modelId="{C3CFC8FF-B951-40E3-9614-E79C24C3B59D}" type="presParOf" srcId="{E11FBFC8-CA6A-42B6-93AA-35C35D0ED985}" destId="{DD484C0F-11C1-4E76-A61C-4CA6660CCBD0}" srcOrd="4" destOrd="0" presId="urn:microsoft.com/office/officeart/2008/layout/HalfCircleOrganizationChart"/>
    <dgm:cxn modelId="{6FF96B37-1786-4052-B05D-5535C8ED9E6C}" type="presParOf" srcId="{E11FBFC8-CA6A-42B6-93AA-35C35D0ED985}" destId="{8138A688-26E3-4797-AE01-6CE21EE21447}" srcOrd="5" destOrd="0" presId="urn:microsoft.com/office/officeart/2008/layout/HalfCircleOrganizationChart"/>
    <dgm:cxn modelId="{5C59A1B5-31FE-49B8-A91A-E6855CEFA76F}" type="presParOf" srcId="{8138A688-26E3-4797-AE01-6CE21EE21447}" destId="{2364E15B-8352-4AC6-8C0F-39C587D3F656}" srcOrd="0" destOrd="0" presId="urn:microsoft.com/office/officeart/2008/layout/HalfCircleOrganizationChart"/>
    <dgm:cxn modelId="{FB0683D2-9890-4724-9DB8-82958DF1C566}" type="presParOf" srcId="{2364E15B-8352-4AC6-8C0F-39C587D3F656}" destId="{7CDBB11E-B3E6-4CA0-884F-AC01EB93D514}" srcOrd="0" destOrd="0" presId="urn:microsoft.com/office/officeart/2008/layout/HalfCircleOrganizationChart"/>
    <dgm:cxn modelId="{4FF00778-3E01-4D7D-96F4-2FA25D7CD704}" type="presParOf" srcId="{2364E15B-8352-4AC6-8C0F-39C587D3F656}" destId="{9BF2DE8F-F6C4-4E80-8111-75584A0F6DB3}" srcOrd="1" destOrd="0" presId="urn:microsoft.com/office/officeart/2008/layout/HalfCircleOrganizationChart"/>
    <dgm:cxn modelId="{50C61D97-1B8B-4418-BF64-74032A347808}" type="presParOf" srcId="{2364E15B-8352-4AC6-8C0F-39C587D3F656}" destId="{D96C81E8-9F5B-43F6-82CB-CA3DF255DD92}" srcOrd="2" destOrd="0" presId="urn:microsoft.com/office/officeart/2008/layout/HalfCircleOrganizationChart"/>
    <dgm:cxn modelId="{2817B0C9-FC13-4143-865C-C1269BA66520}" type="presParOf" srcId="{2364E15B-8352-4AC6-8C0F-39C587D3F656}" destId="{F5A7481A-03BA-42AD-AFAA-FBAFCE3690AE}" srcOrd="3" destOrd="0" presId="urn:microsoft.com/office/officeart/2008/layout/HalfCircleOrganizationChart"/>
    <dgm:cxn modelId="{66355FA4-EC28-4563-B57F-4D472F765EEE}" type="presParOf" srcId="{8138A688-26E3-4797-AE01-6CE21EE21447}" destId="{3F2D5A38-6F1E-4FB3-AF5B-E8A8BD3B5144}" srcOrd="1" destOrd="0" presId="urn:microsoft.com/office/officeart/2008/layout/HalfCircleOrganizationChart"/>
    <dgm:cxn modelId="{E4ECFE67-2F95-4A8B-945A-7A23EEEFBDFC}" type="presParOf" srcId="{8138A688-26E3-4797-AE01-6CE21EE21447}" destId="{2747A8EC-BF08-473A-959A-B930BAC700C1}" srcOrd="2" destOrd="0" presId="urn:microsoft.com/office/officeart/2008/layout/HalfCircleOrganizationChart"/>
    <dgm:cxn modelId="{F9FCE844-E33F-4351-BFFB-1087CE607D27}" type="presParOf" srcId="{E11FBFC8-CA6A-42B6-93AA-35C35D0ED985}" destId="{9DC00B3C-A129-4AFC-9A9E-091C4629B10F}" srcOrd="6" destOrd="0" presId="urn:microsoft.com/office/officeart/2008/layout/HalfCircleOrganizationChart"/>
    <dgm:cxn modelId="{CB74BEC8-7EC2-4BA4-8A18-1D188DD8634B}" type="presParOf" srcId="{E11FBFC8-CA6A-42B6-93AA-35C35D0ED985}" destId="{1ED2E1D7-D742-455B-A8D3-C3B53771EC74}" srcOrd="7" destOrd="0" presId="urn:microsoft.com/office/officeart/2008/layout/HalfCircleOrganizationChart"/>
    <dgm:cxn modelId="{56EAD600-1513-43CB-BBC9-8E52172FADA7}" type="presParOf" srcId="{1ED2E1D7-D742-455B-A8D3-C3B53771EC74}" destId="{587288D8-EFC2-466D-8A80-A3468299450E}" srcOrd="0" destOrd="0" presId="urn:microsoft.com/office/officeart/2008/layout/HalfCircleOrganizationChart"/>
    <dgm:cxn modelId="{BB6474F3-D01F-4E24-889D-01BAF40E1FDF}" type="presParOf" srcId="{587288D8-EFC2-466D-8A80-A3468299450E}" destId="{284AF036-C59B-4CD7-9DF7-18B24FB28A60}" srcOrd="0" destOrd="0" presId="urn:microsoft.com/office/officeart/2008/layout/HalfCircleOrganizationChart"/>
    <dgm:cxn modelId="{3B21D4E3-1B0E-4BB5-BDDD-859FD6F87169}" type="presParOf" srcId="{587288D8-EFC2-466D-8A80-A3468299450E}" destId="{6B654355-DEEE-423E-A431-CC92809F2440}" srcOrd="1" destOrd="0" presId="urn:microsoft.com/office/officeart/2008/layout/HalfCircleOrganizationChart"/>
    <dgm:cxn modelId="{73D91870-73A5-4B62-97F7-5970A25865A0}" type="presParOf" srcId="{587288D8-EFC2-466D-8A80-A3468299450E}" destId="{195A8472-1839-4D80-B720-3BEC15C86525}" srcOrd="2" destOrd="0" presId="urn:microsoft.com/office/officeart/2008/layout/HalfCircleOrganizationChart"/>
    <dgm:cxn modelId="{674687E4-9D7A-4F6C-B9DB-48677E0CF53C}" type="presParOf" srcId="{587288D8-EFC2-466D-8A80-A3468299450E}" destId="{8D9E191F-5C16-4E33-8D75-EFDDC26815ED}" srcOrd="3" destOrd="0" presId="urn:microsoft.com/office/officeart/2008/layout/HalfCircleOrganizationChart"/>
    <dgm:cxn modelId="{9053B646-6419-4108-9F66-A3F5FC818EDF}" type="presParOf" srcId="{1ED2E1D7-D742-455B-A8D3-C3B53771EC74}" destId="{011F4435-6464-42AB-A3D4-B928010A132A}" srcOrd="1" destOrd="0" presId="urn:microsoft.com/office/officeart/2008/layout/HalfCircleOrganizationChart"/>
    <dgm:cxn modelId="{6011A166-819B-4E00-835F-ABBA5A92D195}" type="presParOf" srcId="{1ED2E1D7-D742-455B-A8D3-C3B53771EC74}" destId="{2FD4A2AD-5122-4936-9BEE-8CE470C99D19}" srcOrd="2" destOrd="0" presId="urn:microsoft.com/office/officeart/2008/layout/HalfCircleOrganizationChart"/>
    <dgm:cxn modelId="{01E08B05-D5F6-453C-A9DF-E605A17560A4}" type="presParOf" srcId="{E11FBFC8-CA6A-42B6-93AA-35C35D0ED985}" destId="{D405D3AB-A033-45CC-BADD-CC9C99C5A985}" srcOrd="8" destOrd="0" presId="urn:microsoft.com/office/officeart/2008/layout/HalfCircleOrganizationChart"/>
    <dgm:cxn modelId="{F3A6F16D-D3A8-430A-BD19-69136F9AF857}" type="presParOf" srcId="{E11FBFC8-CA6A-42B6-93AA-35C35D0ED985}" destId="{9ACC7150-4235-4228-ACE8-8721352B8A00}" srcOrd="9" destOrd="0" presId="urn:microsoft.com/office/officeart/2008/layout/HalfCircleOrganizationChart"/>
    <dgm:cxn modelId="{7656B155-9E2F-40FA-8165-E1F24C1B3CAD}" type="presParOf" srcId="{9ACC7150-4235-4228-ACE8-8721352B8A00}" destId="{3A345D97-748D-4E75-83AB-3E68F3A6758E}" srcOrd="0" destOrd="0" presId="urn:microsoft.com/office/officeart/2008/layout/HalfCircleOrganizationChart"/>
    <dgm:cxn modelId="{808DF0F4-38F9-4C86-902A-7C8DDED876AA}" type="presParOf" srcId="{3A345D97-748D-4E75-83AB-3E68F3A6758E}" destId="{160DA9E0-885C-494F-B447-B404EA5D8710}" srcOrd="0" destOrd="0" presId="urn:microsoft.com/office/officeart/2008/layout/HalfCircleOrganizationChart"/>
    <dgm:cxn modelId="{81579C83-EA4C-47A7-9F88-C14B5EA2C040}" type="presParOf" srcId="{3A345D97-748D-4E75-83AB-3E68F3A6758E}" destId="{F0856919-E169-4E57-9D02-2CEE46794380}" srcOrd="1" destOrd="0" presId="urn:microsoft.com/office/officeart/2008/layout/HalfCircleOrganizationChart"/>
    <dgm:cxn modelId="{F9E70115-7AB9-4ABA-92AD-26BFE292FFF6}" type="presParOf" srcId="{3A345D97-748D-4E75-83AB-3E68F3A6758E}" destId="{B364DB24-3C06-4CE1-9982-A0F5F8624179}" srcOrd="2" destOrd="0" presId="urn:microsoft.com/office/officeart/2008/layout/HalfCircleOrganizationChart"/>
    <dgm:cxn modelId="{10368D39-1071-41C6-A089-CCA2BDC68260}" type="presParOf" srcId="{3A345D97-748D-4E75-83AB-3E68F3A6758E}" destId="{BDF81F87-11CE-48A5-8223-4878BD97DA79}" srcOrd="3" destOrd="0" presId="urn:microsoft.com/office/officeart/2008/layout/HalfCircleOrganizationChart"/>
    <dgm:cxn modelId="{947956D2-EFCC-4BAD-9602-C632F9BDB8E9}" type="presParOf" srcId="{9ACC7150-4235-4228-ACE8-8721352B8A00}" destId="{3D8A5A98-E641-45AB-A8D7-703EB674D045}" srcOrd="1" destOrd="0" presId="urn:microsoft.com/office/officeart/2008/layout/HalfCircleOrganizationChart"/>
    <dgm:cxn modelId="{D477E175-A43B-4869-B74C-DE1BF419C5FA}" type="presParOf" srcId="{9ACC7150-4235-4228-ACE8-8721352B8A00}" destId="{0F2D4069-F7C0-48FB-B459-7C1768954B50}" srcOrd="2" destOrd="0" presId="urn:microsoft.com/office/officeart/2008/layout/HalfCircleOrganizationChart"/>
    <dgm:cxn modelId="{68173515-8983-43C4-89E1-9B6B6998CADC}" type="presParOf" srcId="{B6473E5E-F9F6-4E3F-B6A8-BB1303F43D60}" destId="{D5F48380-0898-4B87-98B8-0CC95DCA5545}" srcOrd="2" destOrd="0" presId="urn:microsoft.com/office/officeart/2008/layout/HalfCircleOrganizationChart"/>
    <dgm:cxn modelId="{CF0437C5-4DFD-4D62-9777-54349451A995}" type="presParOf" srcId="{8A35F04D-9D02-4D0A-A67F-84263D5225C1}" destId="{3302185C-42C6-48C8-9B6F-C0B85AFD372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5D3AB-A033-45CC-BADD-CC9C99C5A985}">
      <dsp:nvSpPr>
        <dsp:cNvPr id="0" name=""/>
        <dsp:cNvSpPr/>
      </dsp:nvSpPr>
      <dsp:spPr>
        <a:xfrm>
          <a:off x="6821578" y="1207993"/>
          <a:ext cx="457119" cy="3120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338"/>
              </a:lnTo>
              <a:lnTo>
                <a:pt x="457119" y="3120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0B3C-A129-4AFC-9A9E-091C4629B10F}">
      <dsp:nvSpPr>
        <dsp:cNvPr id="0" name=""/>
        <dsp:cNvSpPr/>
      </dsp:nvSpPr>
      <dsp:spPr>
        <a:xfrm>
          <a:off x="6821578" y="1207993"/>
          <a:ext cx="457119" cy="241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784"/>
              </a:lnTo>
              <a:lnTo>
                <a:pt x="457119" y="241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84C0F-11C1-4E76-A61C-4CA6660CCBD0}">
      <dsp:nvSpPr>
        <dsp:cNvPr id="0" name=""/>
        <dsp:cNvSpPr/>
      </dsp:nvSpPr>
      <dsp:spPr>
        <a:xfrm>
          <a:off x="6821578" y="1207993"/>
          <a:ext cx="457119" cy="170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29"/>
              </a:lnTo>
              <a:lnTo>
                <a:pt x="457119" y="1709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03CC0-A811-49A4-B3B0-1C875E8690F6}">
      <dsp:nvSpPr>
        <dsp:cNvPr id="0" name=""/>
        <dsp:cNvSpPr/>
      </dsp:nvSpPr>
      <dsp:spPr>
        <a:xfrm>
          <a:off x="6821578" y="1207993"/>
          <a:ext cx="457119" cy="100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75"/>
              </a:lnTo>
              <a:lnTo>
                <a:pt x="457119" y="1003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3B56F-7D14-457A-AE8C-E7CD97393D67}">
      <dsp:nvSpPr>
        <dsp:cNvPr id="0" name=""/>
        <dsp:cNvSpPr/>
      </dsp:nvSpPr>
      <dsp:spPr>
        <a:xfrm>
          <a:off x="6821578" y="1207993"/>
          <a:ext cx="457119" cy="29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121"/>
              </a:lnTo>
              <a:lnTo>
                <a:pt x="457119" y="298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B52BC-8099-4369-AD98-C682D978A251}">
      <dsp:nvSpPr>
        <dsp:cNvPr id="0" name=""/>
        <dsp:cNvSpPr/>
      </dsp:nvSpPr>
      <dsp:spPr>
        <a:xfrm>
          <a:off x="5619155" y="502439"/>
          <a:ext cx="1202423" cy="208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42"/>
              </a:lnTo>
              <a:lnTo>
                <a:pt x="1202423" y="104342"/>
              </a:lnTo>
              <a:lnTo>
                <a:pt x="1202423" y="208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E3B56-1D96-41DD-A138-EF840132C7E4}">
      <dsp:nvSpPr>
        <dsp:cNvPr id="0" name=""/>
        <dsp:cNvSpPr/>
      </dsp:nvSpPr>
      <dsp:spPr>
        <a:xfrm>
          <a:off x="5619155" y="1207993"/>
          <a:ext cx="457119" cy="5237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7000"/>
              </a:lnTo>
              <a:lnTo>
                <a:pt x="457119" y="52370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2EA22-B345-4FF2-8D01-5E1AC449B0F3}">
      <dsp:nvSpPr>
        <dsp:cNvPr id="0" name=""/>
        <dsp:cNvSpPr/>
      </dsp:nvSpPr>
      <dsp:spPr>
        <a:xfrm>
          <a:off x="5619155" y="1207993"/>
          <a:ext cx="457119" cy="4531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1446"/>
              </a:lnTo>
              <a:lnTo>
                <a:pt x="457119" y="45314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65781-AEDB-4847-9749-0B4319A2924B}">
      <dsp:nvSpPr>
        <dsp:cNvPr id="0" name=""/>
        <dsp:cNvSpPr/>
      </dsp:nvSpPr>
      <dsp:spPr>
        <a:xfrm>
          <a:off x="5619155" y="1207993"/>
          <a:ext cx="457119" cy="382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5892"/>
              </a:lnTo>
              <a:lnTo>
                <a:pt x="457119" y="3825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5E4EB-099C-419F-AF04-C36B73655452}">
      <dsp:nvSpPr>
        <dsp:cNvPr id="0" name=""/>
        <dsp:cNvSpPr/>
      </dsp:nvSpPr>
      <dsp:spPr>
        <a:xfrm>
          <a:off x="5619155" y="1207993"/>
          <a:ext cx="457119" cy="3120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338"/>
              </a:lnTo>
              <a:lnTo>
                <a:pt x="457119" y="3120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26877-7096-438A-88EA-F97D1982359D}">
      <dsp:nvSpPr>
        <dsp:cNvPr id="0" name=""/>
        <dsp:cNvSpPr/>
      </dsp:nvSpPr>
      <dsp:spPr>
        <a:xfrm>
          <a:off x="5619155" y="1207993"/>
          <a:ext cx="457119" cy="241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784"/>
              </a:lnTo>
              <a:lnTo>
                <a:pt x="457119" y="241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63F74-1293-4B99-BEA3-8988B44AFF3C}">
      <dsp:nvSpPr>
        <dsp:cNvPr id="0" name=""/>
        <dsp:cNvSpPr/>
      </dsp:nvSpPr>
      <dsp:spPr>
        <a:xfrm>
          <a:off x="5619155" y="1207993"/>
          <a:ext cx="457119" cy="170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29"/>
              </a:lnTo>
              <a:lnTo>
                <a:pt x="457119" y="1709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DEFCC-D9ED-4FA9-9B1A-B335A45A8570}">
      <dsp:nvSpPr>
        <dsp:cNvPr id="0" name=""/>
        <dsp:cNvSpPr/>
      </dsp:nvSpPr>
      <dsp:spPr>
        <a:xfrm>
          <a:off x="5619155" y="1207993"/>
          <a:ext cx="457119" cy="100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75"/>
              </a:lnTo>
              <a:lnTo>
                <a:pt x="457119" y="1003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BAA86-ADB7-47EC-8C54-9C588912C859}">
      <dsp:nvSpPr>
        <dsp:cNvPr id="0" name=""/>
        <dsp:cNvSpPr/>
      </dsp:nvSpPr>
      <dsp:spPr>
        <a:xfrm>
          <a:off x="5619155" y="1207993"/>
          <a:ext cx="457119" cy="29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121"/>
              </a:lnTo>
              <a:lnTo>
                <a:pt x="457119" y="298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9AA2B-F58B-4784-8738-9DBDFC414C47}">
      <dsp:nvSpPr>
        <dsp:cNvPr id="0" name=""/>
        <dsp:cNvSpPr/>
      </dsp:nvSpPr>
      <dsp:spPr>
        <a:xfrm>
          <a:off x="5573435" y="502439"/>
          <a:ext cx="91440" cy="208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8706-B845-436F-B903-38C9D73F26D1}">
      <dsp:nvSpPr>
        <dsp:cNvPr id="0" name=""/>
        <dsp:cNvSpPr/>
      </dsp:nvSpPr>
      <dsp:spPr>
        <a:xfrm>
          <a:off x="4416731" y="1207993"/>
          <a:ext cx="457119" cy="3120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338"/>
              </a:lnTo>
              <a:lnTo>
                <a:pt x="457119" y="3120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12FC4-28A9-4FBA-8D23-E4819FB3B6C4}">
      <dsp:nvSpPr>
        <dsp:cNvPr id="0" name=""/>
        <dsp:cNvSpPr/>
      </dsp:nvSpPr>
      <dsp:spPr>
        <a:xfrm>
          <a:off x="4416731" y="1207993"/>
          <a:ext cx="457119" cy="241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784"/>
              </a:lnTo>
              <a:lnTo>
                <a:pt x="457119" y="241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7BBF9-11F2-4FBE-824A-FA257721DA67}">
      <dsp:nvSpPr>
        <dsp:cNvPr id="0" name=""/>
        <dsp:cNvSpPr/>
      </dsp:nvSpPr>
      <dsp:spPr>
        <a:xfrm>
          <a:off x="4416731" y="1207993"/>
          <a:ext cx="457119" cy="170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29"/>
              </a:lnTo>
              <a:lnTo>
                <a:pt x="457119" y="1709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3E47F-76BC-44A4-8F00-7EA4BC784AA6}">
      <dsp:nvSpPr>
        <dsp:cNvPr id="0" name=""/>
        <dsp:cNvSpPr/>
      </dsp:nvSpPr>
      <dsp:spPr>
        <a:xfrm>
          <a:off x="4416731" y="1207993"/>
          <a:ext cx="457119" cy="100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675"/>
              </a:lnTo>
              <a:lnTo>
                <a:pt x="457119" y="1003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A6C36-77CF-4FAB-8425-E202DDDE1126}">
      <dsp:nvSpPr>
        <dsp:cNvPr id="0" name=""/>
        <dsp:cNvSpPr/>
      </dsp:nvSpPr>
      <dsp:spPr>
        <a:xfrm>
          <a:off x="4416731" y="1207993"/>
          <a:ext cx="457119" cy="29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121"/>
              </a:lnTo>
              <a:lnTo>
                <a:pt x="457119" y="298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F4D09-534B-40E7-8B35-2B6DAA29D7C7}">
      <dsp:nvSpPr>
        <dsp:cNvPr id="0" name=""/>
        <dsp:cNvSpPr/>
      </dsp:nvSpPr>
      <dsp:spPr>
        <a:xfrm>
          <a:off x="4416731" y="502439"/>
          <a:ext cx="1202423" cy="208685"/>
        </a:xfrm>
        <a:custGeom>
          <a:avLst/>
          <a:gdLst/>
          <a:ahLst/>
          <a:cxnLst/>
          <a:rect l="0" t="0" r="0" b="0"/>
          <a:pathLst>
            <a:path>
              <a:moveTo>
                <a:pt x="1202423" y="0"/>
              </a:moveTo>
              <a:lnTo>
                <a:pt x="1202423" y="104342"/>
              </a:lnTo>
              <a:lnTo>
                <a:pt x="0" y="104342"/>
              </a:lnTo>
              <a:lnTo>
                <a:pt x="0" y="208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2C594-4B37-4BF8-A0F2-A64EFE2AC355}">
      <dsp:nvSpPr>
        <dsp:cNvPr id="0" name=""/>
        <dsp:cNvSpPr/>
      </dsp:nvSpPr>
      <dsp:spPr>
        <a:xfrm>
          <a:off x="5370720" y="5570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BEF8C-E4E7-4674-B9CF-D5AFB14EFC53}">
      <dsp:nvSpPr>
        <dsp:cNvPr id="0" name=""/>
        <dsp:cNvSpPr/>
      </dsp:nvSpPr>
      <dsp:spPr>
        <a:xfrm>
          <a:off x="5370720" y="5570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44482-3F81-4339-9ED7-CFF38FC3E45C}">
      <dsp:nvSpPr>
        <dsp:cNvPr id="0" name=""/>
        <dsp:cNvSpPr/>
      </dsp:nvSpPr>
      <dsp:spPr>
        <a:xfrm>
          <a:off x="5122285" y="95006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Hospital</a:t>
          </a:r>
        </a:p>
      </dsp:txBody>
      <dsp:txXfrm>
        <a:off x="5122285" y="95006"/>
        <a:ext cx="993738" cy="317996"/>
      </dsp:txXfrm>
    </dsp:sp>
    <dsp:sp modelId="{1247CA44-D04F-4268-AD49-38D0C653C31E}">
      <dsp:nvSpPr>
        <dsp:cNvPr id="0" name=""/>
        <dsp:cNvSpPr/>
      </dsp:nvSpPr>
      <dsp:spPr>
        <a:xfrm>
          <a:off x="4168297" y="711124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44BDF-0CA0-4DDB-B52B-6CBB46CAB833}">
      <dsp:nvSpPr>
        <dsp:cNvPr id="0" name=""/>
        <dsp:cNvSpPr/>
      </dsp:nvSpPr>
      <dsp:spPr>
        <a:xfrm>
          <a:off x="4168297" y="711124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672B4-218E-4345-8AAD-A5F543FEEAF3}">
      <dsp:nvSpPr>
        <dsp:cNvPr id="0" name=""/>
        <dsp:cNvSpPr/>
      </dsp:nvSpPr>
      <dsp:spPr>
        <a:xfrm>
          <a:off x="3919862" y="800561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Estekbal</a:t>
          </a:r>
          <a:endParaRPr lang="en-US" sz="1000" kern="1200" dirty="0"/>
        </a:p>
      </dsp:txBody>
      <dsp:txXfrm>
        <a:off x="3919862" y="800561"/>
        <a:ext cx="993738" cy="317996"/>
      </dsp:txXfrm>
    </dsp:sp>
    <dsp:sp modelId="{C288182D-5FA3-41C9-B511-3300A37A9D25}">
      <dsp:nvSpPr>
        <dsp:cNvPr id="0" name=""/>
        <dsp:cNvSpPr/>
      </dsp:nvSpPr>
      <dsp:spPr>
        <a:xfrm>
          <a:off x="4814226" y="1416678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94C62-12BA-45A9-AB3C-FEC1C55B99EF}">
      <dsp:nvSpPr>
        <dsp:cNvPr id="0" name=""/>
        <dsp:cNvSpPr/>
      </dsp:nvSpPr>
      <dsp:spPr>
        <a:xfrm>
          <a:off x="4814226" y="1416678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0BEEB-4155-46B0-AB11-E98145135F5E}">
      <dsp:nvSpPr>
        <dsp:cNvPr id="0" name=""/>
        <dsp:cNvSpPr/>
      </dsp:nvSpPr>
      <dsp:spPr>
        <a:xfrm>
          <a:off x="4565792" y="1506115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Defibraillator</a:t>
          </a:r>
          <a:endParaRPr lang="en-US" sz="1000" kern="1200" dirty="0"/>
        </a:p>
      </dsp:txBody>
      <dsp:txXfrm>
        <a:off x="4565792" y="1506115"/>
        <a:ext cx="993738" cy="317996"/>
      </dsp:txXfrm>
    </dsp:sp>
    <dsp:sp modelId="{7FA0BAA9-4FBB-40EF-A355-4740E5CA5590}">
      <dsp:nvSpPr>
        <dsp:cNvPr id="0" name=""/>
        <dsp:cNvSpPr/>
      </dsp:nvSpPr>
      <dsp:spPr>
        <a:xfrm>
          <a:off x="4814226" y="2122233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5FFB8-6A6D-422A-B72B-2207F1C2BB1E}">
      <dsp:nvSpPr>
        <dsp:cNvPr id="0" name=""/>
        <dsp:cNvSpPr/>
      </dsp:nvSpPr>
      <dsp:spPr>
        <a:xfrm>
          <a:off x="4814226" y="2122233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E8F13-DB00-4F64-BED9-08BF15ACF449}">
      <dsp:nvSpPr>
        <dsp:cNvPr id="0" name=""/>
        <dsp:cNvSpPr/>
      </dsp:nvSpPr>
      <dsp:spPr>
        <a:xfrm>
          <a:off x="4565792" y="2211669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ECG</a:t>
          </a:r>
        </a:p>
      </dsp:txBody>
      <dsp:txXfrm>
        <a:off x="4565792" y="2211669"/>
        <a:ext cx="993738" cy="317996"/>
      </dsp:txXfrm>
    </dsp:sp>
    <dsp:sp modelId="{93030CA6-5E31-40F8-A1DE-4E8B895C79DF}">
      <dsp:nvSpPr>
        <dsp:cNvPr id="0" name=""/>
        <dsp:cNvSpPr/>
      </dsp:nvSpPr>
      <dsp:spPr>
        <a:xfrm>
          <a:off x="4814226" y="2827787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CA41-7E9F-4D1B-BBA1-7A16B50D0A6F}">
      <dsp:nvSpPr>
        <dsp:cNvPr id="0" name=""/>
        <dsp:cNvSpPr/>
      </dsp:nvSpPr>
      <dsp:spPr>
        <a:xfrm>
          <a:off x="4814226" y="2827787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E5F64-4FC1-4D7F-A8AF-AF5277F55A70}">
      <dsp:nvSpPr>
        <dsp:cNvPr id="0" name=""/>
        <dsp:cNvSpPr/>
      </dsp:nvSpPr>
      <dsp:spPr>
        <a:xfrm>
          <a:off x="4565792" y="2917223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Monitor</a:t>
          </a:r>
        </a:p>
      </dsp:txBody>
      <dsp:txXfrm>
        <a:off x="4565792" y="2917223"/>
        <a:ext cx="993738" cy="317996"/>
      </dsp:txXfrm>
    </dsp:sp>
    <dsp:sp modelId="{CD8580D2-175C-467F-8DC4-81883CAD1895}">
      <dsp:nvSpPr>
        <dsp:cNvPr id="0" name=""/>
        <dsp:cNvSpPr/>
      </dsp:nvSpPr>
      <dsp:spPr>
        <a:xfrm>
          <a:off x="4814226" y="3533341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ABB81-1ECD-4C8A-BA84-AF2DEA94B5FA}">
      <dsp:nvSpPr>
        <dsp:cNvPr id="0" name=""/>
        <dsp:cNvSpPr/>
      </dsp:nvSpPr>
      <dsp:spPr>
        <a:xfrm>
          <a:off x="4814226" y="3533341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B9340-A874-4098-83D2-4A3E0CB9F866}">
      <dsp:nvSpPr>
        <dsp:cNvPr id="0" name=""/>
        <dsp:cNvSpPr/>
      </dsp:nvSpPr>
      <dsp:spPr>
        <a:xfrm>
          <a:off x="4565792" y="3622777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Syringe Pump</a:t>
          </a:r>
        </a:p>
      </dsp:txBody>
      <dsp:txXfrm>
        <a:off x="4565792" y="3622777"/>
        <a:ext cx="993738" cy="317996"/>
      </dsp:txXfrm>
    </dsp:sp>
    <dsp:sp modelId="{843103C0-4080-4985-97F4-0B73E15C55FC}">
      <dsp:nvSpPr>
        <dsp:cNvPr id="0" name=""/>
        <dsp:cNvSpPr/>
      </dsp:nvSpPr>
      <dsp:spPr>
        <a:xfrm>
          <a:off x="4814226" y="4238895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51A78-2B91-4E13-8ED2-67C044E89CC8}">
      <dsp:nvSpPr>
        <dsp:cNvPr id="0" name=""/>
        <dsp:cNvSpPr/>
      </dsp:nvSpPr>
      <dsp:spPr>
        <a:xfrm>
          <a:off x="4814226" y="4238895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F6A15-790F-48B7-ACF5-78DDD7E9F3F5}">
      <dsp:nvSpPr>
        <dsp:cNvPr id="0" name=""/>
        <dsp:cNvSpPr/>
      </dsp:nvSpPr>
      <dsp:spPr>
        <a:xfrm>
          <a:off x="4565792" y="4328332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Infusion Pump</a:t>
          </a:r>
        </a:p>
      </dsp:txBody>
      <dsp:txXfrm>
        <a:off x="4565792" y="4328332"/>
        <a:ext cx="993738" cy="317996"/>
      </dsp:txXfrm>
    </dsp:sp>
    <dsp:sp modelId="{6641938A-258E-4142-A333-F89711621128}">
      <dsp:nvSpPr>
        <dsp:cNvPr id="0" name=""/>
        <dsp:cNvSpPr/>
      </dsp:nvSpPr>
      <dsp:spPr>
        <a:xfrm>
          <a:off x="5370720" y="711124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478DD-8E9E-4516-B802-CB40D695A9EE}">
      <dsp:nvSpPr>
        <dsp:cNvPr id="0" name=""/>
        <dsp:cNvSpPr/>
      </dsp:nvSpPr>
      <dsp:spPr>
        <a:xfrm>
          <a:off x="5370720" y="711124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477A8-B661-4158-9467-C25298BB0A88}">
      <dsp:nvSpPr>
        <dsp:cNvPr id="0" name=""/>
        <dsp:cNvSpPr/>
      </dsp:nvSpPr>
      <dsp:spPr>
        <a:xfrm>
          <a:off x="5122285" y="800561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Open Cardiology</a:t>
          </a:r>
        </a:p>
      </dsp:txBody>
      <dsp:txXfrm>
        <a:off x="5122285" y="800561"/>
        <a:ext cx="993738" cy="317996"/>
      </dsp:txXfrm>
    </dsp:sp>
    <dsp:sp modelId="{417E4309-AC27-477B-AA12-D7A8F83AC109}">
      <dsp:nvSpPr>
        <dsp:cNvPr id="0" name=""/>
        <dsp:cNvSpPr/>
      </dsp:nvSpPr>
      <dsp:spPr>
        <a:xfrm>
          <a:off x="6016650" y="1416678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967E9-7BF6-470C-A112-924EA0F7D6B2}">
      <dsp:nvSpPr>
        <dsp:cNvPr id="0" name=""/>
        <dsp:cNvSpPr/>
      </dsp:nvSpPr>
      <dsp:spPr>
        <a:xfrm>
          <a:off x="6016650" y="1416678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F5093-1568-480F-A8C0-6ECD6288936E}">
      <dsp:nvSpPr>
        <dsp:cNvPr id="0" name=""/>
        <dsp:cNvSpPr/>
      </dsp:nvSpPr>
      <dsp:spPr>
        <a:xfrm>
          <a:off x="5768215" y="1506115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Monitor</a:t>
          </a:r>
        </a:p>
      </dsp:txBody>
      <dsp:txXfrm>
        <a:off x="5768215" y="1506115"/>
        <a:ext cx="993738" cy="317996"/>
      </dsp:txXfrm>
    </dsp:sp>
    <dsp:sp modelId="{63AF111C-D970-40EC-A9D2-756E7D52C01A}">
      <dsp:nvSpPr>
        <dsp:cNvPr id="0" name=""/>
        <dsp:cNvSpPr/>
      </dsp:nvSpPr>
      <dsp:spPr>
        <a:xfrm>
          <a:off x="6016650" y="2122233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6C40D-D3EE-4592-B27E-163585B1671F}">
      <dsp:nvSpPr>
        <dsp:cNvPr id="0" name=""/>
        <dsp:cNvSpPr/>
      </dsp:nvSpPr>
      <dsp:spPr>
        <a:xfrm>
          <a:off x="6016650" y="2122233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76F90-E854-4783-BBDA-1BDDD8270D78}">
      <dsp:nvSpPr>
        <dsp:cNvPr id="0" name=""/>
        <dsp:cNvSpPr/>
      </dsp:nvSpPr>
      <dsp:spPr>
        <a:xfrm>
          <a:off x="5768215" y="2211669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Defibrillator</a:t>
          </a:r>
        </a:p>
      </dsp:txBody>
      <dsp:txXfrm>
        <a:off x="5768215" y="2211669"/>
        <a:ext cx="993738" cy="317996"/>
      </dsp:txXfrm>
    </dsp:sp>
    <dsp:sp modelId="{69754F81-23E1-466C-8AAB-7A5694C429E0}">
      <dsp:nvSpPr>
        <dsp:cNvPr id="0" name=""/>
        <dsp:cNvSpPr/>
      </dsp:nvSpPr>
      <dsp:spPr>
        <a:xfrm>
          <a:off x="6016650" y="2827787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E55EC-AC57-443C-B84A-CC9BEF504EB4}">
      <dsp:nvSpPr>
        <dsp:cNvPr id="0" name=""/>
        <dsp:cNvSpPr/>
      </dsp:nvSpPr>
      <dsp:spPr>
        <a:xfrm>
          <a:off x="6016650" y="2827787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9A215-868D-41D2-A93C-57D07DEAB846}">
      <dsp:nvSpPr>
        <dsp:cNvPr id="0" name=""/>
        <dsp:cNvSpPr/>
      </dsp:nvSpPr>
      <dsp:spPr>
        <a:xfrm>
          <a:off x="5768215" y="2917223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Syringe Pump</a:t>
          </a:r>
        </a:p>
      </dsp:txBody>
      <dsp:txXfrm>
        <a:off x="5768215" y="2917223"/>
        <a:ext cx="993738" cy="317996"/>
      </dsp:txXfrm>
    </dsp:sp>
    <dsp:sp modelId="{309F80CC-A42C-4F7F-884A-845C8C9412B8}">
      <dsp:nvSpPr>
        <dsp:cNvPr id="0" name=""/>
        <dsp:cNvSpPr/>
      </dsp:nvSpPr>
      <dsp:spPr>
        <a:xfrm>
          <a:off x="6016650" y="3533341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80432-42D4-496A-B8F0-A9E6210DDDE0}">
      <dsp:nvSpPr>
        <dsp:cNvPr id="0" name=""/>
        <dsp:cNvSpPr/>
      </dsp:nvSpPr>
      <dsp:spPr>
        <a:xfrm>
          <a:off x="6016650" y="3533341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4541C-680C-41F4-8268-C1D892324B59}">
      <dsp:nvSpPr>
        <dsp:cNvPr id="0" name=""/>
        <dsp:cNvSpPr/>
      </dsp:nvSpPr>
      <dsp:spPr>
        <a:xfrm>
          <a:off x="5768215" y="3622777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Mobile Ventilator</a:t>
          </a:r>
        </a:p>
      </dsp:txBody>
      <dsp:txXfrm>
        <a:off x="5768215" y="3622777"/>
        <a:ext cx="993738" cy="317996"/>
      </dsp:txXfrm>
    </dsp:sp>
    <dsp:sp modelId="{9C93023A-DD8E-4155-89CB-3C6DB9590E66}">
      <dsp:nvSpPr>
        <dsp:cNvPr id="0" name=""/>
        <dsp:cNvSpPr/>
      </dsp:nvSpPr>
      <dsp:spPr>
        <a:xfrm>
          <a:off x="6016650" y="4238895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40243-1B91-48F1-B9EF-522D7D72150F}">
      <dsp:nvSpPr>
        <dsp:cNvPr id="0" name=""/>
        <dsp:cNvSpPr/>
      </dsp:nvSpPr>
      <dsp:spPr>
        <a:xfrm>
          <a:off x="6016650" y="4238895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67F2A-AB54-4D8B-B30E-B9DADD63747A}">
      <dsp:nvSpPr>
        <dsp:cNvPr id="0" name=""/>
        <dsp:cNvSpPr/>
      </dsp:nvSpPr>
      <dsp:spPr>
        <a:xfrm>
          <a:off x="5768215" y="4328332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Ultrasound ECG</a:t>
          </a:r>
        </a:p>
      </dsp:txBody>
      <dsp:txXfrm>
        <a:off x="5768215" y="4328332"/>
        <a:ext cx="993738" cy="317996"/>
      </dsp:txXfrm>
    </dsp:sp>
    <dsp:sp modelId="{A225D67C-CDC5-4901-B8A2-7FF38CF9A8AA}">
      <dsp:nvSpPr>
        <dsp:cNvPr id="0" name=""/>
        <dsp:cNvSpPr/>
      </dsp:nvSpPr>
      <dsp:spPr>
        <a:xfrm>
          <a:off x="6016650" y="4944449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191B0-C440-48C6-BBEB-0D97F75CAD60}">
      <dsp:nvSpPr>
        <dsp:cNvPr id="0" name=""/>
        <dsp:cNvSpPr/>
      </dsp:nvSpPr>
      <dsp:spPr>
        <a:xfrm>
          <a:off x="6016650" y="4944449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C9468-7504-48E0-A49B-87A1A07D989B}">
      <dsp:nvSpPr>
        <dsp:cNvPr id="0" name=""/>
        <dsp:cNvSpPr/>
      </dsp:nvSpPr>
      <dsp:spPr>
        <a:xfrm>
          <a:off x="5768215" y="5033886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Blood Gas Analyzer</a:t>
          </a:r>
        </a:p>
      </dsp:txBody>
      <dsp:txXfrm>
        <a:off x="5768215" y="5033886"/>
        <a:ext cx="993738" cy="317996"/>
      </dsp:txXfrm>
    </dsp:sp>
    <dsp:sp modelId="{6901313F-A0A2-42EE-81EA-1E9AE32B1963}">
      <dsp:nvSpPr>
        <dsp:cNvPr id="0" name=""/>
        <dsp:cNvSpPr/>
      </dsp:nvSpPr>
      <dsp:spPr>
        <a:xfrm>
          <a:off x="6016650" y="5650004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390D0-B0BE-407E-BD6C-9B4E9431F0AD}">
      <dsp:nvSpPr>
        <dsp:cNvPr id="0" name=""/>
        <dsp:cNvSpPr/>
      </dsp:nvSpPr>
      <dsp:spPr>
        <a:xfrm>
          <a:off x="6016650" y="5650004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B7365-A759-4FBE-A064-0FD022D49061}">
      <dsp:nvSpPr>
        <dsp:cNvPr id="0" name=""/>
        <dsp:cNvSpPr/>
      </dsp:nvSpPr>
      <dsp:spPr>
        <a:xfrm>
          <a:off x="5768215" y="5739440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Ventilator</a:t>
          </a:r>
        </a:p>
      </dsp:txBody>
      <dsp:txXfrm>
        <a:off x="5768215" y="5739440"/>
        <a:ext cx="993738" cy="317996"/>
      </dsp:txXfrm>
    </dsp:sp>
    <dsp:sp modelId="{294E8966-08B5-4C2D-A7C0-18C358CD0610}">
      <dsp:nvSpPr>
        <dsp:cNvPr id="0" name=""/>
        <dsp:cNvSpPr/>
      </dsp:nvSpPr>
      <dsp:spPr>
        <a:xfrm>
          <a:off x="6016650" y="6355558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03BA0-8366-4BC6-BBD1-8B10A06CA21C}">
      <dsp:nvSpPr>
        <dsp:cNvPr id="0" name=""/>
        <dsp:cNvSpPr/>
      </dsp:nvSpPr>
      <dsp:spPr>
        <a:xfrm>
          <a:off x="6016650" y="6355558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D1864-2640-4E47-BBE0-3026789CDE74}">
      <dsp:nvSpPr>
        <dsp:cNvPr id="0" name=""/>
        <dsp:cNvSpPr/>
      </dsp:nvSpPr>
      <dsp:spPr>
        <a:xfrm>
          <a:off x="5768215" y="6444994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X-Ray</a:t>
          </a:r>
        </a:p>
      </dsp:txBody>
      <dsp:txXfrm>
        <a:off x="5768215" y="6444994"/>
        <a:ext cx="993738" cy="317996"/>
      </dsp:txXfrm>
    </dsp:sp>
    <dsp:sp modelId="{9AFB79A5-D73B-42AD-8E45-B674515CE649}">
      <dsp:nvSpPr>
        <dsp:cNvPr id="0" name=""/>
        <dsp:cNvSpPr/>
      </dsp:nvSpPr>
      <dsp:spPr>
        <a:xfrm>
          <a:off x="6573143" y="711124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DD94E-6381-464C-A839-7036023E777F}">
      <dsp:nvSpPr>
        <dsp:cNvPr id="0" name=""/>
        <dsp:cNvSpPr/>
      </dsp:nvSpPr>
      <dsp:spPr>
        <a:xfrm>
          <a:off x="6573143" y="711124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74B7-99CD-4665-A108-16DB6EF72925}">
      <dsp:nvSpPr>
        <dsp:cNvPr id="0" name=""/>
        <dsp:cNvSpPr/>
      </dsp:nvSpPr>
      <dsp:spPr>
        <a:xfrm>
          <a:off x="6324709" y="800561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Cardiology</a:t>
          </a:r>
        </a:p>
      </dsp:txBody>
      <dsp:txXfrm>
        <a:off x="6324709" y="800561"/>
        <a:ext cx="993738" cy="317996"/>
      </dsp:txXfrm>
    </dsp:sp>
    <dsp:sp modelId="{1A0B7355-6388-4CCD-9834-DE96DF651B12}">
      <dsp:nvSpPr>
        <dsp:cNvPr id="0" name=""/>
        <dsp:cNvSpPr/>
      </dsp:nvSpPr>
      <dsp:spPr>
        <a:xfrm>
          <a:off x="7219073" y="1416678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61F26-80FA-4A49-A0A1-3AFCE4A9A355}">
      <dsp:nvSpPr>
        <dsp:cNvPr id="0" name=""/>
        <dsp:cNvSpPr/>
      </dsp:nvSpPr>
      <dsp:spPr>
        <a:xfrm>
          <a:off x="7219073" y="1416678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992CF-B8B7-457D-BD31-8E8D941E8AE2}">
      <dsp:nvSpPr>
        <dsp:cNvPr id="0" name=""/>
        <dsp:cNvSpPr/>
      </dsp:nvSpPr>
      <dsp:spPr>
        <a:xfrm>
          <a:off x="6970639" y="1506115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Ultrasonic</a:t>
          </a:r>
        </a:p>
      </dsp:txBody>
      <dsp:txXfrm>
        <a:off x="6970639" y="1506115"/>
        <a:ext cx="993738" cy="317996"/>
      </dsp:txXfrm>
    </dsp:sp>
    <dsp:sp modelId="{0EF3CA92-9D8F-430D-8D6A-9FC65EC98291}">
      <dsp:nvSpPr>
        <dsp:cNvPr id="0" name=""/>
        <dsp:cNvSpPr/>
      </dsp:nvSpPr>
      <dsp:spPr>
        <a:xfrm>
          <a:off x="7219073" y="2122233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EC2A2-B473-49C9-9CF0-F3DBC59EB0F3}">
      <dsp:nvSpPr>
        <dsp:cNvPr id="0" name=""/>
        <dsp:cNvSpPr/>
      </dsp:nvSpPr>
      <dsp:spPr>
        <a:xfrm>
          <a:off x="7219073" y="2122233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81415-E629-495C-8BC1-61B1E036F16A}">
      <dsp:nvSpPr>
        <dsp:cNvPr id="0" name=""/>
        <dsp:cNvSpPr/>
      </dsp:nvSpPr>
      <dsp:spPr>
        <a:xfrm>
          <a:off x="6970639" y="2211669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X-Ray</a:t>
          </a:r>
        </a:p>
      </dsp:txBody>
      <dsp:txXfrm>
        <a:off x="6970639" y="2211669"/>
        <a:ext cx="993738" cy="317996"/>
      </dsp:txXfrm>
    </dsp:sp>
    <dsp:sp modelId="{9BF2DE8F-F6C4-4E80-8111-75584A0F6DB3}">
      <dsp:nvSpPr>
        <dsp:cNvPr id="0" name=""/>
        <dsp:cNvSpPr/>
      </dsp:nvSpPr>
      <dsp:spPr>
        <a:xfrm>
          <a:off x="7219073" y="2827787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C81E8-9F5B-43F6-82CB-CA3DF255DD92}">
      <dsp:nvSpPr>
        <dsp:cNvPr id="0" name=""/>
        <dsp:cNvSpPr/>
      </dsp:nvSpPr>
      <dsp:spPr>
        <a:xfrm>
          <a:off x="7219073" y="2827787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BB11E-B3E6-4CA0-884F-AC01EB93D514}">
      <dsp:nvSpPr>
        <dsp:cNvPr id="0" name=""/>
        <dsp:cNvSpPr/>
      </dsp:nvSpPr>
      <dsp:spPr>
        <a:xfrm>
          <a:off x="6970639" y="2917223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MRI</a:t>
          </a:r>
        </a:p>
      </dsp:txBody>
      <dsp:txXfrm>
        <a:off x="6970639" y="2917223"/>
        <a:ext cx="993738" cy="317996"/>
      </dsp:txXfrm>
    </dsp:sp>
    <dsp:sp modelId="{6B654355-DEEE-423E-A431-CC92809F2440}">
      <dsp:nvSpPr>
        <dsp:cNvPr id="0" name=""/>
        <dsp:cNvSpPr/>
      </dsp:nvSpPr>
      <dsp:spPr>
        <a:xfrm>
          <a:off x="7219073" y="3533341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A8472-1839-4D80-B720-3BEC15C86525}">
      <dsp:nvSpPr>
        <dsp:cNvPr id="0" name=""/>
        <dsp:cNvSpPr/>
      </dsp:nvSpPr>
      <dsp:spPr>
        <a:xfrm>
          <a:off x="7219073" y="3533341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F036-C59B-4CD7-9DF7-18B24FB28A60}">
      <dsp:nvSpPr>
        <dsp:cNvPr id="0" name=""/>
        <dsp:cNvSpPr/>
      </dsp:nvSpPr>
      <dsp:spPr>
        <a:xfrm>
          <a:off x="6970639" y="3622777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CT</a:t>
          </a:r>
        </a:p>
      </dsp:txBody>
      <dsp:txXfrm>
        <a:off x="6970639" y="3622777"/>
        <a:ext cx="993738" cy="317996"/>
      </dsp:txXfrm>
    </dsp:sp>
    <dsp:sp modelId="{F0856919-E169-4E57-9D02-2CEE46794380}">
      <dsp:nvSpPr>
        <dsp:cNvPr id="0" name=""/>
        <dsp:cNvSpPr/>
      </dsp:nvSpPr>
      <dsp:spPr>
        <a:xfrm>
          <a:off x="7219073" y="4238895"/>
          <a:ext cx="496869" cy="4968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4DB24-3C06-4CE1-9982-A0F5F8624179}">
      <dsp:nvSpPr>
        <dsp:cNvPr id="0" name=""/>
        <dsp:cNvSpPr/>
      </dsp:nvSpPr>
      <dsp:spPr>
        <a:xfrm>
          <a:off x="7219073" y="4238895"/>
          <a:ext cx="496869" cy="4968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DA9E0-885C-494F-B447-B404EA5D8710}">
      <dsp:nvSpPr>
        <dsp:cNvPr id="0" name=""/>
        <dsp:cNvSpPr/>
      </dsp:nvSpPr>
      <dsp:spPr>
        <a:xfrm>
          <a:off x="6970639" y="4328332"/>
          <a:ext cx="993738" cy="317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Gamma Camera</a:t>
          </a:r>
        </a:p>
      </dsp:txBody>
      <dsp:txXfrm>
        <a:off x="6970639" y="4328332"/>
        <a:ext cx="993738" cy="317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14CC-7415-4BE2-9A5C-0093C251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B98B-E7AB-4062-B7D1-2BA86E0D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109F-D5CF-45DC-A6A8-FE01F42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E16B-02AB-4475-B7E0-38567305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B64D-B5C6-44A9-9C94-51F8A365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7D80-CD15-4C64-A82C-B288E19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B8A3A-5C44-4FCF-A448-23FB0C91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032B-EAAC-4BC5-B8A3-68C69691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D9C0-E2DF-4F13-8E08-03738F2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E6E3-EA64-49DD-B15B-547C382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53720-F0C9-4F56-9DBF-E3680897F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A9604-E5B2-4417-9D3A-8CB032E1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FBF4-705D-4EE6-97BC-6FA5D21F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1079-5CF1-434F-9937-B7A7358E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A709-DDE1-491E-AFDB-0B635921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8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7225-15F3-4ABC-BAA4-411EE20B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3F2D-3CB0-4954-BB34-5FDD1C17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EA66-231E-4AA4-86DA-5585C753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7316-67F4-4485-AC92-C658B541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79F4-65C2-4874-A465-32427BC2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FCD5-1632-4749-A686-70B78F58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191C-0DF0-4EF9-95E4-4F85EB59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87A6-E7F8-452F-836F-5C19C3DC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C861-5B41-45E3-A450-4C7C186B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2557-4DE3-4882-A122-1D8C0E14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8527-6D99-40FF-8441-3DAC9775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7668-B998-4B05-A18E-EA1CC745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E08D-2F27-4C94-9723-863435E3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B19B9-CF0C-42F7-954E-E065BBA5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AB342-08A6-4903-A8E2-0135142A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31ED-CF84-4145-9060-2C724EBB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AD27-BE7F-421F-88E3-6B6283D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5967-A900-482B-982E-045AF778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E653-C8AA-419D-9420-0FAFC49A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AD3AD-3D44-42DE-A2FA-61188859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067B9-7149-4FB3-BA09-BA00C01A9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96BFB-9AF6-4A51-8691-F77B0D9A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1BE92-B99A-4069-ACC9-6AA5E20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7047-BF90-4478-AD35-9E37696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AEEB-C0B4-4139-8A6D-14499C72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7AECC-C8DC-4EB4-A046-FBE04004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88070-036C-427D-8EED-838D1526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93418-4B38-4A80-864B-229BECD3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BD2B0-20C3-43E2-8F8F-B3B6774C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45B3-A978-4990-AA75-6C81373F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351A0-7519-40C8-B501-D117147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F7B4-AC11-4B78-A7F8-BF14F3CA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53DF-65EC-4793-948C-2FC61A96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21F36-4C75-4645-9707-8753A52B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78670-1C27-4163-915A-D55449C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E996-53AD-49D2-93A1-BED5593B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91821-612B-4EC2-8D71-D0729DB4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5E8-2CF4-41D1-8859-7A1DC8A5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431FB-5448-42CC-ADD7-A82B66A3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326B7-F29E-45F2-ADDA-685C789A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8F811-30F7-4B25-A39B-C3E26C2A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DDF7-80AD-417B-A319-EFA0500B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5579-AB7C-47AD-8B24-CAC5AF55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92193-49DC-4175-BC21-F4502DF5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F600-BB6A-46E9-ACB5-79CF342D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FEB7-D780-48D7-A812-B664F58E2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1DD3-4F9A-4DEB-B787-B17229681615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A8D1-3DC1-4072-ADC9-31348DD8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0C5A-3189-4059-B16C-5419CF42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D993-DF1C-47EE-91A7-D9119ED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11E3D9-1CD7-4DED-ABC0-7AA9DBBC5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4827856"/>
              </p:ext>
            </p:extLst>
          </p:nvPr>
        </p:nvGraphicFramePr>
        <p:xfrm>
          <a:off x="153880" y="1"/>
          <a:ext cx="11884240" cy="685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00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Khaled</dc:creator>
  <cp:lastModifiedBy>Ahmed Khaled</cp:lastModifiedBy>
  <cp:revision>3</cp:revision>
  <dcterms:created xsi:type="dcterms:W3CDTF">2020-05-08T18:01:22Z</dcterms:created>
  <dcterms:modified xsi:type="dcterms:W3CDTF">2020-05-08T19:22:25Z</dcterms:modified>
</cp:coreProperties>
</file>