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5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7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2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7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1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BD7EB85-0743-4F3B-8D4A-E8A7CD45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5" r="-1" b="281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AF9AB-486D-4279-BBE2-6C5174D55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4A73-E73F-4572-8B00-FCAC3531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ACF9D5B-E612-4F48-9320-8DA94155CF68}"/>
              </a:ext>
            </a:extLst>
          </p:cNvPr>
          <p:cNvSpPr/>
          <p:nvPr/>
        </p:nvSpPr>
        <p:spPr>
          <a:xfrm>
            <a:off x="746667" y="953306"/>
            <a:ext cx="3482502" cy="56225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E926AF8C-A534-4CA5-BA7A-61F38619690E}"/>
              </a:ext>
            </a:extLst>
          </p:cNvPr>
          <p:cNvSpPr/>
          <p:nvPr/>
        </p:nvSpPr>
        <p:spPr>
          <a:xfrm>
            <a:off x="4614641" y="953306"/>
            <a:ext cx="3482502" cy="56225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91C62A4-562F-4FE8-9136-9667BC68BBEF}"/>
              </a:ext>
            </a:extLst>
          </p:cNvPr>
          <p:cNvSpPr/>
          <p:nvPr/>
        </p:nvSpPr>
        <p:spPr>
          <a:xfrm>
            <a:off x="8488753" y="953307"/>
            <a:ext cx="3482502" cy="56225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57EBB-208E-44B5-B972-956A67F6943C}"/>
              </a:ext>
            </a:extLst>
          </p:cNvPr>
          <p:cNvSpPr/>
          <p:nvPr/>
        </p:nvSpPr>
        <p:spPr>
          <a:xfrm>
            <a:off x="3829995" y="29977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.Net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Platform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B0DCE52-F86C-4EF0-9BA9-D9E9D030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13" y="1420427"/>
            <a:ext cx="1725336" cy="1619990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A0F5AA-6802-4371-B25F-8CC9BEB6BCB2}"/>
              </a:ext>
            </a:extLst>
          </p:cNvPr>
          <p:cNvSpPr/>
          <p:nvPr/>
        </p:nvSpPr>
        <p:spPr>
          <a:xfrm>
            <a:off x="1619113" y="3067908"/>
            <a:ext cx="16394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F#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B2DE1D6-DEAD-4F50-8E50-656FB887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87" y="4574905"/>
            <a:ext cx="1725336" cy="17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656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Univers</vt:lpstr>
      <vt:lpstr>GradientVTI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</cp:revision>
  <dcterms:created xsi:type="dcterms:W3CDTF">2020-07-19T13:39:56Z</dcterms:created>
  <dcterms:modified xsi:type="dcterms:W3CDTF">2020-07-21T21:50:27Z</dcterms:modified>
</cp:coreProperties>
</file>