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2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462418" y="762034"/>
            <a:ext cx="3933164" cy="7370255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78" y="2298192"/>
            <a:ext cx="3209544" cy="4715256"/>
          </a:xfrm>
        </p:spPr>
        <p:txBody>
          <a:bodyPr anchor="b">
            <a:normAutofit/>
          </a:bodyPr>
          <a:lstStyle>
            <a:lvl1pPr algn="l">
              <a:defRPr sz="6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7119112"/>
            <a:ext cx="3209544" cy="1439672"/>
          </a:xfrm>
        </p:spPr>
        <p:txBody>
          <a:bodyPr/>
          <a:lstStyle>
            <a:lvl1pPr marL="0" indent="0" algn="l">
              <a:buNone/>
              <a:defRPr sz="3467" cap="all" baseline="0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385293" y="1924343"/>
            <a:ext cx="2960849" cy="5548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55" y="3645408"/>
            <a:ext cx="2155127" cy="2100072"/>
          </a:xfrm>
        </p:spPr>
        <p:txBody>
          <a:bodyPr anchor="b"/>
          <a:lstStyle>
            <a:lvl1pPr algn="ctr"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75329" y="924559"/>
            <a:ext cx="2720912" cy="8043672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0973" y="5903976"/>
            <a:ext cx="1867091" cy="937768"/>
          </a:xfrm>
        </p:spPr>
        <p:txBody>
          <a:bodyPr>
            <a:noAutofit/>
          </a:bodyPr>
          <a:lstStyle>
            <a:lvl1pPr marL="0" indent="0" algn="ctr">
              <a:buNone/>
              <a:defRPr sz="2889" cap="all" baseline="0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455160"/>
            <a:ext cx="1699618" cy="2073416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7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905760"/>
            <a:ext cx="5915025" cy="6009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0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4055522" y="0"/>
            <a:ext cx="2330991" cy="8302176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558543"/>
            <a:ext cx="2962656" cy="4530344"/>
          </a:xfrm>
        </p:spPr>
        <p:txBody>
          <a:bodyPr anchor="b">
            <a:normAutofit/>
          </a:bodyPr>
          <a:lstStyle>
            <a:lvl1pPr>
              <a:defRPr sz="6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81345"/>
            <a:ext cx="2962656" cy="2166937"/>
          </a:xfrm>
        </p:spPr>
        <p:txBody>
          <a:bodyPr/>
          <a:lstStyle>
            <a:lvl1pPr marL="0" indent="0">
              <a:buNone/>
              <a:defRPr sz="3467" cap="all" baseline="0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455160"/>
            <a:ext cx="1699618" cy="2073416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7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905760"/>
            <a:ext cx="2777490" cy="6009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0737" y="2905760"/>
            <a:ext cx="2777490" cy="6009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455160"/>
            <a:ext cx="1699618" cy="2073416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>
            <a:normAutofit/>
          </a:bodyPr>
          <a:lstStyle>
            <a:lvl1pPr>
              <a:defRPr sz="57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05760"/>
            <a:ext cx="2777490" cy="1373632"/>
          </a:xfrm>
        </p:spPr>
        <p:txBody>
          <a:bodyPr anchor="b">
            <a:normAutofit/>
          </a:bodyPr>
          <a:lstStyle>
            <a:lvl1pPr marL="0" indent="0">
              <a:buNone/>
              <a:defRPr sz="4044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517136"/>
            <a:ext cx="2777490" cy="4424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10737" y="2905760"/>
            <a:ext cx="2777490" cy="1373632"/>
          </a:xfrm>
        </p:spPr>
        <p:txBody>
          <a:bodyPr anchor="b">
            <a:normAutofit/>
          </a:bodyPr>
          <a:lstStyle>
            <a:lvl1pPr marL="0" indent="0">
              <a:buNone/>
              <a:defRPr sz="4044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0737" y="4517136"/>
            <a:ext cx="2777490" cy="4424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107922" y="262305"/>
            <a:ext cx="4642156" cy="8698817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628" y="2271776"/>
            <a:ext cx="3657029" cy="5917184"/>
          </a:xfrm>
        </p:spPr>
        <p:txBody>
          <a:bodyPr>
            <a:normAutofit/>
          </a:bodyPr>
          <a:lstStyle>
            <a:lvl1pPr algn="ctr">
              <a:defRPr sz="57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994556" y="-1"/>
            <a:ext cx="5863444" cy="855133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6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2658785" y="0"/>
            <a:ext cx="4203214" cy="9906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4560"/>
            <a:ext cx="2185988" cy="4266184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782" y="924560"/>
            <a:ext cx="2525459" cy="8083296"/>
          </a:xfrm>
        </p:spPr>
        <p:txBody>
          <a:bodyPr anchor="ctr"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5454904"/>
            <a:ext cx="2185988" cy="3566160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10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76333" y="0"/>
            <a:ext cx="17606264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pic>
        <p:nvPicPr>
          <p:cNvPr id="4" name="Picture 1" descr="A close up of a colorful wall&#10;&#10;Description automatically generated">
            <a:extLst>
              <a:ext uri="{FF2B5EF4-FFF2-40B4-BE49-F238E27FC236}">
                <a16:creationId xmlns:a16="http://schemas.microsoft.com/office/drawing/2014/main" id="{1FB6D618-0D97-4D1D-9CDC-56F6FAEF1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7" r="1" b="8341"/>
          <a:stretch/>
        </p:blipFill>
        <p:spPr>
          <a:xfrm>
            <a:off x="-252455" y="14"/>
            <a:ext cx="17134988" cy="9905986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FBD831-554D-434B-9E9A-FBF8963631D1}"/>
              </a:ext>
            </a:extLst>
          </p:cNvPr>
          <p:cNvSpPr/>
          <p:nvPr/>
        </p:nvSpPr>
        <p:spPr>
          <a:xfrm>
            <a:off x="237463" y="4491335"/>
            <a:ext cx="6378669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44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Juice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9FB2AC-9196-4F65-96A8-82B474905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6" y="1437025"/>
            <a:ext cx="4429125" cy="2828925"/>
          </a:xfrm>
          <a:prstGeom prst="rect">
            <a:avLst/>
          </a:prstGeom>
          <a:noFill/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35C80C-9F20-4B31-A93F-E18F80014A5E}"/>
              </a:ext>
            </a:extLst>
          </p:cNvPr>
          <p:cNvSpPr/>
          <p:nvPr/>
        </p:nvSpPr>
        <p:spPr>
          <a:xfrm>
            <a:off x="0" y="8982656"/>
            <a:ext cx="4660250" cy="92333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  <a:alpha val="44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Khalil</a:t>
            </a:r>
          </a:p>
        </p:txBody>
      </p:sp>
    </p:spTree>
    <p:extLst>
      <p:ext uri="{BB962C8B-B14F-4D97-AF65-F5344CB8AC3E}">
        <p14:creationId xmlns:p14="http://schemas.microsoft.com/office/powerpoint/2010/main" val="191360714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44136"/>
      </a:dk2>
      <a:lt2>
        <a:srgbClr val="EFECF0"/>
      </a:lt2>
      <a:accent1>
        <a:srgbClr val="43B73E"/>
      </a:accent1>
      <a:accent2>
        <a:srgbClr val="6DB332"/>
      </a:accent2>
      <a:accent3>
        <a:srgbClr val="9BA939"/>
      </a:accent3>
      <a:accent4>
        <a:srgbClr val="B99233"/>
      </a:accent4>
      <a:accent5>
        <a:srgbClr val="CB6C45"/>
      </a:accent5>
      <a:accent6>
        <a:srgbClr val="BB394A"/>
      </a:accent6>
      <a:hlink>
        <a:srgbClr val="C45CC8"/>
      </a:hlink>
      <a:folHlink>
        <a:srgbClr val="878787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Elephant</vt:lpstr>
      <vt:lpstr>BrushVTI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2</cp:revision>
  <dcterms:created xsi:type="dcterms:W3CDTF">2020-07-19T12:43:01Z</dcterms:created>
  <dcterms:modified xsi:type="dcterms:W3CDTF">2020-07-19T12:50:56Z</dcterms:modified>
</cp:coreProperties>
</file>