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419A-9112-44FA-8AAB-65BD72D41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AECD7-E116-4472-B5D3-DCD634297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B3EF1-7F66-4EF4-A193-E741FF49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B99E-B40C-45CB-856C-A9742728BA9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250D-426F-4E13-881A-DD2AD118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6021E-C6DA-4A8F-BD6E-294BA4C9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788-9986-4048-8A0B-70CC9D58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8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E99A-3A8E-488C-8B35-D0AD4D6C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C36A9-5217-45CE-99C8-206D51AED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52E02-3D45-47CC-A19A-34A41E74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B99E-B40C-45CB-856C-A9742728BA9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4E52E-E355-4402-873B-14C86494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ABDC7-7DFE-4CF2-AA96-639BEBA6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788-9986-4048-8A0B-70CC9D58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0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298CC-9783-4B24-887E-61CD299C2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D2DAA-4FC4-496D-A0D2-C81E9A480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673DD-ECB7-4C96-A0A4-395069C0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B99E-B40C-45CB-856C-A9742728BA9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E74F-8972-4020-8E36-F9A9E05C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3344-E4FC-40CD-98F9-D43C5FE2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788-9986-4048-8A0B-70CC9D58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AEF8-0D26-423F-BF90-DA0011F6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EA25-EE41-48D9-AE2E-CD41A350E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EE704-BC50-46BD-9B36-C59CDCC3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B99E-B40C-45CB-856C-A9742728BA9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925B-BC61-4C30-A5BD-E62195D2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7AEB-CB5B-4343-A7EF-3B374D4F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788-9986-4048-8A0B-70CC9D58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8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68A7-B190-4641-8547-C8FF75CF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B4AB8-6326-4B68-B091-DCA55BB4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F838B-F36D-4505-ADD6-CEA828F3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B99E-B40C-45CB-856C-A9742728BA9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99E13-7C35-41E7-90B4-8EAF9A21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D78A-08C1-4FA5-ACF9-21CF7BD4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788-9986-4048-8A0B-70CC9D58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E65C-F529-4241-AFDC-295D9847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E800-B07D-4783-9431-9B90F2BE5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1FD59-0A1C-4F9F-8FBB-4F31F5BA1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981B7-A8DD-4D3D-A7AF-D56DA8DC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B99E-B40C-45CB-856C-A9742728BA9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C2896-4B31-47AE-B6AF-4FF35799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57800-53D6-461B-ADA3-555AD063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788-9986-4048-8A0B-70CC9D58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4E71-1D47-4B21-B11F-96219120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2F943-25EE-46AA-B2A9-C3FC32B08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596B3-3C4E-4F0D-9FE6-D2A20B28F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4D7B9-9582-459F-B001-4FD5C841D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873F3-75A0-44D3-B36D-C1BC4D1C3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ECB53-01B1-4586-93CE-0D39B930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B99E-B40C-45CB-856C-A9742728BA9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0AE41-3410-4978-A38E-EAE3F2CB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5E6B8-2D63-48FA-AC1E-FBB54DBF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788-9986-4048-8A0B-70CC9D58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0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E311-F8DF-4761-83C6-E633087E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ADA3B-1AFE-4E81-82A3-5E73E594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B99E-B40C-45CB-856C-A9742728BA9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58745-7BB9-41A4-878A-1DFA48C6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F5602-55E9-42D2-B5EB-DBE64254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788-9986-4048-8A0B-70CC9D58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4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3DC16-8D92-48F4-9618-9853C3C9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B99E-B40C-45CB-856C-A9742728BA9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432D9-DF9F-40DB-A872-5CCD8D57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22880-06D6-412E-A191-1EB4BEEF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788-9986-4048-8A0B-70CC9D58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C0EC-94D1-41F9-87F3-DE36498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9EC6-4B0F-48EA-AF1F-75D0ECE90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DC96D-76EB-4564-96DD-F7A5611B0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B6CB3-D587-4311-BE97-A036B559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B99E-B40C-45CB-856C-A9742728BA9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615C9-9B03-4D99-B41E-D9B3C35F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1D555-2B77-4464-8E59-3400E86D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788-9986-4048-8A0B-70CC9D58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8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AAC3-E34A-454B-8EDA-4F794856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B1407-0507-474D-9DD8-4EB9C5FD9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04336-C762-4870-B50C-56C413725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E055D-00EA-4D0C-BA7B-06484CA7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B99E-B40C-45CB-856C-A9742728BA9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7B684-6FDA-427E-B97A-2941EC56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2D34F-6188-4D95-8960-98871C5E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788-9986-4048-8A0B-70CC9D58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C2470-1134-4A6A-88F9-AB284367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5C224-B917-49D3-8287-6AD8953DA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A4829-F41A-4EBC-A4E1-127783535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B99E-B40C-45CB-856C-A9742728BA9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592CA-FB64-45F5-AA0B-003BD6590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D569-39CC-4B8C-AD2F-BD083122A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23788-9986-4048-8A0B-70CC9D58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1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D3BC76-B1B7-4BAC-A093-49D60FD9CE5A}"/>
              </a:ext>
            </a:extLst>
          </p:cNvPr>
          <p:cNvSpPr/>
          <p:nvPr/>
        </p:nvSpPr>
        <p:spPr>
          <a:xfrm>
            <a:off x="96714" y="96715"/>
            <a:ext cx="3801211" cy="32004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are Your Hobbies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How can it affect the project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Pros :--------------------------------------------------------------------------------------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Cons :--------------------------------------------------------------------------------------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D23CB1-D06E-4117-BFC1-FDA917FE0D11}"/>
              </a:ext>
            </a:extLst>
          </p:cNvPr>
          <p:cNvSpPr/>
          <p:nvPr/>
        </p:nvSpPr>
        <p:spPr>
          <a:xfrm>
            <a:off x="4210047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are Your Hobbies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How can it affect the project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Pros :--------------------------------------------------------------------------------------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Cons :--------------------------------------------------------------------------------------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D76307-1E4D-4E8A-8B11-817833EC0C17}"/>
              </a:ext>
            </a:extLst>
          </p:cNvPr>
          <p:cNvSpPr/>
          <p:nvPr/>
        </p:nvSpPr>
        <p:spPr>
          <a:xfrm>
            <a:off x="8323382" y="96715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are Your Hobbies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How can it affect the project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Pros :--------------------------------------------------------------------------------------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Cons :--------------------------------------------------------------------------------------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FF188-F0D1-4444-80A7-52AD8593ADF9}"/>
              </a:ext>
            </a:extLst>
          </p:cNvPr>
          <p:cNvSpPr/>
          <p:nvPr/>
        </p:nvSpPr>
        <p:spPr>
          <a:xfrm>
            <a:off x="96714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are Your Hobbies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How can it affect the project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Pros :--------------------------------------------------------------------------------------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Cons :--------------------------------------------------------------------------------------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BF4F22-3ECD-4F0F-835C-05B77659E77F}"/>
              </a:ext>
            </a:extLst>
          </p:cNvPr>
          <p:cNvSpPr/>
          <p:nvPr/>
        </p:nvSpPr>
        <p:spPr>
          <a:xfrm>
            <a:off x="4210047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are Your Hobbies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How can it affect the project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Pros :--------------------------------------------------------------------------------------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Cons :--------------------------------------------------------------------------------------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5A5143-FCAB-4ACE-A91A-1F0FEBF2A4F4}"/>
              </a:ext>
            </a:extLst>
          </p:cNvPr>
          <p:cNvSpPr/>
          <p:nvPr/>
        </p:nvSpPr>
        <p:spPr>
          <a:xfrm>
            <a:off x="8323382" y="3490546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are Your Hobbies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How can it affect the project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Pros :--------------------------------------------------------------------------------------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Cons :--------------------------------------------------------------------------------------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55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D3BC76-B1B7-4BAC-A093-49D60FD9CE5A}"/>
              </a:ext>
            </a:extLst>
          </p:cNvPr>
          <p:cNvSpPr/>
          <p:nvPr/>
        </p:nvSpPr>
        <p:spPr>
          <a:xfrm>
            <a:off x="96714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INDIVIDUALLY</a:t>
            </a:r>
            <a:r>
              <a:rPr lang="en-US" dirty="0">
                <a:solidFill>
                  <a:schemeClr val="tx1"/>
                </a:solidFill>
              </a:rPr>
              <a:t> ,,,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We Are One Drop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But Together We Are An </a:t>
            </a:r>
            <a:r>
              <a:rPr lang="en-US" sz="6000" dirty="0">
                <a:solidFill>
                  <a:schemeClr val="tx1"/>
                </a:solidFill>
              </a:rPr>
              <a:t>OCEAN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D23CB1-D06E-4117-BFC1-FDA917FE0D11}"/>
              </a:ext>
            </a:extLst>
          </p:cNvPr>
          <p:cNvSpPr/>
          <p:nvPr/>
        </p:nvSpPr>
        <p:spPr>
          <a:xfrm>
            <a:off x="4210047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INDIVIDUALLY</a:t>
            </a:r>
            <a:r>
              <a:rPr lang="en-US" sz="3200" dirty="0">
                <a:solidFill>
                  <a:schemeClr val="tx1"/>
                </a:solidFill>
              </a:rPr>
              <a:t> ,,,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We Are One Drop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But Together We Are An </a:t>
            </a:r>
            <a:r>
              <a:rPr lang="en-US" sz="6000" dirty="0">
                <a:solidFill>
                  <a:schemeClr val="tx1"/>
                </a:solidFill>
              </a:rPr>
              <a:t>OCEAN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D76307-1E4D-4E8A-8B11-817833EC0C17}"/>
              </a:ext>
            </a:extLst>
          </p:cNvPr>
          <p:cNvSpPr/>
          <p:nvPr/>
        </p:nvSpPr>
        <p:spPr>
          <a:xfrm>
            <a:off x="8323382" y="96715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INDIVIDUALLY</a:t>
            </a:r>
            <a:r>
              <a:rPr lang="en-US" sz="3200" dirty="0">
                <a:solidFill>
                  <a:schemeClr val="tx1"/>
                </a:solidFill>
              </a:rPr>
              <a:t> ,,,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We Are One Drop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But Together We Are An </a:t>
            </a:r>
            <a:r>
              <a:rPr lang="en-US" sz="6000" dirty="0">
                <a:solidFill>
                  <a:schemeClr val="tx1"/>
                </a:solidFill>
              </a:rPr>
              <a:t>OCEAN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FF188-F0D1-4444-80A7-52AD8593ADF9}"/>
              </a:ext>
            </a:extLst>
          </p:cNvPr>
          <p:cNvSpPr/>
          <p:nvPr/>
        </p:nvSpPr>
        <p:spPr>
          <a:xfrm>
            <a:off x="96714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INDIVIDUALLY</a:t>
            </a:r>
            <a:r>
              <a:rPr lang="en-US" sz="3600" dirty="0">
                <a:solidFill>
                  <a:schemeClr val="tx1"/>
                </a:solidFill>
              </a:rPr>
              <a:t> ,,,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We Are One Drop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But Together We Are An </a:t>
            </a:r>
            <a:r>
              <a:rPr lang="en-US" sz="6600" dirty="0">
                <a:solidFill>
                  <a:schemeClr val="tx1"/>
                </a:solidFill>
              </a:rPr>
              <a:t>OCEAN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BF4F22-3ECD-4F0F-835C-05B77659E77F}"/>
              </a:ext>
            </a:extLst>
          </p:cNvPr>
          <p:cNvSpPr/>
          <p:nvPr/>
        </p:nvSpPr>
        <p:spPr>
          <a:xfrm>
            <a:off x="4210047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INDIVIDUALLY</a:t>
            </a:r>
            <a:r>
              <a:rPr lang="en-US" sz="3600" dirty="0">
                <a:solidFill>
                  <a:schemeClr val="tx1"/>
                </a:solidFill>
              </a:rPr>
              <a:t> ,,,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We Are One Drop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But Together We Are An </a:t>
            </a:r>
            <a:r>
              <a:rPr lang="en-US" sz="6600" dirty="0">
                <a:solidFill>
                  <a:schemeClr val="tx1"/>
                </a:solidFill>
              </a:rPr>
              <a:t>OCEAN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5A5143-FCAB-4ACE-A91A-1F0FEBF2A4F4}"/>
              </a:ext>
            </a:extLst>
          </p:cNvPr>
          <p:cNvSpPr/>
          <p:nvPr/>
        </p:nvSpPr>
        <p:spPr>
          <a:xfrm>
            <a:off x="8323382" y="3490546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INDIVIDUALLY</a:t>
            </a:r>
            <a:r>
              <a:rPr lang="en-US" sz="3600" dirty="0">
                <a:solidFill>
                  <a:schemeClr val="tx1"/>
                </a:solidFill>
              </a:rPr>
              <a:t> ,,,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We Are One Drop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But Together We Are An </a:t>
            </a:r>
            <a:r>
              <a:rPr lang="en-US" sz="6600" dirty="0">
                <a:solidFill>
                  <a:schemeClr val="tx1"/>
                </a:solidFill>
              </a:rPr>
              <a:t>OCEAN 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6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D3BC76-B1B7-4BAC-A093-49D60FD9CE5A}"/>
              </a:ext>
            </a:extLst>
          </p:cNvPr>
          <p:cNvSpPr/>
          <p:nvPr/>
        </p:nvSpPr>
        <p:spPr>
          <a:xfrm>
            <a:off x="96714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INDIVIDUALLY</a:t>
            </a:r>
            <a:r>
              <a:rPr lang="en-US" dirty="0">
                <a:solidFill>
                  <a:schemeClr val="tx1"/>
                </a:solidFill>
              </a:rPr>
              <a:t> ,,,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We Are One Drop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But Together We Are An </a:t>
            </a:r>
            <a:r>
              <a:rPr lang="en-US" sz="6000" dirty="0">
                <a:solidFill>
                  <a:schemeClr val="tx1"/>
                </a:solidFill>
              </a:rPr>
              <a:t>OCEAN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D23CB1-D06E-4117-BFC1-FDA917FE0D11}"/>
              </a:ext>
            </a:extLst>
          </p:cNvPr>
          <p:cNvSpPr/>
          <p:nvPr/>
        </p:nvSpPr>
        <p:spPr>
          <a:xfrm>
            <a:off x="4210047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INDIVIDUALLY</a:t>
            </a:r>
            <a:r>
              <a:rPr lang="en-US" sz="3200" dirty="0">
                <a:solidFill>
                  <a:schemeClr val="tx1"/>
                </a:solidFill>
              </a:rPr>
              <a:t> ,,,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We Are One Drop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But Together We Are An </a:t>
            </a:r>
            <a:r>
              <a:rPr lang="en-US" sz="6000" dirty="0">
                <a:solidFill>
                  <a:schemeClr val="tx1"/>
                </a:solidFill>
              </a:rPr>
              <a:t>OCEAN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D76307-1E4D-4E8A-8B11-817833EC0C17}"/>
              </a:ext>
            </a:extLst>
          </p:cNvPr>
          <p:cNvSpPr/>
          <p:nvPr/>
        </p:nvSpPr>
        <p:spPr>
          <a:xfrm>
            <a:off x="8323382" y="96715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INDIVIDUALLY</a:t>
            </a:r>
            <a:r>
              <a:rPr lang="en-US" sz="3200" dirty="0">
                <a:solidFill>
                  <a:schemeClr val="tx1"/>
                </a:solidFill>
              </a:rPr>
              <a:t> ,,,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We Are One Drop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But Together We Are An </a:t>
            </a:r>
            <a:r>
              <a:rPr lang="en-US" sz="6000" dirty="0">
                <a:solidFill>
                  <a:schemeClr val="tx1"/>
                </a:solidFill>
              </a:rPr>
              <a:t>OCEAN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FF188-F0D1-4444-80A7-52AD8593ADF9}"/>
              </a:ext>
            </a:extLst>
          </p:cNvPr>
          <p:cNvSpPr/>
          <p:nvPr/>
        </p:nvSpPr>
        <p:spPr>
          <a:xfrm>
            <a:off x="96714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INDIVIDUALLY</a:t>
            </a:r>
            <a:r>
              <a:rPr lang="en-US" sz="3600" dirty="0">
                <a:solidFill>
                  <a:schemeClr val="tx1"/>
                </a:solidFill>
              </a:rPr>
              <a:t> ,,,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We Are One Drop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But Together We Are An </a:t>
            </a:r>
            <a:r>
              <a:rPr lang="en-US" sz="6600" dirty="0">
                <a:solidFill>
                  <a:schemeClr val="tx1"/>
                </a:solidFill>
              </a:rPr>
              <a:t>OCEAN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BF4F22-3ECD-4F0F-835C-05B77659E77F}"/>
              </a:ext>
            </a:extLst>
          </p:cNvPr>
          <p:cNvSpPr/>
          <p:nvPr/>
        </p:nvSpPr>
        <p:spPr>
          <a:xfrm>
            <a:off x="4210047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INDIVIDUALLY</a:t>
            </a:r>
            <a:r>
              <a:rPr lang="en-US" sz="3600" dirty="0">
                <a:solidFill>
                  <a:schemeClr val="tx1"/>
                </a:solidFill>
              </a:rPr>
              <a:t> ,,,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We Are One Drop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But Together We Are An </a:t>
            </a:r>
            <a:r>
              <a:rPr lang="en-US" sz="6600" dirty="0">
                <a:solidFill>
                  <a:schemeClr val="tx1"/>
                </a:solidFill>
              </a:rPr>
              <a:t>OCEAN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5A5143-FCAB-4ACE-A91A-1F0FEBF2A4F4}"/>
              </a:ext>
            </a:extLst>
          </p:cNvPr>
          <p:cNvSpPr/>
          <p:nvPr/>
        </p:nvSpPr>
        <p:spPr>
          <a:xfrm>
            <a:off x="8323382" y="3490546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INDIVIDUALLY</a:t>
            </a:r>
            <a:r>
              <a:rPr lang="en-US" sz="3600" dirty="0">
                <a:solidFill>
                  <a:schemeClr val="tx1"/>
                </a:solidFill>
              </a:rPr>
              <a:t> ,,,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We Are One Drop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But Together We Are An </a:t>
            </a:r>
            <a:r>
              <a:rPr lang="en-US" sz="6600" dirty="0">
                <a:solidFill>
                  <a:schemeClr val="tx1"/>
                </a:solidFill>
              </a:rPr>
              <a:t>OCEAN 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7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D3BC76-B1B7-4BAC-A093-49D60FD9CE5A}"/>
              </a:ext>
            </a:extLst>
          </p:cNvPr>
          <p:cNvSpPr/>
          <p:nvPr/>
        </p:nvSpPr>
        <p:spPr>
          <a:xfrm>
            <a:off x="96714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are Your Hobbies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How can it affect the project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Pros :--------------------------------------------------------------------------------------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Cons :--------------------------------------------------------------------------------------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D23CB1-D06E-4117-BFC1-FDA917FE0D11}"/>
              </a:ext>
            </a:extLst>
          </p:cNvPr>
          <p:cNvSpPr/>
          <p:nvPr/>
        </p:nvSpPr>
        <p:spPr>
          <a:xfrm>
            <a:off x="4210047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are Your Hobbies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How can it affect the project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Pros :--------------------------------------------------------------------------------------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Cons :--------------------------------------------------------------------------------------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D76307-1E4D-4E8A-8B11-817833EC0C17}"/>
              </a:ext>
            </a:extLst>
          </p:cNvPr>
          <p:cNvSpPr/>
          <p:nvPr/>
        </p:nvSpPr>
        <p:spPr>
          <a:xfrm>
            <a:off x="8323382" y="96715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are Your Hobbies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How can it affect the project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Pros :--------------------------------------------------------------------------------------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Cons :--------------------------------------------------------------------------------------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FF188-F0D1-4444-80A7-52AD8593ADF9}"/>
              </a:ext>
            </a:extLst>
          </p:cNvPr>
          <p:cNvSpPr/>
          <p:nvPr/>
        </p:nvSpPr>
        <p:spPr>
          <a:xfrm>
            <a:off x="96714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specify your talent in four statement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BF4F22-3ECD-4F0F-835C-05B77659E77F}"/>
              </a:ext>
            </a:extLst>
          </p:cNvPr>
          <p:cNvSpPr/>
          <p:nvPr/>
        </p:nvSpPr>
        <p:spPr>
          <a:xfrm>
            <a:off x="4210047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Can you specify your talent in four statement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5A5143-FCAB-4ACE-A91A-1F0FEBF2A4F4}"/>
              </a:ext>
            </a:extLst>
          </p:cNvPr>
          <p:cNvSpPr/>
          <p:nvPr/>
        </p:nvSpPr>
        <p:spPr>
          <a:xfrm>
            <a:off x="8323382" y="3490546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Can you specify your talent in four statement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87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D3BC76-B1B7-4BAC-A093-49D60FD9CE5A}"/>
              </a:ext>
            </a:extLst>
          </p:cNvPr>
          <p:cNvSpPr/>
          <p:nvPr/>
        </p:nvSpPr>
        <p:spPr>
          <a:xfrm>
            <a:off x="96714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Can you specify your talent in four statement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D23CB1-D06E-4117-BFC1-FDA917FE0D11}"/>
              </a:ext>
            </a:extLst>
          </p:cNvPr>
          <p:cNvSpPr/>
          <p:nvPr/>
        </p:nvSpPr>
        <p:spPr>
          <a:xfrm>
            <a:off x="4210047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Can you specify your talent in four statement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D76307-1E4D-4E8A-8B11-817833EC0C17}"/>
              </a:ext>
            </a:extLst>
          </p:cNvPr>
          <p:cNvSpPr/>
          <p:nvPr/>
        </p:nvSpPr>
        <p:spPr>
          <a:xfrm>
            <a:off x="8323382" y="96715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Can you specify your talent in four statement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FF188-F0D1-4444-80A7-52AD8593ADF9}"/>
              </a:ext>
            </a:extLst>
          </p:cNvPr>
          <p:cNvSpPr/>
          <p:nvPr/>
        </p:nvSpPr>
        <p:spPr>
          <a:xfrm>
            <a:off x="96714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Can you specify your talent in four statement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BF4F22-3ECD-4F0F-835C-05B77659E77F}"/>
              </a:ext>
            </a:extLst>
          </p:cNvPr>
          <p:cNvSpPr/>
          <p:nvPr/>
        </p:nvSpPr>
        <p:spPr>
          <a:xfrm>
            <a:off x="4210047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Can you specify your talent in four statement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5A5143-FCAB-4ACE-A91A-1F0FEBF2A4F4}"/>
              </a:ext>
            </a:extLst>
          </p:cNvPr>
          <p:cNvSpPr/>
          <p:nvPr/>
        </p:nvSpPr>
        <p:spPr>
          <a:xfrm>
            <a:off x="8323382" y="3490546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Can you specify your talent in four statement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28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D3BC76-B1B7-4BAC-A093-49D60FD9CE5A}"/>
              </a:ext>
            </a:extLst>
          </p:cNvPr>
          <p:cNvSpPr/>
          <p:nvPr/>
        </p:nvSpPr>
        <p:spPr>
          <a:xfrm>
            <a:off x="96714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Give me a vision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D23CB1-D06E-4117-BFC1-FDA917FE0D11}"/>
              </a:ext>
            </a:extLst>
          </p:cNvPr>
          <p:cNvSpPr/>
          <p:nvPr/>
        </p:nvSpPr>
        <p:spPr>
          <a:xfrm>
            <a:off x="4210047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Give me a vision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D76307-1E4D-4E8A-8B11-817833EC0C17}"/>
              </a:ext>
            </a:extLst>
          </p:cNvPr>
          <p:cNvSpPr/>
          <p:nvPr/>
        </p:nvSpPr>
        <p:spPr>
          <a:xfrm>
            <a:off x="8323382" y="96715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Give me a vision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FF188-F0D1-4444-80A7-52AD8593ADF9}"/>
              </a:ext>
            </a:extLst>
          </p:cNvPr>
          <p:cNvSpPr/>
          <p:nvPr/>
        </p:nvSpPr>
        <p:spPr>
          <a:xfrm>
            <a:off x="96714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Give me a vision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BF4F22-3ECD-4F0F-835C-05B77659E77F}"/>
              </a:ext>
            </a:extLst>
          </p:cNvPr>
          <p:cNvSpPr/>
          <p:nvPr/>
        </p:nvSpPr>
        <p:spPr>
          <a:xfrm>
            <a:off x="4210047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Give me a vision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5A5143-FCAB-4ACE-A91A-1F0FEBF2A4F4}"/>
              </a:ext>
            </a:extLst>
          </p:cNvPr>
          <p:cNvSpPr/>
          <p:nvPr/>
        </p:nvSpPr>
        <p:spPr>
          <a:xfrm>
            <a:off x="8323382" y="3490546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Give me a vision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C5A8B-3062-42C3-AF8E-35C715386D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982" r="50000" b="1264"/>
          <a:stretch/>
        </p:blipFill>
        <p:spPr>
          <a:xfrm>
            <a:off x="296745" y="290146"/>
            <a:ext cx="1664030" cy="14909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ED42E9-2B12-4A2D-8F82-5CEF1E512D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982" r="50000" b="1264"/>
          <a:stretch/>
        </p:blipFill>
        <p:spPr>
          <a:xfrm>
            <a:off x="4446622" y="290146"/>
            <a:ext cx="1664030" cy="1490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96B4F3-335D-4C3D-9DF1-71DD5465B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982" r="50000" b="1264"/>
          <a:stretch/>
        </p:blipFill>
        <p:spPr>
          <a:xfrm>
            <a:off x="8629166" y="290146"/>
            <a:ext cx="1664030" cy="14909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A2EB9C-A23C-4FC8-87E8-5704A831DF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982" r="50000" b="1264"/>
          <a:stretch/>
        </p:blipFill>
        <p:spPr>
          <a:xfrm>
            <a:off x="333289" y="3694793"/>
            <a:ext cx="1664030" cy="14909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8E885-2908-45CE-8AFD-0CA0A1645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982" r="50000" b="1264"/>
          <a:stretch/>
        </p:blipFill>
        <p:spPr>
          <a:xfrm>
            <a:off x="4452429" y="3702903"/>
            <a:ext cx="1664030" cy="14909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DC32A2-45A2-46BF-B54F-09B860FF55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982" r="50000" b="1264"/>
          <a:stretch/>
        </p:blipFill>
        <p:spPr>
          <a:xfrm>
            <a:off x="8629166" y="3694793"/>
            <a:ext cx="1664030" cy="1490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05986F-C77A-4255-86F4-2C9D9A7B3D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7" t="34247"/>
          <a:stretch/>
        </p:blipFill>
        <p:spPr>
          <a:xfrm>
            <a:off x="1960775" y="365798"/>
            <a:ext cx="1358601" cy="1339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059819-9E0D-46B6-BAD7-80DE7D5992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7" t="34247"/>
          <a:stretch/>
        </p:blipFill>
        <p:spPr>
          <a:xfrm>
            <a:off x="6069234" y="357248"/>
            <a:ext cx="1358601" cy="13396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DB5267-6250-42EE-9AF8-047B3CC047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7" t="34247"/>
          <a:stretch/>
        </p:blipFill>
        <p:spPr>
          <a:xfrm>
            <a:off x="10287770" y="365798"/>
            <a:ext cx="1358601" cy="13396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CF9A361-5120-4D50-9EF7-54EDA5612D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7" t="34247"/>
          <a:stretch/>
        </p:blipFill>
        <p:spPr>
          <a:xfrm>
            <a:off x="1994176" y="3788346"/>
            <a:ext cx="1358601" cy="13396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5C14CF-39D1-48CE-A344-B6BF6E3888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7" t="34247"/>
          <a:stretch/>
        </p:blipFill>
        <p:spPr>
          <a:xfrm>
            <a:off x="6110652" y="3788346"/>
            <a:ext cx="1358601" cy="13396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F03E82-A3FD-42C3-8739-BF40639964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7" t="34247"/>
          <a:stretch/>
        </p:blipFill>
        <p:spPr>
          <a:xfrm>
            <a:off x="10223987" y="3768263"/>
            <a:ext cx="1358601" cy="133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D3BC76-B1B7-4BAC-A093-49D60FD9CE5A}"/>
              </a:ext>
            </a:extLst>
          </p:cNvPr>
          <p:cNvSpPr/>
          <p:nvPr/>
        </p:nvSpPr>
        <p:spPr>
          <a:xfrm>
            <a:off x="96714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Give me a vision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D23CB1-D06E-4117-BFC1-FDA917FE0D11}"/>
              </a:ext>
            </a:extLst>
          </p:cNvPr>
          <p:cNvSpPr/>
          <p:nvPr/>
        </p:nvSpPr>
        <p:spPr>
          <a:xfrm>
            <a:off x="4210047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Give me a vision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D76307-1E4D-4E8A-8B11-817833EC0C17}"/>
              </a:ext>
            </a:extLst>
          </p:cNvPr>
          <p:cNvSpPr/>
          <p:nvPr/>
        </p:nvSpPr>
        <p:spPr>
          <a:xfrm>
            <a:off x="8323382" y="96715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Give me a vision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FF188-F0D1-4444-80A7-52AD8593ADF9}"/>
              </a:ext>
            </a:extLst>
          </p:cNvPr>
          <p:cNvSpPr/>
          <p:nvPr/>
        </p:nvSpPr>
        <p:spPr>
          <a:xfrm>
            <a:off x="96714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are the Programming Languages you learn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BF4F22-3ECD-4F0F-835C-05B77659E77F}"/>
              </a:ext>
            </a:extLst>
          </p:cNvPr>
          <p:cNvSpPr/>
          <p:nvPr/>
        </p:nvSpPr>
        <p:spPr>
          <a:xfrm>
            <a:off x="4210047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are the Programming Languages you learn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5A5143-FCAB-4ACE-A91A-1F0FEBF2A4F4}"/>
              </a:ext>
            </a:extLst>
          </p:cNvPr>
          <p:cNvSpPr/>
          <p:nvPr/>
        </p:nvSpPr>
        <p:spPr>
          <a:xfrm>
            <a:off x="8323382" y="3490546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are the Programming Languages you learn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8EA662-95F4-458D-B8E7-8A96E662F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982" r="50000" b="1264"/>
          <a:stretch/>
        </p:blipFill>
        <p:spPr>
          <a:xfrm>
            <a:off x="296745" y="290146"/>
            <a:ext cx="1664030" cy="1490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B965A1-D88B-414A-95A7-89C62A802F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982" r="50000" b="1264"/>
          <a:stretch/>
        </p:blipFill>
        <p:spPr>
          <a:xfrm>
            <a:off x="4446622" y="290146"/>
            <a:ext cx="1664030" cy="14909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08AFD9-557C-4546-9BEA-58F1124E33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982" r="50000" b="1264"/>
          <a:stretch/>
        </p:blipFill>
        <p:spPr>
          <a:xfrm>
            <a:off x="8559957" y="290146"/>
            <a:ext cx="1664030" cy="14909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E23C7B-10C0-47A1-859F-0DC6BBE602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7" t="34247"/>
          <a:stretch/>
        </p:blipFill>
        <p:spPr>
          <a:xfrm>
            <a:off x="6096000" y="365798"/>
            <a:ext cx="1358601" cy="13396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9B1682-8B09-43BB-A7FB-49C7A6F782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7" t="34247"/>
          <a:stretch/>
        </p:blipFill>
        <p:spPr>
          <a:xfrm>
            <a:off x="1953449" y="365798"/>
            <a:ext cx="1358601" cy="1339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FE247B-B753-41A0-82EF-BAB141E73E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7" t="34247"/>
          <a:stretch/>
        </p:blipFill>
        <p:spPr>
          <a:xfrm>
            <a:off x="1960775" y="365798"/>
            <a:ext cx="1358601" cy="1339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11E589-8262-4145-99C5-DAE3A326C7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7" t="34247"/>
          <a:stretch/>
        </p:blipFill>
        <p:spPr>
          <a:xfrm>
            <a:off x="10223987" y="365798"/>
            <a:ext cx="1358601" cy="133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2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D3BC76-B1B7-4BAC-A093-49D60FD9CE5A}"/>
              </a:ext>
            </a:extLst>
          </p:cNvPr>
          <p:cNvSpPr/>
          <p:nvPr/>
        </p:nvSpPr>
        <p:spPr>
          <a:xfrm>
            <a:off x="96714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are the Programming Languages you learn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D23CB1-D06E-4117-BFC1-FDA917FE0D11}"/>
              </a:ext>
            </a:extLst>
          </p:cNvPr>
          <p:cNvSpPr/>
          <p:nvPr/>
        </p:nvSpPr>
        <p:spPr>
          <a:xfrm>
            <a:off x="4210047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are the Programming Languages you learn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D76307-1E4D-4E8A-8B11-817833EC0C17}"/>
              </a:ext>
            </a:extLst>
          </p:cNvPr>
          <p:cNvSpPr/>
          <p:nvPr/>
        </p:nvSpPr>
        <p:spPr>
          <a:xfrm>
            <a:off x="8323382" y="96715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are the Programming Languages you learn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FF188-F0D1-4444-80A7-52AD8593ADF9}"/>
              </a:ext>
            </a:extLst>
          </p:cNvPr>
          <p:cNvSpPr/>
          <p:nvPr/>
        </p:nvSpPr>
        <p:spPr>
          <a:xfrm>
            <a:off x="96714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are the Programming Languages you learn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BF4F22-3ECD-4F0F-835C-05B77659E77F}"/>
              </a:ext>
            </a:extLst>
          </p:cNvPr>
          <p:cNvSpPr/>
          <p:nvPr/>
        </p:nvSpPr>
        <p:spPr>
          <a:xfrm>
            <a:off x="4210047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are the Programming Languages you learn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5A5143-FCAB-4ACE-A91A-1F0FEBF2A4F4}"/>
              </a:ext>
            </a:extLst>
          </p:cNvPr>
          <p:cNvSpPr/>
          <p:nvPr/>
        </p:nvSpPr>
        <p:spPr>
          <a:xfrm>
            <a:off x="8323382" y="3490546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are the Programming Languages you learn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58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D3BC76-B1B7-4BAC-A093-49D60FD9CE5A}"/>
              </a:ext>
            </a:extLst>
          </p:cNvPr>
          <p:cNvSpPr/>
          <p:nvPr/>
        </p:nvSpPr>
        <p:spPr>
          <a:xfrm>
            <a:off x="96714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do you think about me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----------------------------------------------------------------------------------------------Leader Pros :----------------------------------------------------------------------------------------------------------------------------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Leader cons :---------------------------------------------------------------------------------------------------------------------------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D23CB1-D06E-4117-BFC1-FDA917FE0D11}"/>
              </a:ext>
            </a:extLst>
          </p:cNvPr>
          <p:cNvSpPr/>
          <p:nvPr/>
        </p:nvSpPr>
        <p:spPr>
          <a:xfrm>
            <a:off x="4210047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do you think about me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----------------------------------------------------------------------------------------------Leader Pros :----------------------------------------------------------------------------------------------------------------------------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Leader cons :---------------------------------------------------------------------------------------------------------------------------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D76307-1E4D-4E8A-8B11-817833EC0C17}"/>
              </a:ext>
            </a:extLst>
          </p:cNvPr>
          <p:cNvSpPr/>
          <p:nvPr/>
        </p:nvSpPr>
        <p:spPr>
          <a:xfrm>
            <a:off x="8323382" y="96715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do you think about me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----------------------------------------------------------------------------------------------Leader Pros :----------------------------------------------------------------------------------------------------------------------------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Leader cons :---------------------------------------------------------------------------------------------------------------------------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FF188-F0D1-4444-80A7-52AD8593ADF9}"/>
              </a:ext>
            </a:extLst>
          </p:cNvPr>
          <p:cNvSpPr/>
          <p:nvPr/>
        </p:nvSpPr>
        <p:spPr>
          <a:xfrm>
            <a:off x="96714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do you think about me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----------------------------------------------------------------------------------------------Leader Pros :----------------------------------------------------------------------------------------------------------------------------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Leader cons :---------------------------------------------------------------------------------------------------------------------------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BF4F22-3ECD-4F0F-835C-05B77659E77F}"/>
              </a:ext>
            </a:extLst>
          </p:cNvPr>
          <p:cNvSpPr/>
          <p:nvPr/>
        </p:nvSpPr>
        <p:spPr>
          <a:xfrm>
            <a:off x="4210047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do you think about me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----------------------------------------------------------------------------------------------Leader Pros :----------------------------------------------------------------------------------------------------------------------------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Leader cons :---------------------------------------------------------------------------------------------------------------------------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5A5143-FCAB-4ACE-A91A-1F0FEBF2A4F4}"/>
              </a:ext>
            </a:extLst>
          </p:cNvPr>
          <p:cNvSpPr/>
          <p:nvPr/>
        </p:nvSpPr>
        <p:spPr>
          <a:xfrm>
            <a:off x="8323382" y="3490546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do you think about me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----------------------------------------------------------------------------------------------Leader Pros :----------------------------------------------------------------------------------------------------------------------------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Leader cons :---------------------------------------------------------------------------------------------------------------------------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8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D3BC76-B1B7-4BAC-A093-49D60FD9CE5A}"/>
              </a:ext>
            </a:extLst>
          </p:cNvPr>
          <p:cNvSpPr/>
          <p:nvPr/>
        </p:nvSpPr>
        <p:spPr>
          <a:xfrm>
            <a:off x="96714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do you think about me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----------------------------------------------------------------------------------------------Leader Pros :----------------------------------------------------------------------------------------------------------------------------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Leader cons :---------------------------------------------------------------------------------------------------------------------------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D23CB1-D06E-4117-BFC1-FDA917FE0D11}"/>
              </a:ext>
            </a:extLst>
          </p:cNvPr>
          <p:cNvSpPr/>
          <p:nvPr/>
        </p:nvSpPr>
        <p:spPr>
          <a:xfrm>
            <a:off x="4210047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do you think about me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----------------------------------------------------------------------------------------------Leader Pros :----------------------------------------------------------------------------------------------------------------------------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Leader cons :---------------------------------------------------------------------------------------------------------------------------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D76307-1E4D-4E8A-8B11-817833EC0C17}"/>
              </a:ext>
            </a:extLst>
          </p:cNvPr>
          <p:cNvSpPr/>
          <p:nvPr/>
        </p:nvSpPr>
        <p:spPr>
          <a:xfrm>
            <a:off x="8323382" y="96715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What do you think about me 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----------------------------------------------------------------------------------------------Leader Pros :----------------------------------------------------------------------------------------------------------------------------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Leader cons :---------------------------------------------------------------------------------------------------------------------------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FF188-F0D1-4444-80A7-52AD8593ADF9}"/>
              </a:ext>
            </a:extLst>
          </p:cNvPr>
          <p:cNvSpPr/>
          <p:nvPr/>
        </p:nvSpPr>
        <p:spPr>
          <a:xfrm>
            <a:off x="96714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 me your desired job in our team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Why?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BF4F22-3ECD-4F0F-835C-05B77659E77F}"/>
              </a:ext>
            </a:extLst>
          </p:cNvPr>
          <p:cNvSpPr/>
          <p:nvPr/>
        </p:nvSpPr>
        <p:spPr>
          <a:xfrm>
            <a:off x="4210047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Give me your desired job in our team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Why?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5A5143-FCAB-4ACE-A91A-1F0FEBF2A4F4}"/>
              </a:ext>
            </a:extLst>
          </p:cNvPr>
          <p:cNvSpPr/>
          <p:nvPr/>
        </p:nvSpPr>
        <p:spPr>
          <a:xfrm>
            <a:off x="8323382" y="3490546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Give me your desired job in our team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Why?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2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D3BC76-B1B7-4BAC-A093-49D60FD9CE5A}"/>
              </a:ext>
            </a:extLst>
          </p:cNvPr>
          <p:cNvSpPr/>
          <p:nvPr/>
        </p:nvSpPr>
        <p:spPr>
          <a:xfrm>
            <a:off x="96714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Give me your desired job in our team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Why?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D23CB1-D06E-4117-BFC1-FDA917FE0D11}"/>
              </a:ext>
            </a:extLst>
          </p:cNvPr>
          <p:cNvSpPr/>
          <p:nvPr/>
        </p:nvSpPr>
        <p:spPr>
          <a:xfrm>
            <a:off x="4210047" y="96715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Give me your desired job in our team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Why?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D76307-1E4D-4E8A-8B11-817833EC0C17}"/>
              </a:ext>
            </a:extLst>
          </p:cNvPr>
          <p:cNvSpPr/>
          <p:nvPr/>
        </p:nvSpPr>
        <p:spPr>
          <a:xfrm>
            <a:off x="8323382" y="96715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Give me your desired job in our team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Why?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FF188-F0D1-4444-80A7-52AD8593ADF9}"/>
              </a:ext>
            </a:extLst>
          </p:cNvPr>
          <p:cNvSpPr/>
          <p:nvPr/>
        </p:nvSpPr>
        <p:spPr>
          <a:xfrm>
            <a:off x="96714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Give me your desired job in our team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Why?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BF4F22-3ECD-4F0F-835C-05B77659E77F}"/>
              </a:ext>
            </a:extLst>
          </p:cNvPr>
          <p:cNvSpPr/>
          <p:nvPr/>
        </p:nvSpPr>
        <p:spPr>
          <a:xfrm>
            <a:off x="4210047" y="3490546"/>
            <a:ext cx="3801211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Give me your desired job in our team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Why?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5A5143-FCAB-4ACE-A91A-1F0FEBF2A4F4}"/>
              </a:ext>
            </a:extLst>
          </p:cNvPr>
          <p:cNvSpPr/>
          <p:nvPr/>
        </p:nvSpPr>
        <p:spPr>
          <a:xfrm>
            <a:off x="8323382" y="3490546"/>
            <a:ext cx="3801210" cy="3200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Give me your desired job in our team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Why?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7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756</Words>
  <Application>Microsoft Office PowerPoint</Application>
  <PresentationFormat>Widescreen</PresentationFormat>
  <Paragraphs>234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</cp:revision>
  <dcterms:created xsi:type="dcterms:W3CDTF">2019-04-22T05:18:02Z</dcterms:created>
  <dcterms:modified xsi:type="dcterms:W3CDTF">2019-04-29T18:45:36Z</dcterms:modified>
</cp:coreProperties>
</file>