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8745200" cy="277971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535" autoAdjust="0"/>
  </p:normalViewPr>
  <p:slideViewPr>
    <p:cSldViewPr snapToGrid="0">
      <p:cViewPr>
        <p:scale>
          <a:sx n="66" d="100"/>
          <a:sy n="66" d="100"/>
        </p:scale>
        <p:origin x="86" y="-79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759131-CBCB-4F61-803D-47F4EFF71F19}" type="doc">
      <dgm:prSet loTypeId="urn:microsoft.com/office/officeart/2011/layout/TabList" loCatId="list" qsTypeId="urn:microsoft.com/office/officeart/2005/8/quickstyle/3d9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C50D841-EFB5-4260-97FF-3678FCBB1C57}">
      <dgm:prSet phldrT="[Text]"/>
      <dgm:spPr/>
      <dgm:t>
        <a:bodyPr/>
        <a:lstStyle/>
        <a:p>
          <a:r>
            <a:rPr lang="af-ZA" dirty="0"/>
            <a:t>Solution</a:t>
          </a:r>
          <a:endParaRPr lang="en-US" dirty="0"/>
        </a:p>
      </dgm:t>
    </dgm:pt>
    <dgm:pt modelId="{E86DD2DC-CD80-42FA-BCCD-5F1EB5A52BF6}" type="parTrans" cxnId="{B6DBEBDB-31F4-4264-802C-FEC2705C5957}">
      <dgm:prSet/>
      <dgm:spPr/>
      <dgm:t>
        <a:bodyPr/>
        <a:lstStyle/>
        <a:p>
          <a:endParaRPr lang="en-US"/>
        </a:p>
      </dgm:t>
    </dgm:pt>
    <dgm:pt modelId="{967A21C7-4E29-40E0-93F7-E035B6371A9A}" type="sibTrans" cxnId="{B6DBEBDB-31F4-4264-802C-FEC2705C5957}">
      <dgm:prSet/>
      <dgm:spPr/>
      <dgm:t>
        <a:bodyPr/>
        <a:lstStyle/>
        <a:p>
          <a:endParaRPr lang="en-US"/>
        </a:p>
      </dgm:t>
    </dgm:pt>
    <dgm:pt modelId="{45E80AF4-8DD0-4262-A7C0-77A90D8D1DCC}">
      <dgm:prSet phldrT="[Text]" custT="1"/>
      <dgm:spPr/>
      <dgm:t>
        <a:bodyPr/>
        <a:lstStyle/>
        <a:p>
          <a:r>
            <a:rPr lang="af-ZA" sz="3200" dirty="0"/>
            <a:t>TAVSS</a:t>
          </a:r>
          <a:endParaRPr lang="en-US" sz="2300" dirty="0"/>
        </a:p>
      </dgm:t>
    </dgm:pt>
    <dgm:pt modelId="{989A5E60-0082-4037-8AA6-62AEA19C6956}" type="parTrans" cxnId="{0355B015-C5EC-4880-944D-55573C0047BC}">
      <dgm:prSet/>
      <dgm:spPr/>
      <dgm:t>
        <a:bodyPr/>
        <a:lstStyle/>
        <a:p>
          <a:endParaRPr lang="en-US"/>
        </a:p>
      </dgm:t>
    </dgm:pt>
    <dgm:pt modelId="{AAABD693-563F-42AE-9C01-EF1007CDB1AD}" type="sibTrans" cxnId="{0355B015-C5EC-4880-944D-55573C0047BC}">
      <dgm:prSet/>
      <dgm:spPr/>
      <dgm:t>
        <a:bodyPr/>
        <a:lstStyle/>
        <a:p>
          <a:endParaRPr lang="en-US"/>
        </a:p>
      </dgm:t>
    </dgm:pt>
    <dgm:pt modelId="{A4EDFCB1-A977-49DF-B565-4D794D6AB741}">
      <dgm:prSet phldrT="[Text]" custT="1"/>
      <dgm:spPr/>
      <dgm:t>
        <a:bodyPr/>
        <a:lstStyle/>
        <a:p>
          <a:r>
            <a:rPr lang="af-ZA" sz="2400" dirty="0"/>
            <a:t>2projects</a:t>
          </a:r>
          <a:endParaRPr lang="en-US" sz="1800" dirty="0"/>
        </a:p>
      </dgm:t>
    </dgm:pt>
    <dgm:pt modelId="{C9B0A039-F61B-4E22-B15D-0857E39BC3F6}" type="parTrans" cxnId="{BE3C4901-40E7-4124-BEF7-BC0299D213EF}">
      <dgm:prSet/>
      <dgm:spPr/>
      <dgm:t>
        <a:bodyPr/>
        <a:lstStyle/>
        <a:p>
          <a:endParaRPr lang="en-US"/>
        </a:p>
      </dgm:t>
    </dgm:pt>
    <dgm:pt modelId="{48BE0686-EEA0-47A6-996E-8310D3510C23}" type="sibTrans" cxnId="{BE3C4901-40E7-4124-BEF7-BC0299D213EF}">
      <dgm:prSet/>
      <dgm:spPr/>
      <dgm:t>
        <a:bodyPr/>
        <a:lstStyle/>
        <a:p>
          <a:endParaRPr lang="en-US"/>
        </a:p>
      </dgm:t>
    </dgm:pt>
    <dgm:pt modelId="{AA1655C9-00E6-42E7-8DE6-B2C70BB1A2BD}">
      <dgm:prSet phldrT="[Text]"/>
      <dgm:spPr/>
      <dgm:t>
        <a:bodyPr/>
        <a:lstStyle/>
        <a:p>
          <a:r>
            <a:rPr lang="af-ZA" dirty="0"/>
            <a:t>Project </a:t>
          </a:r>
          <a:endParaRPr lang="en-US" dirty="0"/>
        </a:p>
      </dgm:t>
    </dgm:pt>
    <dgm:pt modelId="{52099F7F-78EA-456F-B1DA-D034BD72F6FC}" type="parTrans" cxnId="{25E91235-0CE3-425E-9B2A-92151273D7AA}">
      <dgm:prSet/>
      <dgm:spPr/>
      <dgm:t>
        <a:bodyPr/>
        <a:lstStyle/>
        <a:p>
          <a:endParaRPr lang="en-US"/>
        </a:p>
      </dgm:t>
    </dgm:pt>
    <dgm:pt modelId="{84457FC0-A777-4BA1-8212-507CCFC0E13E}" type="sibTrans" cxnId="{25E91235-0CE3-425E-9B2A-92151273D7AA}">
      <dgm:prSet/>
      <dgm:spPr/>
      <dgm:t>
        <a:bodyPr/>
        <a:lstStyle/>
        <a:p>
          <a:endParaRPr lang="en-US"/>
        </a:p>
      </dgm:t>
    </dgm:pt>
    <dgm:pt modelId="{1D603B02-CAB9-4F3C-BCE8-B3358B2AD63C}">
      <dgm:prSet phldrT="[Text]"/>
      <dgm:spPr/>
      <dgm:t>
        <a:bodyPr/>
        <a:lstStyle/>
        <a:p>
          <a:r>
            <a:rPr lang="af-ZA" dirty="0"/>
            <a:t>Competition</a:t>
          </a:r>
          <a:endParaRPr lang="en-US" dirty="0"/>
        </a:p>
      </dgm:t>
    </dgm:pt>
    <dgm:pt modelId="{BD4E9654-2F98-48CB-BEF9-32CE58916700}" type="parTrans" cxnId="{A9B0F226-7543-4D69-B6B4-6BD7B0B70613}">
      <dgm:prSet/>
      <dgm:spPr/>
      <dgm:t>
        <a:bodyPr/>
        <a:lstStyle/>
        <a:p>
          <a:endParaRPr lang="en-US"/>
        </a:p>
      </dgm:t>
    </dgm:pt>
    <dgm:pt modelId="{60192E52-D89A-464E-BDDD-DB3E4E39DFED}" type="sibTrans" cxnId="{A9B0F226-7543-4D69-B6B4-6BD7B0B70613}">
      <dgm:prSet/>
      <dgm:spPr/>
      <dgm:t>
        <a:bodyPr/>
        <a:lstStyle/>
        <a:p>
          <a:endParaRPr lang="en-US"/>
        </a:p>
      </dgm:t>
    </dgm:pt>
    <dgm:pt modelId="{DB427A98-632F-4156-9803-B886A8E362BB}">
      <dgm:prSet phldrT="[Text]" custT="1"/>
      <dgm:spPr/>
      <dgm:t>
        <a:bodyPr/>
        <a:lstStyle/>
        <a:p>
          <a:r>
            <a:rPr lang="af-ZA" sz="1800" dirty="0"/>
            <a:t>2 </a:t>
          </a:r>
          <a:r>
            <a:rPr lang="af-ZA" sz="2400" dirty="0"/>
            <a:t>Applications</a:t>
          </a:r>
          <a:r>
            <a:rPr lang="af-ZA" sz="1800" dirty="0"/>
            <a:t> </a:t>
          </a:r>
          <a:endParaRPr lang="en-US" sz="1800" dirty="0"/>
        </a:p>
      </dgm:t>
    </dgm:pt>
    <dgm:pt modelId="{CBEB1E83-021F-41FA-9906-12E1774EB2D2}" type="parTrans" cxnId="{6A40826A-6197-4F06-BDA5-6A4B11BF5C81}">
      <dgm:prSet/>
      <dgm:spPr/>
      <dgm:t>
        <a:bodyPr/>
        <a:lstStyle/>
        <a:p>
          <a:endParaRPr lang="en-US"/>
        </a:p>
      </dgm:t>
    </dgm:pt>
    <dgm:pt modelId="{649E1D38-0D94-4739-868E-7CE16A53F09C}" type="sibTrans" cxnId="{6A40826A-6197-4F06-BDA5-6A4B11BF5C81}">
      <dgm:prSet/>
      <dgm:spPr/>
      <dgm:t>
        <a:bodyPr/>
        <a:lstStyle/>
        <a:p>
          <a:endParaRPr lang="en-US"/>
        </a:p>
      </dgm:t>
    </dgm:pt>
    <dgm:pt modelId="{349EBC70-7F99-4B54-832A-5BB7D8E91686}">
      <dgm:prSet phldrT="[Text]"/>
      <dgm:spPr/>
      <dgm:t>
        <a:bodyPr/>
        <a:lstStyle/>
        <a:p>
          <a:r>
            <a:rPr lang="af-ZA" dirty="0"/>
            <a:t>project</a:t>
          </a:r>
          <a:endParaRPr lang="en-US" dirty="0"/>
        </a:p>
      </dgm:t>
    </dgm:pt>
    <dgm:pt modelId="{4FBB7CDB-1F90-4BCD-895C-F9AAC2C27561}" type="parTrans" cxnId="{4E8A9DDC-DCB9-4A8B-B438-DC50FA21D044}">
      <dgm:prSet/>
      <dgm:spPr/>
      <dgm:t>
        <a:bodyPr/>
        <a:lstStyle/>
        <a:p>
          <a:endParaRPr lang="en-US"/>
        </a:p>
      </dgm:t>
    </dgm:pt>
    <dgm:pt modelId="{860F159E-1A17-43D6-B80C-F5DFB5F0AC50}" type="sibTrans" cxnId="{4E8A9DDC-DCB9-4A8B-B438-DC50FA21D044}">
      <dgm:prSet/>
      <dgm:spPr/>
      <dgm:t>
        <a:bodyPr/>
        <a:lstStyle/>
        <a:p>
          <a:endParaRPr lang="en-US"/>
        </a:p>
      </dgm:t>
    </dgm:pt>
    <dgm:pt modelId="{52F07B18-C830-452B-8DAA-35CDD487BAC0}">
      <dgm:prSet phldrT="[Text]"/>
      <dgm:spPr/>
      <dgm:t>
        <a:bodyPr/>
        <a:lstStyle/>
        <a:p>
          <a:r>
            <a:rPr lang="af-ZA" dirty="0"/>
            <a:t>Application</a:t>
          </a:r>
          <a:endParaRPr lang="en-US" dirty="0"/>
        </a:p>
      </dgm:t>
    </dgm:pt>
    <dgm:pt modelId="{2FB31D10-08FA-47B2-BA01-7AC94447783E}" type="parTrans" cxnId="{7924CF21-88D0-4B93-AA06-CADF7252D2F6}">
      <dgm:prSet/>
      <dgm:spPr/>
      <dgm:t>
        <a:bodyPr/>
        <a:lstStyle/>
        <a:p>
          <a:endParaRPr lang="en-US"/>
        </a:p>
      </dgm:t>
    </dgm:pt>
    <dgm:pt modelId="{EE0A8EF0-4D17-43A1-BDDC-67C86EF7CB41}" type="sibTrans" cxnId="{7924CF21-88D0-4B93-AA06-CADF7252D2F6}">
      <dgm:prSet/>
      <dgm:spPr/>
      <dgm:t>
        <a:bodyPr/>
        <a:lstStyle/>
        <a:p>
          <a:endParaRPr lang="en-US"/>
        </a:p>
      </dgm:t>
    </dgm:pt>
    <dgm:pt modelId="{D95B9AD5-95FE-43B6-8115-82E46E5E0912}">
      <dgm:prSet phldrT="[Text]" custT="1"/>
      <dgm:spPr/>
      <dgm:t>
        <a:bodyPr/>
        <a:lstStyle/>
        <a:p>
          <a:pPr rtl="0"/>
          <a:r>
            <a:rPr lang="af-ZA" sz="1800" dirty="0"/>
            <a:t>Compete App</a:t>
          </a:r>
          <a:endParaRPr lang="en-US" sz="1800" dirty="0"/>
        </a:p>
      </dgm:t>
    </dgm:pt>
    <dgm:pt modelId="{E79F6BFD-11A8-499D-A06C-1DC87F2F91AB}" type="parTrans" cxnId="{376F19C8-DF14-44D6-9E85-B1B2D8E2AA94}">
      <dgm:prSet/>
      <dgm:spPr/>
      <dgm:t>
        <a:bodyPr/>
        <a:lstStyle/>
        <a:p>
          <a:endParaRPr lang="en-US"/>
        </a:p>
      </dgm:t>
    </dgm:pt>
    <dgm:pt modelId="{E97ABBB1-B37D-48F6-B6FD-91EFD40ED9C6}" type="sibTrans" cxnId="{376F19C8-DF14-44D6-9E85-B1B2D8E2AA94}">
      <dgm:prSet/>
      <dgm:spPr/>
      <dgm:t>
        <a:bodyPr/>
        <a:lstStyle/>
        <a:p>
          <a:endParaRPr lang="en-US"/>
        </a:p>
      </dgm:t>
    </dgm:pt>
    <dgm:pt modelId="{30D386B7-635D-41E1-A41E-772A911B0791}">
      <dgm:prSet phldrT="[Text]" custT="1"/>
      <dgm:spPr/>
      <dgm:t>
        <a:bodyPr/>
        <a:lstStyle/>
        <a:p>
          <a:pPr rtl="0"/>
          <a:r>
            <a:rPr lang="af-ZA" sz="1800" dirty="0"/>
            <a:t>BC game</a:t>
          </a:r>
          <a:endParaRPr lang="en-US" sz="1800" dirty="0"/>
        </a:p>
      </dgm:t>
    </dgm:pt>
    <dgm:pt modelId="{0A71905B-EF1E-4210-89C4-5FCBB369CC7A}" type="parTrans" cxnId="{BEF75FE2-1387-43E3-A173-BE8649E7EAD6}">
      <dgm:prSet/>
      <dgm:spPr/>
      <dgm:t>
        <a:bodyPr/>
        <a:lstStyle/>
        <a:p>
          <a:endParaRPr lang="en-US"/>
        </a:p>
      </dgm:t>
    </dgm:pt>
    <dgm:pt modelId="{AB5C2406-1266-46B6-BA1B-2D8EF0B871DC}" type="sibTrans" cxnId="{BEF75FE2-1387-43E3-A173-BE8649E7EAD6}">
      <dgm:prSet/>
      <dgm:spPr/>
      <dgm:t>
        <a:bodyPr/>
        <a:lstStyle/>
        <a:p>
          <a:endParaRPr lang="en-US"/>
        </a:p>
      </dgm:t>
    </dgm:pt>
    <dgm:pt modelId="{255CCE9C-CE60-492A-A5BD-039C1C419642}">
      <dgm:prSet phldrT="[Text]"/>
      <dgm:spPr/>
      <dgm:t>
        <a:bodyPr/>
        <a:lstStyle/>
        <a:p>
          <a:r>
            <a:rPr lang="af-ZA" dirty="0"/>
            <a:t>Courses</a:t>
          </a:r>
          <a:endParaRPr lang="en-US" dirty="0"/>
        </a:p>
      </dgm:t>
    </dgm:pt>
    <dgm:pt modelId="{85152D9C-71A1-48C2-B8BF-7321AD69FC44}" type="parTrans" cxnId="{DF404525-168E-41B6-9645-E048EECB60B6}">
      <dgm:prSet/>
      <dgm:spPr/>
      <dgm:t>
        <a:bodyPr/>
        <a:lstStyle/>
        <a:p>
          <a:endParaRPr lang="en-US"/>
        </a:p>
      </dgm:t>
    </dgm:pt>
    <dgm:pt modelId="{DE391058-5833-428D-A2A9-DD5705B03E3F}" type="sibTrans" cxnId="{DF404525-168E-41B6-9645-E048EECB60B6}">
      <dgm:prSet/>
      <dgm:spPr/>
      <dgm:t>
        <a:bodyPr/>
        <a:lstStyle/>
        <a:p>
          <a:endParaRPr lang="en-US"/>
        </a:p>
      </dgm:t>
    </dgm:pt>
    <dgm:pt modelId="{CFC651FD-1079-40AF-ABC0-8E9F5349C0E6}" type="pres">
      <dgm:prSet presAssocID="{36759131-CBCB-4F61-803D-47F4EFF71F19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E492767D-8E50-4291-AC8E-C7AC96EEDC15}" type="pres">
      <dgm:prSet presAssocID="{5C50D841-EFB5-4260-97FF-3678FCBB1C57}" presName="composite" presStyleCnt="0"/>
      <dgm:spPr/>
    </dgm:pt>
    <dgm:pt modelId="{26A59FB6-1C1C-41FC-A01F-7DAC4470A906}" type="pres">
      <dgm:prSet presAssocID="{5C50D841-EFB5-4260-97FF-3678FCBB1C57}" presName="FirstChild" presStyleLbl="revTx" presStyleIdx="0" presStyleCnt="8">
        <dgm:presLayoutVars>
          <dgm:chMax val="0"/>
          <dgm:chPref val="0"/>
          <dgm:bulletEnabled val="1"/>
        </dgm:presLayoutVars>
      </dgm:prSet>
      <dgm:spPr/>
    </dgm:pt>
    <dgm:pt modelId="{BD3B3A39-99AD-468C-9027-8512372CDE68}" type="pres">
      <dgm:prSet presAssocID="{5C50D841-EFB5-4260-97FF-3678FCBB1C57}" presName="Parent" presStyleLbl="alignNode1" presStyleIdx="0" presStyleCnt="6">
        <dgm:presLayoutVars>
          <dgm:chMax val="3"/>
          <dgm:chPref val="3"/>
          <dgm:bulletEnabled val="1"/>
        </dgm:presLayoutVars>
      </dgm:prSet>
      <dgm:spPr/>
    </dgm:pt>
    <dgm:pt modelId="{4A4F74C5-0611-4AC4-82DB-FBBEE60806DA}" type="pres">
      <dgm:prSet presAssocID="{5C50D841-EFB5-4260-97FF-3678FCBB1C57}" presName="Accent" presStyleLbl="parChTrans1D1" presStyleIdx="0" presStyleCnt="6"/>
      <dgm:spPr/>
    </dgm:pt>
    <dgm:pt modelId="{D539226D-02D4-4B18-8F25-C8D8E63831CB}" type="pres">
      <dgm:prSet presAssocID="{5C50D841-EFB5-4260-97FF-3678FCBB1C57}" presName="Child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675422B2-85AB-4234-90E4-35237FC57623}" type="pres">
      <dgm:prSet presAssocID="{967A21C7-4E29-40E0-93F7-E035B6371A9A}" presName="sibTrans" presStyleCnt="0"/>
      <dgm:spPr/>
    </dgm:pt>
    <dgm:pt modelId="{3011265B-7640-44D1-BC4E-64429011974D}" type="pres">
      <dgm:prSet presAssocID="{AA1655C9-00E6-42E7-8DE6-B2C70BB1A2BD}" presName="composite" presStyleCnt="0"/>
      <dgm:spPr/>
    </dgm:pt>
    <dgm:pt modelId="{BBACBF8F-7E45-4F2A-B71A-941F60BB4732}" type="pres">
      <dgm:prSet presAssocID="{AA1655C9-00E6-42E7-8DE6-B2C70BB1A2BD}" presName="FirstChild" presStyleLbl="revTx" presStyleIdx="2" presStyleCnt="8" custLinFactNeighborX="262">
        <dgm:presLayoutVars>
          <dgm:chMax val="0"/>
          <dgm:chPref val="0"/>
          <dgm:bulletEnabled val="1"/>
        </dgm:presLayoutVars>
      </dgm:prSet>
      <dgm:spPr/>
    </dgm:pt>
    <dgm:pt modelId="{B7E2F38C-2F0F-43A5-BAFC-A7C0B2DFCBE7}" type="pres">
      <dgm:prSet presAssocID="{AA1655C9-00E6-42E7-8DE6-B2C70BB1A2BD}" presName="Parent" presStyleLbl="alignNode1" presStyleIdx="1" presStyleCnt="6" custLinFactNeighborX="4681" custLinFactNeighborY="9344">
        <dgm:presLayoutVars>
          <dgm:chMax val="3"/>
          <dgm:chPref val="3"/>
          <dgm:bulletEnabled val="1"/>
        </dgm:presLayoutVars>
      </dgm:prSet>
      <dgm:spPr/>
    </dgm:pt>
    <dgm:pt modelId="{D7DEB5C3-25BC-4434-9FA4-B412E6B96FC8}" type="pres">
      <dgm:prSet presAssocID="{AA1655C9-00E6-42E7-8DE6-B2C70BB1A2BD}" presName="Accent" presStyleLbl="parChTrans1D1" presStyleIdx="1" presStyleCnt="6"/>
      <dgm:spPr/>
    </dgm:pt>
    <dgm:pt modelId="{FFD6B18C-4777-4176-A29D-B29EC117F0A5}" type="pres">
      <dgm:prSet presAssocID="{AA1655C9-00E6-42E7-8DE6-B2C70BB1A2BD}" presName="Child" presStyleLbl="revTx" presStyleIdx="3" presStyleCnt="8" custLinFactY="-7907" custLinFactNeighborX="-2327" custLinFactNeighborY="-100000">
        <dgm:presLayoutVars>
          <dgm:chMax val="0"/>
          <dgm:chPref val="0"/>
          <dgm:bulletEnabled val="1"/>
        </dgm:presLayoutVars>
      </dgm:prSet>
      <dgm:spPr/>
    </dgm:pt>
    <dgm:pt modelId="{B26786A8-ED5A-49D8-AA84-B3F0E2627D9E}" type="pres">
      <dgm:prSet presAssocID="{84457FC0-A777-4BA1-8212-507CCFC0E13E}" presName="sibTrans" presStyleCnt="0"/>
      <dgm:spPr/>
    </dgm:pt>
    <dgm:pt modelId="{AF44B486-9191-44B4-9269-2225B7319E75}" type="pres">
      <dgm:prSet presAssocID="{D95B9AD5-95FE-43B6-8115-82E46E5E0912}" presName="composite" presStyleCnt="0"/>
      <dgm:spPr/>
    </dgm:pt>
    <dgm:pt modelId="{782D2F8C-C13E-441C-BA00-BD6B53E49EF6}" type="pres">
      <dgm:prSet presAssocID="{D95B9AD5-95FE-43B6-8115-82E46E5E0912}" presName="FirstChild" presStyleLbl="revTx" presStyleIdx="4" presStyleCnt="8" custLinFactNeighborX="-786" custLinFactNeighborY="-37968">
        <dgm:presLayoutVars>
          <dgm:chMax val="0"/>
          <dgm:chPref val="0"/>
          <dgm:bulletEnabled val="1"/>
        </dgm:presLayoutVars>
      </dgm:prSet>
      <dgm:spPr/>
    </dgm:pt>
    <dgm:pt modelId="{81C12020-C13D-4C7A-91E5-B6F4AC652CA6}" type="pres">
      <dgm:prSet presAssocID="{D95B9AD5-95FE-43B6-8115-82E46E5E0912}" presName="Parent" presStyleLbl="alignNode1" presStyleIdx="2" presStyleCnt="6" custLinFactY="-59418" custLinFactNeighborX="97327" custLinFactNeighborY="-100000">
        <dgm:presLayoutVars>
          <dgm:chMax val="3"/>
          <dgm:chPref val="3"/>
          <dgm:bulletEnabled val="1"/>
        </dgm:presLayoutVars>
      </dgm:prSet>
      <dgm:spPr/>
    </dgm:pt>
    <dgm:pt modelId="{93727135-492B-4B3C-9428-F83FD7CCF101}" type="pres">
      <dgm:prSet presAssocID="{D95B9AD5-95FE-43B6-8115-82E46E5E0912}" presName="Accent" presStyleLbl="parChTrans1D1" presStyleIdx="2" presStyleCnt="6"/>
      <dgm:spPr/>
    </dgm:pt>
    <dgm:pt modelId="{BD636D6B-8C0D-4718-A73A-C412758DB6CF}" type="pres">
      <dgm:prSet presAssocID="{E97ABBB1-B37D-48F6-B6FD-91EFD40ED9C6}" presName="sibTrans" presStyleCnt="0"/>
      <dgm:spPr/>
    </dgm:pt>
    <dgm:pt modelId="{FB6CC512-F568-4E91-AA27-770436C40C64}" type="pres">
      <dgm:prSet presAssocID="{30D386B7-635D-41E1-A41E-772A911B0791}" presName="composite" presStyleCnt="0"/>
      <dgm:spPr/>
    </dgm:pt>
    <dgm:pt modelId="{8E217917-A48D-49A3-A9B3-B05478CE70D0}" type="pres">
      <dgm:prSet presAssocID="{30D386B7-635D-41E1-A41E-772A911B0791}" presName="FirstChild" presStyleLbl="revTx" presStyleIdx="5" presStyleCnt="8" custLinFactNeighborX="-4456" custLinFactNeighborY="17133">
        <dgm:presLayoutVars>
          <dgm:chMax val="0"/>
          <dgm:chPref val="0"/>
          <dgm:bulletEnabled val="1"/>
        </dgm:presLayoutVars>
      </dgm:prSet>
      <dgm:spPr/>
    </dgm:pt>
    <dgm:pt modelId="{BEE0EA8A-1F87-4205-A607-AA5947A87BB1}" type="pres">
      <dgm:prSet presAssocID="{30D386B7-635D-41E1-A41E-772A911B0791}" presName="Parent" presStyleLbl="alignNode1" presStyleIdx="3" presStyleCnt="6" custLinFactY="-20340" custLinFactNeighborX="97327" custLinFactNeighborY="-100000">
        <dgm:presLayoutVars>
          <dgm:chMax val="3"/>
          <dgm:chPref val="3"/>
          <dgm:bulletEnabled val="1"/>
        </dgm:presLayoutVars>
      </dgm:prSet>
      <dgm:spPr/>
    </dgm:pt>
    <dgm:pt modelId="{8EDCFE3F-197F-4D9C-9724-466DDF666B61}" type="pres">
      <dgm:prSet presAssocID="{30D386B7-635D-41E1-A41E-772A911B0791}" presName="Accent" presStyleLbl="parChTrans1D1" presStyleIdx="3" presStyleCnt="6"/>
      <dgm:spPr/>
    </dgm:pt>
    <dgm:pt modelId="{0598F2A2-7C03-4C6C-9B43-F8FB726E98DB}" type="pres">
      <dgm:prSet presAssocID="{AB5C2406-1266-46B6-BA1B-2D8EF0B871DC}" presName="sibTrans" presStyleCnt="0"/>
      <dgm:spPr/>
    </dgm:pt>
    <dgm:pt modelId="{761BB230-E831-4386-8A38-C913A6DA817B}" type="pres">
      <dgm:prSet presAssocID="{349EBC70-7F99-4B54-832A-5BB7D8E91686}" presName="composite" presStyleCnt="0"/>
      <dgm:spPr/>
    </dgm:pt>
    <dgm:pt modelId="{EAE82ADA-ABEF-4C9B-935B-49F8E2B83AE2}" type="pres">
      <dgm:prSet presAssocID="{349EBC70-7F99-4B54-832A-5BB7D8E91686}" presName="FirstChild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B592D209-5B50-4857-8D54-6988DB52E9E7}" type="pres">
      <dgm:prSet presAssocID="{349EBC70-7F99-4B54-832A-5BB7D8E91686}" presName="Parent" presStyleLbl="alignNode1" presStyleIdx="4" presStyleCnt="6">
        <dgm:presLayoutVars>
          <dgm:chMax val="3"/>
          <dgm:chPref val="3"/>
          <dgm:bulletEnabled val="1"/>
        </dgm:presLayoutVars>
      </dgm:prSet>
      <dgm:spPr/>
    </dgm:pt>
    <dgm:pt modelId="{203F734F-100A-4C14-9CEE-CB26768E5FFB}" type="pres">
      <dgm:prSet presAssocID="{349EBC70-7F99-4B54-832A-5BB7D8E91686}" presName="Accent" presStyleLbl="parChTrans1D1" presStyleIdx="4" presStyleCnt="6"/>
      <dgm:spPr/>
    </dgm:pt>
    <dgm:pt modelId="{D331CDF1-3B55-4D20-ABC8-6F12305B8336}" type="pres">
      <dgm:prSet presAssocID="{860F159E-1A17-43D6-B80C-F5DFB5F0AC50}" presName="sibTrans" presStyleCnt="0"/>
      <dgm:spPr/>
    </dgm:pt>
    <dgm:pt modelId="{B45BCDAA-7A36-47D9-A38C-DFA572BB6744}" type="pres">
      <dgm:prSet presAssocID="{255CCE9C-CE60-492A-A5BD-039C1C419642}" presName="composite" presStyleCnt="0"/>
      <dgm:spPr/>
    </dgm:pt>
    <dgm:pt modelId="{969400D0-CC5C-4320-A459-6AB1C94BA2F6}" type="pres">
      <dgm:prSet presAssocID="{255CCE9C-CE60-492A-A5BD-039C1C419642}" presName="FirstChild" presStyleLbl="revTx" presStyleIdx="7" presStyleCnt="8">
        <dgm:presLayoutVars>
          <dgm:chMax val="0"/>
          <dgm:chPref val="0"/>
          <dgm:bulletEnabled val="1"/>
        </dgm:presLayoutVars>
      </dgm:prSet>
      <dgm:spPr/>
    </dgm:pt>
    <dgm:pt modelId="{818CEF97-DC75-4E15-86C0-45B0C289A89C}" type="pres">
      <dgm:prSet presAssocID="{255CCE9C-CE60-492A-A5BD-039C1C419642}" presName="Parent" presStyleLbl="alignNode1" presStyleIdx="5" presStyleCnt="6" custLinFactNeighborX="98466" custLinFactNeighborY="-14866">
        <dgm:presLayoutVars>
          <dgm:chMax val="3"/>
          <dgm:chPref val="3"/>
          <dgm:bulletEnabled val="1"/>
        </dgm:presLayoutVars>
      </dgm:prSet>
      <dgm:spPr/>
    </dgm:pt>
    <dgm:pt modelId="{E5DA8B7C-D546-42BC-A5AF-1CF65E0E562D}" type="pres">
      <dgm:prSet presAssocID="{255CCE9C-CE60-492A-A5BD-039C1C419642}" presName="Accent" presStyleLbl="parChTrans1D1" presStyleIdx="5" presStyleCnt="6"/>
      <dgm:spPr/>
    </dgm:pt>
  </dgm:ptLst>
  <dgm:cxnLst>
    <dgm:cxn modelId="{BE3C4901-40E7-4124-BEF7-BC0299D213EF}" srcId="{5C50D841-EFB5-4260-97FF-3678FCBB1C57}" destId="{A4EDFCB1-A977-49DF-B565-4D794D6AB741}" srcOrd="1" destOrd="0" parTransId="{C9B0A039-F61B-4E22-B15D-0857E39BC3F6}" sibTransId="{48BE0686-EEA0-47A6-996E-8310D3510C23}"/>
    <dgm:cxn modelId="{6158FB0C-6603-41D5-9161-0E5F49183315}" type="presOf" srcId="{D95B9AD5-95FE-43B6-8115-82E46E5E0912}" destId="{81C12020-C13D-4C7A-91E5-B6F4AC652CA6}" srcOrd="0" destOrd="0" presId="urn:microsoft.com/office/officeart/2011/layout/TabList"/>
    <dgm:cxn modelId="{0355B015-C5EC-4880-944D-55573C0047BC}" srcId="{5C50D841-EFB5-4260-97FF-3678FCBB1C57}" destId="{45E80AF4-8DD0-4262-A7C0-77A90D8D1DCC}" srcOrd="0" destOrd="0" parTransId="{989A5E60-0082-4037-8AA6-62AEA19C6956}" sibTransId="{AAABD693-563F-42AE-9C01-EF1007CDB1AD}"/>
    <dgm:cxn modelId="{CE660C19-0C42-4528-B2D3-A8DF59DC35B8}" type="presOf" srcId="{36759131-CBCB-4F61-803D-47F4EFF71F19}" destId="{CFC651FD-1079-40AF-ABC0-8E9F5349C0E6}" srcOrd="0" destOrd="0" presId="urn:microsoft.com/office/officeart/2011/layout/TabList"/>
    <dgm:cxn modelId="{7924CF21-88D0-4B93-AA06-CADF7252D2F6}" srcId="{349EBC70-7F99-4B54-832A-5BB7D8E91686}" destId="{52F07B18-C830-452B-8DAA-35CDD487BAC0}" srcOrd="0" destOrd="0" parTransId="{2FB31D10-08FA-47B2-BA01-7AC94447783E}" sibTransId="{EE0A8EF0-4D17-43A1-BDDC-67C86EF7CB41}"/>
    <dgm:cxn modelId="{C06FD122-875F-428F-9C98-A0B1A630810E}" type="presOf" srcId="{1D603B02-CAB9-4F3C-BCE8-B3358B2AD63C}" destId="{BBACBF8F-7E45-4F2A-B71A-941F60BB4732}" srcOrd="0" destOrd="0" presId="urn:microsoft.com/office/officeart/2011/layout/TabList"/>
    <dgm:cxn modelId="{DF404525-168E-41B6-9645-E048EECB60B6}" srcId="{36759131-CBCB-4F61-803D-47F4EFF71F19}" destId="{255CCE9C-CE60-492A-A5BD-039C1C419642}" srcOrd="5" destOrd="0" parTransId="{85152D9C-71A1-48C2-B8BF-7321AD69FC44}" sibTransId="{DE391058-5833-428D-A2A9-DD5705B03E3F}"/>
    <dgm:cxn modelId="{A9B0F226-7543-4D69-B6B4-6BD7B0B70613}" srcId="{AA1655C9-00E6-42E7-8DE6-B2C70BB1A2BD}" destId="{1D603B02-CAB9-4F3C-BCE8-B3358B2AD63C}" srcOrd="0" destOrd="0" parTransId="{BD4E9654-2F98-48CB-BEF9-32CE58916700}" sibTransId="{60192E52-D89A-464E-BDDD-DB3E4E39DFED}"/>
    <dgm:cxn modelId="{DFC7032E-CFC6-441C-9952-2AFED5C83BE2}" type="presOf" srcId="{349EBC70-7F99-4B54-832A-5BB7D8E91686}" destId="{B592D209-5B50-4857-8D54-6988DB52E9E7}" srcOrd="0" destOrd="0" presId="urn:microsoft.com/office/officeart/2011/layout/TabList"/>
    <dgm:cxn modelId="{25E91235-0CE3-425E-9B2A-92151273D7AA}" srcId="{36759131-CBCB-4F61-803D-47F4EFF71F19}" destId="{AA1655C9-00E6-42E7-8DE6-B2C70BB1A2BD}" srcOrd="1" destOrd="0" parTransId="{52099F7F-78EA-456F-B1DA-D034BD72F6FC}" sibTransId="{84457FC0-A777-4BA1-8212-507CCFC0E13E}"/>
    <dgm:cxn modelId="{70CF7161-B37A-4927-AEA5-A16E03042A4B}" type="presOf" srcId="{52F07B18-C830-452B-8DAA-35CDD487BAC0}" destId="{EAE82ADA-ABEF-4C9B-935B-49F8E2B83AE2}" srcOrd="0" destOrd="0" presId="urn:microsoft.com/office/officeart/2011/layout/TabList"/>
    <dgm:cxn modelId="{6A40826A-6197-4F06-BDA5-6A4B11BF5C81}" srcId="{AA1655C9-00E6-42E7-8DE6-B2C70BB1A2BD}" destId="{DB427A98-632F-4156-9803-B886A8E362BB}" srcOrd="1" destOrd="0" parTransId="{CBEB1E83-021F-41FA-9906-12E1774EB2D2}" sibTransId="{649E1D38-0D94-4739-868E-7CE16A53F09C}"/>
    <dgm:cxn modelId="{C2F8954B-C2FC-497E-A176-7B3A1A50E09B}" type="presOf" srcId="{255CCE9C-CE60-492A-A5BD-039C1C419642}" destId="{818CEF97-DC75-4E15-86C0-45B0C289A89C}" srcOrd="0" destOrd="0" presId="urn:microsoft.com/office/officeart/2011/layout/TabList"/>
    <dgm:cxn modelId="{BD72CB9B-DE9B-4A5F-873F-8F8FDFDDE5E8}" type="presOf" srcId="{45E80AF4-8DD0-4262-A7C0-77A90D8D1DCC}" destId="{26A59FB6-1C1C-41FC-A01F-7DAC4470A906}" srcOrd="0" destOrd="0" presId="urn:microsoft.com/office/officeart/2011/layout/TabList"/>
    <dgm:cxn modelId="{611891A9-05E2-4E50-B552-2BB494B7D0A6}" type="presOf" srcId="{5C50D841-EFB5-4260-97FF-3678FCBB1C57}" destId="{BD3B3A39-99AD-468C-9027-8512372CDE68}" srcOrd="0" destOrd="0" presId="urn:microsoft.com/office/officeart/2011/layout/TabList"/>
    <dgm:cxn modelId="{6DA4C1AD-CC2D-405D-A235-D1B1ACE5ECCF}" type="presOf" srcId="{30D386B7-635D-41E1-A41E-772A911B0791}" destId="{BEE0EA8A-1F87-4205-A607-AA5947A87BB1}" srcOrd="0" destOrd="0" presId="urn:microsoft.com/office/officeart/2011/layout/TabList"/>
    <dgm:cxn modelId="{9195C0B2-35C4-4CE0-94DB-7296BBAD204B}" type="presOf" srcId="{A4EDFCB1-A977-49DF-B565-4D794D6AB741}" destId="{D539226D-02D4-4B18-8F25-C8D8E63831CB}" srcOrd="0" destOrd="0" presId="urn:microsoft.com/office/officeart/2011/layout/TabList"/>
    <dgm:cxn modelId="{376F19C8-DF14-44D6-9E85-B1B2D8E2AA94}" srcId="{36759131-CBCB-4F61-803D-47F4EFF71F19}" destId="{D95B9AD5-95FE-43B6-8115-82E46E5E0912}" srcOrd="2" destOrd="0" parTransId="{E79F6BFD-11A8-499D-A06C-1DC87F2F91AB}" sibTransId="{E97ABBB1-B37D-48F6-B6FD-91EFD40ED9C6}"/>
    <dgm:cxn modelId="{B6DBEBDB-31F4-4264-802C-FEC2705C5957}" srcId="{36759131-CBCB-4F61-803D-47F4EFF71F19}" destId="{5C50D841-EFB5-4260-97FF-3678FCBB1C57}" srcOrd="0" destOrd="0" parTransId="{E86DD2DC-CD80-42FA-BCCD-5F1EB5A52BF6}" sibTransId="{967A21C7-4E29-40E0-93F7-E035B6371A9A}"/>
    <dgm:cxn modelId="{4E8A9DDC-DCB9-4A8B-B438-DC50FA21D044}" srcId="{36759131-CBCB-4F61-803D-47F4EFF71F19}" destId="{349EBC70-7F99-4B54-832A-5BB7D8E91686}" srcOrd="4" destOrd="0" parTransId="{4FBB7CDB-1F90-4BCD-895C-F9AAC2C27561}" sibTransId="{860F159E-1A17-43D6-B80C-F5DFB5F0AC50}"/>
    <dgm:cxn modelId="{BEF75FE2-1387-43E3-A173-BE8649E7EAD6}" srcId="{36759131-CBCB-4F61-803D-47F4EFF71F19}" destId="{30D386B7-635D-41E1-A41E-772A911B0791}" srcOrd="3" destOrd="0" parTransId="{0A71905B-EF1E-4210-89C4-5FCBB369CC7A}" sibTransId="{AB5C2406-1266-46B6-BA1B-2D8EF0B871DC}"/>
    <dgm:cxn modelId="{3AFBDDE3-B6EE-4291-9AA2-7F8C1C986A62}" type="presOf" srcId="{AA1655C9-00E6-42E7-8DE6-B2C70BB1A2BD}" destId="{B7E2F38C-2F0F-43A5-BAFC-A7C0B2DFCBE7}" srcOrd="0" destOrd="0" presId="urn:microsoft.com/office/officeart/2011/layout/TabList"/>
    <dgm:cxn modelId="{EA86CDE9-0689-4FB6-8516-2DBB7F890AE9}" type="presOf" srcId="{DB427A98-632F-4156-9803-B886A8E362BB}" destId="{FFD6B18C-4777-4176-A29D-B29EC117F0A5}" srcOrd="0" destOrd="0" presId="urn:microsoft.com/office/officeart/2011/layout/TabList"/>
    <dgm:cxn modelId="{724ACA3E-FD75-4E54-B38B-EAAC268E6264}" type="presParOf" srcId="{CFC651FD-1079-40AF-ABC0-8E9F5349C0E6}" destId="{E492767D-8E50-4291-AC8E-C7AC96EEDC15}" srcOrd="0" destOrd="0" presId="urn:microsoft.com/office/officeart/2011/layout/TabList"/>
    <dgm:cxn modelId="{4FC50C18-4FD4-4756-937B-DB1CB396112A}" type="presParOf" srcId="{E492767D-8E50-4291-AC8E-C7AC96EEDC15}" destId="{26A59FB6-1C1C-41FC-A01F-7DAC4470A906}" srcOrd="0" destOrd="0" presId="urn:microsoft.com/office/officeart/2011/layout/TabList"/>
    <dgm:cxn modelId="{3A5A51D0-A6AA-4731-BA86-551D7E5573BD}" type="presParOf" srcId="{E492767D-8E50-4291-AC8E-C7AC96EEDC15}" destId="{BD3B3A39-99AD-468C-9027-8512372CDE68}" srcOrd="1" destOrd="0" presId="urn:microsoft.com/office/officeart/2011/layout/TabList"/>
    <dgm:cxn modelId="{958E8153-32CB-49C6-8B5D-C98EE834E86E}" type="presParOf" srcId="{E492767D-8E50-4291-AC8E-C7AC96EEDC15}" destId="{4A4F74C5-0611-4AC4-82DB-FBBEE60806DA}" srcOrd="2" destOrd="0" presId="urn:microsoft.com/office/officeart/2011/layout/TabList"/>
    <dgm:cxn modelId="{0D38DC4C-E713-43C8-9469-B8386887D614}" type="presParOf" srcId="{CFC651FD-1079-40AF-ABC0-8E9F5349C0E6}" destId="{D539226D-02D4-4B18-8F25-C8D8E63831CB}" srcOrd="1" destOrd="0" presId="urn:microsoft.com/office/officeart/2011/layout/TabList"/>
    <dgm:cxn modelId="{00D89F3A-DE3D-4C0C-A479-EA4D93C4342C}" type="presParOf" srcId="{CFC651FD-1079-40AF-ABC0-8E9F5349C0E6}" destId="{675422B2-85AB-4234-90E4-35237FC57623}" srcOrd="2" destOrd="0" presId="urn:microsoft.com/office/officeart/2011/layout/TabList"/>
    <dgm:cxn modelId="{0E8C1CFF-28C9-421C-9567-7497996A96C2}" type="presParOf" srcId="{CFC651FD-1079-40AF-ABC0-8E9F5349C0E6}" destId="{3011265B-7640-44D1-BC4E-64429011974D}" srcOrd="3" destOrd="0" presId="urn:microsoft.com/office/officeart/2011/layout/TabList"/>
    <dgm:cxn modelId="{34479C18-0EC2-4460-9565-5939765088DD}" type="presParOf" srcId="{3011265B-7640-44D1-BC4E-64429011974D}" destId="{BBACBF8F-7E45-4F2A-B71A-941F60BB4732}" srcOrd="0" destOrd="0" presId="urn:microsoft.com/office/officeart/2011/layout/TabList"/>
    <dgm:cxn modelId="{A569A3F4-F537-47D0-AD60-246B9DF901B7}" type="presParOf" srcId="{3011265B-7640-44D1-BC4E-64429011974D}" destId="{B7E2F38C-2F0F-43A5-BAFC-A7C0B2DFCBE7}" srcOrd="1" destOrd="0" presId="urn:microsoft.com/office/officeart/2011/layout/TabList"/>
    <dgm:cxn modelId="{4D07B3C6-108E-425F-909A-C500BCF6DDF4}" type="presParOf" srcId="{3011265B-7640-44D1-BC4E-64429011974D}" destId="{D7DEB5C3-25BC-4434-9FA4-B412E6B96FC8}" srcOrd="2" destOrd="0" presId="urn:microsoft.com/office/officeart/2011/layout/TabList"/>
    <dgm:cxn modelId="{1FB4EEA4-6528-491E-A778-21F642847BAC}" type="presParOf" srcId="{CFC651FD-1079-40AF-ABC0-8E9F5349C0E6}" destId="{FFD6B18C-4777-4176-A29D-B29EC117F0A5}" srcOrd="4" destOrd="0" presId="urn:microsoft.com/office/officeart/2011/layout/TabList"/>
    <dgm:cxn modelId="{9FC06B0F-DE2A-422B-9A3D-C88C93FB662E}" type="presParOf" srcId="{CFC651FD-1079-40AF-ABC0-8E9F5349C0E6}" destId="{B26786A8-ED5A-49D8-AA84-B3F0E2627D9E}" srcOrd="5" destOrd="0" presId="urn:microsoft.com/office/officeart/2011/layout/TabList"/>
    <dgm:cxn modelId="{5CBE7773-906A-4332-8F8D-08A78F1AECE4}" type="presParOf" srcId="{CFC651FD-1079-40AF-ABC0-8E9F5349C0E6}" destId="{AF44B486-9191-44B4-9269-2225B7319E75}" srcOrd="6" destOrd="0" presId="urn:microsoft.com/office/officeart/2011/layout/TabList"/>
    <dgm:cxn modelId="{C9E4E3D6-1F5A-48A5-B616-1B17BE03FE33}" type="presParOf" srcId="{AF44B486-9191-44B4-9269-2225B7319E75}" destId="{782D2F8C-C13E-441C-BA00-BD6B53E49EF6}" srcOrd="0" destOrd="0" presId="urn:microsoft.com/office/officeart/2011/layout/TabList"/>
    <dgm:cxn modelId="{0B46ED5E-2F43-498A-BF9C-D5760BFCE56B}" type="presParOf" srcId="{AF44B486-9191-44B4-9269-2225B7319E75}" destId="{81C12020-C13D-4C7A-91E5-B6F4AC652CA6}" srcOrd="1" destOrd="0" presId="urn:microsoft.com/office/officeart/2011/layout/TabList"/>
    <dgm:cxn modelId="{91F1DA4A-C3E9-4E1D-ADCD-A0EB77A9DA85}" type="presParOf" srcId="{AF44B486-9191-44B4-9269-2225B7319E75}" destId="{93727135-492B-4B3C-9428-F83FD7CCF101}" srcOrd="2" destOrd="0" presId="urn:microsoft.com/office/officeart/2011/layout/TabList"/>
    <dgm:cxn modelId="{9E744150-CA83-4147-A36E-90AFA5D5CB74}" type="presParOf" srcId="{CFC651FD-1079-40AF-ABC0-8E9F5349C0E6}" destId="{BD636D6B-8C0D-4718-A73A-C412758DB6CF}" srcOrd="7" destOrd="0" presId="urn:microsoft.com/office/officeart/2011/layout/TabList"/>
    <dgm:cxn modelId="{C2A3663C-A2F1-43FF-A422-E6E3C98E9345}" type="presParOf" srcId="{CFC651FD-1079-40AF-ABC0-8E9F5349C0E6}" destId="{FB6CC512-F568-4E91-AA27-770436C40C64}" srcOrd="8" destOrd="0" presId="urn:microsoft.com/office/officeart/2011/layout/TabList"/>
    <dgm:cxn modelId="{D8D48F9B-5EF1-4F64-B2CD-9EBA0C25E01D}" type="presParOf" srcId="{FB6CC512-F568-4E91-AA27-770436C40C64}" destId="{8E217917-A48D-49A3-A9B3-B05478CE70D0}" srcOrd="0" destOrd="0" presId="urn:microsoft.com/office/officeart/2011/layout/TabList"/>
    <dgm:cxn modelId="{C8A6A073-3732-432E-ACB4-59EAF6DCB6DC}" type="presParOf" srcId="{FB6CC512-F568-4E91-AA27-770436C40C64}" destId="{BEE0EA8A-1F87-4205-A607-AA5947A87BB1}" srcOrd="1" destOrd="0" presId="urn:microsoft.com/office/officeart/2011/layout/TabList"/>
    <dgm:cxn modelId="{4F14F584-C14F-45D1-BB2F-0A0302A80696}" type="presParOf" srcId="{FB6CC512-F568-4E91-AA27-770436C40C64}" destId="{8EDCFE3F-197F-4D9C-9724-466DDF666B61}" srcOrd="2" destOrd="0" presId="urn:microsoft.com/office/officeart/2011/layout/TabList"/>
    <dgm:cxn modelId="{B3B47231-297E-4542-AED0-3BDC3AEB09F2}" type="presParOf" srcId="{CFC651FD-1079-40AF-ABC0-8E9F5349C0E6}" destId="{0598F2A2-7C03-4C6C-9B43-F8FB726E98DB}" srcOrd="9" destOrd="0" presId="urn:microsoft.com/office/officeart/2011/layout/TabList"/>
    <dgm:cxn modelId="{4A02AC9C-7FF6-46BF-BB32-5DC81D4EA515}" type="presParOf" srcId="{CFC651FD-1079-40AF-ABC0-8E9F5349C0E6}" destId="{761BB230-E831-4386-8A38-C913A6DA817B}" srcOrd="10" destOrd="0" presId="urn:microsoft.com/office/officeart/2011/layout/TabList"/>
    <dgm:cxn modelId="{3C54509E-A218-4ED4-AE74-A3BC68472937}" type="presParOf" srcId="{761BB230-E831-4386-8A38-C913A6DA817B}" destId="{EAE82ADA-ABEF-4C9B-935B-49F8E2B83AE2}" srcOrd="0" destOrd="0" presId="urn:microsoft.com/office/officeart/2011/layout/TabList"/>
    <dgm:cxn modelId="{3CB6C794-6AB8-4D33-8898-9FD76FCA3FD6}" type="presParOf" srcId="{761BB230-E831-4386-8A38-C913A6DA817B}" destId="{B592D209-5B50-4857-8D54-6988DB52E9E7}" srcOrd="1" destOrd="0" presId="urn:microsoft.com/office/officeart/2011/layout/TabList"/>
    <dgm:cxn modelId="{6700025C-6F31-49A2-8EAC-0ADD974F4246}" type="presParOf" srcId="{761BB230-E831-4386-8A38-C913A6DA817B}" destId="{203F734F-100A-4C14-9CEE-CB26768E5FFB}" srcOrd="2" destOrd="0" presId="urn:microsoft.com/office/officeart/2011/layout/TabList"/>
    <dgm:cxn modelId="{60715955-68BA-41C6-A9AB-192759C401F0}" type="presParOf" srcId="{CFC651FD-1079-40AF-ABC0-8E9F5349C0E6}" destId="{D331CDF1-3B55-4D20-ABC8-6F12305B8336}" srcOrd="11" destOrd="0" presId="urn:microsoft.com/office/officeart/2011/layout/TabList"/>
    <dgm:cxn modelId="{6AD84DC0-D126-4B53-B6F8-0D9DB6755156}" type="presParOf" srcId="{CFC651FD-1079-40AF-ABC0-8E9F5349C0E6}" destId="{B45BCDAA-7A36-47D9-A38C-DFA572BB6744}" srcOrd="12" destOrd="0" presId="urn:microsoft.com/office/officeart/2011/layout/TabList"/>
    <dgm:cxn modelId="{D0413C51-CD13-4469-B475-47DB4C629376}" type="presParOf" srcId="{B45BCDAA-7A36-47D9-A38C-DFA572BB6744}" destId="{969400D0-CC5C-4320-A459-6AB1C94BA2F6}" srcOrd="0" destOrd="0" presId="urn:microsoft.com/office/officeart/2011/layout/TabList"/>
    <dgm:cxn modelId="{DE5CDBDF-4A03-4BEE-A33C-AC1957151B3B}" type="presParOf" srcId="{B45BCDAA-7A36-47D9-A38C-DFA572BB6744}" destId="{818CEF97-DC75-4E15-86C0-45B0C289A89C}" srcOrd="1" destOrd="0" presId="urn:microsoft.com/office/officeart/2011/layout/TabList"/>
    <dgm:cxn modelId="{974D5E1D-8791-474E-BFDD-8ADD797C3847}" type="presParOf" srcId="{B45BCDAA-7A36-47D9-A38C-DFA572BB6744}" destId="{E5DA8B7C-D546-42BC-A5AF-1CF65E0E562D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DA8B7C-D546-42BC-A5AF-1CF65E0E562D}">
      <dsp:nvSpPr>
        <dsp:cNvPr id="0" name=""/>
        <dsp:cNvSpPr/>
      </dsp:nvSpPr>
      <dsp:spPr>
        <a:xfrm>
          <a:off x="0" y="6539366"/>
          <a:ext cx="6129121" cy="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3F734F-100A-4C14-9CEE-CB26768E5FFB}">
      <dsp:nvSpPr>
        <dsp:cNvPr id="0" name=""/>
        <dsp:cNvSpPr/>
      </dsp:nvSpPr>
      <dsp:spPr>
        <a:xfrm>
          <a:off x="0" y="5869765"/>
          <a:ext cx="6129121" cy="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DCFE3F-197F-4D9C-9724-466DDF666B61}">
      <dsp:nvSpPr>
        <dsp:cNvPr id="0" name=""/>
        <dsp:cNvSpPr/>
      </dsp:nvSpPr>
      <dsp:spPr>
        <a:xfrm>
          <a:off x="0" y="5200163"/>
          <a:ext cx="6129121" cy="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727135-492B-4B3C-9428-F83FD7CCF101}">
      <dsp:nvSpPr>
        <dsp:cNvPr id="0" name=""/>
        <dsp:cNvSpPr/>
      </dsp:nvSpPr>
      <dsp:spPr>
        <a:xfrm>
          <a:off x="0" y="4530562"/>
          <a:ext cx="6129121" cy="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DEB5C3-25BC-4434-9FA4-B412E6B96FC8}">
      <dsp:nvSpPr>
        <dsp:cNvPr id="0" name=""/>
        <dsp:cNvSpPr/>
      </dsp:nvSpPr>
      <dsp:spPr>
        <a:xfrm>
          <a:off x="0" y="2585338"/>
          <a:ext cx="6129121" cy="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4F74C5-0611-4AC4-82DB-FBBEE60806DA}">
      <dsp:nvSpPr>
        <dsp:cNvPr id="0" name=""/>
        <dsp:cNvSpPr/>
      </dsp:nvSpPr>
      <dsp:spPr>
        <a:xfrm>
          <a:off x="0" y="640113"/>
          <a:ext cx="6129121" cy="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A59FB6-1C1C-41FC-A01F-7DAC4470A906}">
      <dsp:nvSpPr>
        <dsp:cNvPr id="0" name=""/>
        <dsp:cNvSpPr/>
      </dsp:nvSpPr>
      <dsp:spPr>
        <a:xfrm>
          <a:off x="1593571" y="2398"/>
          <a:ext cx="4535549" cy="637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  <a:sp3d extrusionH="28000" prstMaterial="matte"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f-ZA" sz="3200" kern="1200" dirty="0"/>
            <a:t>TAVSS</a:t>
          </a:r>
          <a:endParaRPr lang="en-US" sz="2300" kern="1200" dirty="0"/>
        </a:p>
      </dsp:txBody>
      <dsp:txXfrm>
        <a:off x="1593571" y="2398"/>
        <a:ext cx="4535549" cy="637715"/>
      </dsp:txXfrm>
    </dsp:sp>
    <dsp:sp modelId="{BD3B3A39-99AD-468C-9027-8512372CDE68}">
      <dsp:nvSpPr>
        <dsp:cNvPr id="0" name=""/>
        <dsp:cNvSpPr/>
      </dsp:nvSpPr>
      <dsp:spPr>
        <a:xfrm>
          <a:off x="0" y="2398"/>
          <a:ext cx="1593571" cy="637715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 extrusionH="152250" prstMaterial="matte">
          <a:bevelT w="165100" prst="coolSlant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  <a:sp3d extrusionH="28000" prstMaterial="matte"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f-ZA" sz="2700" kern="1200" dirty="0"/>
            <a:t>Solution</a:t>
          </a:r>
          <a:endParaRPr lang="en-US" sz="2700" kern="1200" dirty="0"/>
        </a:p>
      </dsp:txBody>
      <dsp:txXfrm>
        <a:off x="31136" y="33534"/>
        <a:ext cx="1531299" cy="606579"/>
      </dsp:txXfrm>
    </dsp:sp>
    <dsp:sp modelId="{D539226D-02D4-4B18-8F25-C8D8E63831CB}">
      <dsp:nvSpPr>
        <dsp:cNvPr id="0" name=""/>
        <dsp:cNvSpPr/>
      </dsp:nvSpPr>
      <dsp:spPr>
        <a:xfrm>
          <a:off x="0" y="640113"/>
          <a:ext cx="6129121" cy="12756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  <a:sp3d extrusionH="28000" prstMaterial="matte"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af-ZA" sz="2400" kern="1200" dirty="0"/>
            <a:t>2projects</a:t>
          </a:r>
          <a:endParaRPr lang="en-US" sz="1800" kern="1200" dirty="0"/>
        </a:p>
      </dsp:txBody>
      <dsp:txXfrm>
        <a:off x="0" y="640113"/>
        <a:ext cx="6129121" cy="1275622"/>
      </dsp:txXfrm>
    </dsp:sp>
    <dsp:sp modelId="{BBACBF8F-7E45-4F2A-B71A-941F60BB4732}">
      <dsp:nvSpPr>
        <dsp:cNvPr id="0" name=""/>
        <dsp:cNvSpPr/>
      </dsp:nvSpPr>
      <dsp:spPr>
        <a:xfrm>
          <a:off x="1593571" y="1947622"/>
          <a:ext cx="4535549" cy="637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51435" rIns="51435" bIns="51435" numCol="1" spcCol="1270" anchor="b" anchorCtr="0">
          <a:noAutofit/>
          <a:sp3d extrusionH="28000" prstMaterial="matte"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f-ZA" sz="2700" kern="1200" dirty="0"/>
            <a:t>Competition</a:t>
          </a:r>
          <a:endParaRPr lang="en-US" sz="2700" kern="1200" dirty="0"/>
        </a:p>
      </dsp:txBody>
      <dsp:txXfrm>
        <a:off x="1593571" y="1947622"/>
        <a:ext cx="4535549" cy="637715"/>
      </dsp:txXfrm>
    </dsp:sp>
    <dsp:sp modelId="{B7E2F38C-2F0F-43A5-BAFC-A7C0B2DFCBE7}">
      <dsp:nvSpPr>
        <dsp:cNvPr id="0" name=""/>
        <dsp:cNvSpPr/>
      </dsp:nvSpPr>
      <dsp:spPr>
        <a:xfrm>
          <a:off x="74595" y="2007210"/>
          <a:ext cx="1593571" cy="637715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 extrusionH="152250" prstMaterial="matte">
          <a:bevelT w="165100" prst="coolSlant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  <a:sp3d extrusionH="28000" prstMaterial="matte"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f-ZA" sz="2700" kern="1200" dirty="0"/>
            <a:t>Project </a:t>
          </a:r>
          <a:endParaRPr lang="en-US" sz="2700" kern="1200" dirty="0"/>
        </a:p>
      </dsp:txBody>
      <dsp:txXfrm>
        <a:off x="105731" y="2038346"/>
        <a:ext cx="1531299" cy="606579"/>
      </dsp:txXfrm>
    </dsp:sp>
    <dsp:sp modelId="{FFD6B18C-4777-4176-A29D-B29EC117F0A5}">
      <dsp:nvSpPr>
        <dsp:cNvPr id="0" name=""/>
        <dsp:cNvSpPr/>
      </dsp:nvSpPr>
      <dsp:spPr>
        <a:xfrm>
          <a:off x="0" y="2452588"/>
          <a:ext cx="6129121" cy="12756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  <a:sp3d extrusionH="28000" prstMaterial="matte"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af-ZA" sz="1800" kern="1200" dirty="0"/>
            <a:t>2 </a:t>
          </a:r>
          <a:r>
            <a:rPr lang="af-ZA" sz="2400" kern="1200" dirty="0"/>
            <a:t>Applications</a:t>
          </a:r>
          <a:r>
            <a:rPr lang="af-ZA" sz="1800" kern="1200" dirty="0"/>
            <a:t> </a:t>
          </a:r>
          <a:endParaRPr lang="en-US" sz="1800" kern="1200" dirty="0"/>
        </a:p>
      </dsp:txBody>
      <dsp:txXfrm>
        <a:off x="0" y="2452588"/>
        <a:ext cx="6129121" cy="1275622"/>
      </dsp:txXfrm>
    </dsp:sp>
    <dsp:sp modelId="{782D2F8C-C13E-441C-BA00-BD6B53E49EF6}">
      <dsp:nvSpPr>
        <dsp:cNvPr id="0" name=""/>
        <dsp:cNvSpPr/>
      </dsp:nvSpPr>
      <dsp:spPr>
        <a:xfrm>
          <a:off x="1557922" y="3650718"/>
          <a:ext cx="4535549" cy="637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C12020-C13D-4C7A-91E5-B6F4AC652CA6}">
      <dsp:nvSpPr>
        <dsp:cNvPr id="0" name=""/>
        <dsp:cNvSpPr/>
      </dsp:nvSpPr>
      <dsp:spPr>
        <a:xfrm>
          <a:off x="1550975" y="2876213"/>
          <a:ext cx="1593571" cy="637715"/>
        </a:xfrm>
        <a:prstGeom prst="round2SameRect">
          <a:avLst>
            <a:gd name="adj1" fmla="val 16670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 extrusionH="152250" prstMaterial="matte">
          <a:bevelT w="165100" prst="coolSlant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  <a:sp3d extrusionH="28000" prstMaterial="matte"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f-ZA" sz="1800" kern="1200" dirty="0"/>
            <a:t>Compete App</a:t>
          </a:r>
          <a:endParaRPr lang="en-US" sz="1800" kern="1200" dirty="0"/>
        </a:p>
      </dsp:txBody>
      <dsp:txXfrm>
        <a:off x="1582111" y="2907349"/>
        <a:ext cx="1531299" cy="606579"/>
      </dsp:txXfrm>
    </dsp:sp>
    <dsp:sp modelId="{8E217917-A48D-49A3-A9B3-B05478CE70D0}">
      <dsp:nvSpPr>
        <dsp:cNvPr id="0" name=""/>
        <dsp:cNvSpPr/>
      </dsp:nvSpPr>
      <dsp:spPr>
        <a:xfrm>
          <a:off x="1391467" y="4671708"/>
          <a:ext cx="4535549" cy="637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E0EA8A-1F87-4205-A607-AA5947A87BB1}">
      <dsp:nvSpPr>
        <dsp:cNvPr id="0" name=""/>
        <dsp:cNvSpPr/>
      </dsp:nvSpPr>
      <dsp:spPr>
        <a:xfrm>
          <a:off x="1550975" y="3795021"/>
          <a:ext cx="1593571" cy="637715"/>
        </a:xfrm>
        <a:prstGeom prst="round2SameRect">
          <a:avLst>
            <a:gd name="adj1" fmla="val 16670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 extrusionH="152250" prstMaterial="matte">
          <a:bevelT w="165100" prst="coolSlant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  <a:sp3d extrusionH="28000" prstMaterial="matte"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f-ZA" sz="1800" kern="1200" dirty="0"/>
            <a:t>BC game</a:t>
          </a:r>
          <a:endParaRPr lang="en-US" sz="1800" kern="1200" dirty="0"/>
        </a:p>
      </dsp:txBody>
      <dsp:txXfrm>
        <a:off x="1582111" y="3826157"/>
        <a:ext cx="1531299" cy="606579"/>
      </dsp:txXfrm>
    </dsp:sp>
    <dsp:sp modelId="{EAE82ADA-ABEF-4C9B-935B-49F8E2B83AE2}">
      <dsp:nvSpPr>
        <dsp:cNvPr id="0" name=""/>
        <dsp:cNvSpPr/>
      </dsp:nvSpPr>
      <dsp:spPr>
        <a:xfrm>
          <a:off x="1593571" y="5232049"/>
          <a:ext cx="4535549" cy="637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51435" rIns="51435" bIns="51435" numCol="1" spcCol="1270" anchor="b" anchorCtr="0">
          <a:noAutofit/>
          <a:sp3d extrusionH="28000" prstMaterial="matte"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f-ZA" sz="2700" kern="1200" dirty="0"/>
            <a:t>Application</a:t>
          </a:r>
          <a:endParaRPr lang="en-US" sz="2700" kern="1200" dirty="0"/>
        </a:p>
      </dsp:txBody>
      <dsp:txXfrm>
        <a:off x="1593571" y="5232049"/>
        <a:ext cx="4535549" cy="637715"/>
      </dsp:txXfrm>
    </dsp:sp>
    <dsp:sp modelId="{B592D209-5B50-4857-8D54-6988DB52E9E7}">
      <dsp:nvSpPr>
        <dsp:cNvPr id="0" name=""/>
        <dsp:cNvSpPr/>
      </dsp:nvSpPr>
      <dsp:spPr>
        <a:xfrm>
          <a:off x="0" y="5232049"/>
          <a:ext cx="1593571" cy="637715"/>
        </a:xfrm>
        <a:prstGeom prst="round2SameRect">
          <a:avLst>
            <a:gd name="adj1" fmla="val 16670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 extrusionH="152250" prstMaterial="matte">
          <a:bevelT w="165100" prst="coolSlant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  <a:sp3d extrusionH="28000" prstMaterial="matte"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f-ZA" sz="2700" kern="1200" dirty="0"/>
            <a:t>project</a:t>
          </a:r>
          <a:endParaRPr lang="en-US" sz="2700" kern="1200" dirty="0"/>
        </a:p>
      </dsp:txBody>
      <dsp:txXfrm>
        <a:off x="31136" y="5263185"/>
        <a:ext cx="1531299" cy="606579"/>
      </dsp:txXfrm>
    </dsp:sp>
    <dsp:sp modelId="{969400D0-CC5C-4320-A459-6AB1C94BA2F6}">
      <dsp:nvSpPr>
        <dsp:cNvPr id="0" name=""/>
        <dsp:cNvSpPr/>
      </dsp:nvSpPr>
      <dsp:spPr>
        <a:xfrm>
          <a:off x="1593571" y="5901651"/>
          <a:ext cx="4535549" cy="637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8CEF97-DC75-4E15-86C0-45B0C289A89C}">
      <dsp:nvSpPr>
        <dsp:cNvPr id="0" name=""/>
        <dsp:cNvSpPr/>
      </dsp:nvSpPr>
      <dsp:spPr>
        <a:xfrm>
          <a:off x="1569126" y="5806848"/>
          <a:ext cx="1593571" cy="637715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 extrusionH="152250" prstMaterial="matte">
          <a:bevelT w="165100" prst="coolSlant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  <a:sp3d extrusionH="28000" prstMaterial="matte"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f-ZA" sz="2700" kern="1200" dirty="0"/>
            <a:t>Courses</a:t>
          </a:r>
          <a:endParaRPr lang="en-US" sz="2700" kern="1200" dirty="0"/>
        </a:p>
      </dsp:txBody>
      <dsp:txXfrm>
        <a:off x="1600262" y="5837984"/>
        <a:ext cx="1531299" cy="6065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49431"/>
            <a:ext cx="18745200" cy="75476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4520" y="7309635"/>
            <a:ext cx="14996160" cy="7397553"/>
          </a:xfrm>
        </p:spPr>
        <p:txBody>
          <a:bodyPr anchor="b">
            <a:normAutofit/>
          </a:bodyPr>
          <a:lstStyle>
            <a:lvl1pPr algn="l">
              <a:defRPr sz="12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4520" y="14722185"/>
            <a:ext cx="14996160" cy="2779713"/>
          </a:xfrm>
        </p:spPr>
        <p:txBody>
          <a:bodyPr>
            <a:normAutofit/>
          </a:bodyPr>
          <a:lstStyle>
            <a:lvl1pPr marL="0" indent="0" algn="l">
              <a:buNone/>
              <a:defRPr sz="4100"/>
            </a:lvl1pPr>
            <a:lvl2pPr marL="937260" indent="0" algn="ctr">
              <a:buNone/>
              <a:defRPr sz="4100"/>
            </a:lvl2pPr>
            <a:lvl3pPr marL="1874520" indent="0" algn="ctr">
              <a:buNone/>
              <a:defRPr sz="3690"/>
            </a:lvl3pPr>
            <a:lvl4pPr marL="2811780" indent="0" algn="ctr">
              <a:buNone/>
              <a:defRPr sz="3280"/>
            </a:lvl4pPr>
            <a:lvl5pPr marL="3749040" indent="0" algn="ctr">
              <a:buNone/>
              <a:defRPr sz="3280"/>
            </a:lvl5pPr>
            <a:lvl6pPr marL="4686300" indent="0" algn="ctr">
              <a:buNone/>
              <a:defRPr sz="3280"/>
            </a:lvl6pPr>
            <a:lvl7pPr marL="5623560" indent="0" algn="ctr">
              <a:buNone/>
              <a:defRPr sz="3280"/>
            </a:lvl7pPr>
            <a:lvl8pPr marL="6560820" indent="0" algn="ctr">
              <a:buNone/>
              <a:defRPr sz="3280"/>
            </a:lvl8pPr>
            <a:lvl9pPr marL="7498080" indent="0" algn="ctr">
              <a:buNone/>
              <a:defRPr sz="3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160950" y="17525587"/>
            <a:ext cx="4709729" cy="1479940"/>
          </a:xfrm>
        </p:spPr>
        <p:txBody>
          <a:bodyPr/>
          <a:lstStyle/>
          <a:p>
            <a:fld id="{160692F3-E64B-47B8-8F48-A0ACA7478A6D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4520" y="17525591"/>
            <a:ext cx="10005251" cy="14799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418695" y="5799650"/>
            <a:ext cx="4451985" cy="1479940"/>
          </a:xfrm>
        </p:spPr>
        <p:txBody>
          <a:bodyPr/>
          <a:lstStyle/>
          <a:p>
            <a:fld id="{BAE27A4A-21CA-4740-8AB1-C59C6F833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11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428" y="19039537"/>
            <a:ext cx="16310788" cy="3321043"/>
          </a:xfrm>
        </p:spPr>
        <p:txBody>
          <a:bodyPr anchor="b"/>
          <a:lstStyle>
            <a:lvl1pPr algn="l">
              <a:defRPr sz="6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18428" y="3960158"/>
            <a:ext cx="16298033" cy="13809278"/>
          </a:xfrm>
        </p:spPr>
        <p:txBody>
          <a:bodyPr anchor="t"/>
          <a:lstStyle>
            <a:lvl1pPr marL="0" indent="0">
              <a:buNone/>
              <a:defRPr sz="6560"/>
            </a:lvl1pPr>
            <a:lvl2pPr marL="937260" indent="0">
              <a:buNone/>
              <a:defRPr sz="5740"/>
            </a:lvl2pPr>
            <a:lvl3pPr marL="1874520" indent="0">
              <a:buNone/>
              <a:defRPr sz="4920"/>
            </a:lvl3pPr>
            <a:lvl4pPr marL="2811780" indent="0">
              <a:buNone/>
              <a:defRPr sz="4100"/>
            </a:lvl4pPr>
            <a:lvl5pPr marL="3749040" indent="0">
              <a:buNone/>
              <a:defRPr sz="4100"/>
            </a:lvl5pPr>
            <a:lvl6pPr marL="4686300" indent="0">
              <a:buNone/>
              <a:defRPr sz="4100"/>
            </a:lvl6pPr>
            <a:lvl7pPr marL="5623560" indent="0">
              <a:buNone/>
              <a:defRPr sz="4100"/>
            </a:lvl7pPr>
            <a:lvl8pPr marL="6560820" indent="0">
              <a:buNone/>
              <a:defRPr sz="4100"/>
            </a:lvl8pPr>
            <a:lvl9pPr marL="7498080" indent="0">
              <a:buNone/>
              <a:defRPr sz="4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438" y="22360578"/>
            <a:ext cx="16308324" cy="3027463"/>
          </a:xfrm>
        </p:spPr>
        <p:txBody>
          <a:bodyPr/>
          <a:lstStyle>
            <a:lvl1pPr marL="0" indent="0" algn="l">
              <a:buNone/>
              <a:defRPr sz="3280"/>
            </a:lvl1pPr>
            <a:lvl2pPr marL="937260" indent="0">
              <a:buNone/>
              <a:defRPr sz="2870"/>
            </a:lvl2pPr>
            <a:lvl3pPr marL="1874520" indent="0">
              <a:buNone/>
              <a:defRPr sz="2460"/>
            </a:lvl3pPr>
            <a:lvl4pPr marL="2811780" indent="0">
              <a:buNone/>
              <a:defRPr sz="2050"/>
            </a:lvl4pPr>
            <a:lvl5pPr marL="3749040" indent="0">
              <a:buNone/>
              <a:defRPr sz="2050"/>
            </a:lvl5pPr>
            <a:lvl6pPr marL="4686300" indent="0">
              <a:buNone/>
              <a:defRPr sz="2050"/>
            </a:lvl6pPr>
            <a:lvl7pPr marL="5623560" indent="0">
              <a:buNone/>
              <a:defRPr sz="2050"/>
            </a:lvl7pPr>
            <a:lvl8pPr marL="6560820" indent="0">
              <a:buNone/>
              <a:defRPr sz="2050"/>
            </a:lvl8pPr>
            <a:lvl9pPr marL="7498080" indent="0">
              <a:buNone/>
              <a:defRPr sz="2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92F3-E64B-47B8-8F48-A0ACA7478A6D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27A4A-21CA-4740-8AB1-C59C6F833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42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49431"/>
            <a:ext cx="18745200" cy="75476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438" y="3054253"/>
            <a:ext cx="16308324" cy="11359073"/>
          </a:xfrm>
        </p:spPr>
        <p:txBody>
          <a:bodyPr anchor="ctr"/>
          <a:lstStyle>
            <a:lvl1pPr algn="l">
              <a:defRPr sz="6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05890" y="14790818"/>
            <a:ext cx="15933420" cy="5394264"/>
          </a:xfrm>
        </p:spPr>
        <p:txBody>
          <a:bodyPr anchor="ctr"/>
          <a:lstStyle>
            <a:lvl1pPr marL="0" indent="0">
              <a:buNone/>
              <a:defRPr sz="3280"/>
            </a:lvl1pPr>
            <a:lvl2pPr marL="937260" indent="0">
              <a:buNone/>
              <a:defRPr sz="2870"/>
            </a:lvl2pPr>
            <a:lvl3pPr marL="1874520" indent="0">
              <a:buNone/>
              <a:defRPr sz="2460"/>
            </a:lvl3pPr>
            <a:lvl4pPr marL="2811780" indent="0">
              <a:buNone/>
              <a:defRPr sz="2050"/>
            </a:lvl4pPr>
            <a:lvl5pPr marL="3749040" indent="0">
              <a:buNone/>
              <a:defRPr sz="2050"/>
            </a:lvl5pPr>
            <a:lvl6pPr marL="4686300" indent="0">
              <a:buNone/>
              <a:defRPr sz="2050"/>
            </a:lvl6pPr>
            <a:lvl7pPr marL="5623560" indent="0">
              <a:buNone/>
              <a:defRPr sz="2050"/>
            </a:lvl7pPr>
            <a:lvl8pPr marL="6560820" indent="0">
              <a:buNone/>
              <a:defRPr sz="2050"/>
            </a:lvl8pPr>
            <a:lvl9pPr marL="7498080" indent="0">
              <a:buNone/>
              <a:defRPr sz="2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402461" y="1544291"/>
            <a:ext cx="4475417" cy="1479940"/>
          </a:xfrm>
        </p:spPr>
        <p:txBody>
          <a:bodyPr/>
          <a:lstStyle>
            <a:lvl1pPr algn="r">
              <a:defRPr/>
            </a:lvl1pPr>
          </a:lstStyle>
          <a:p>
            <a:fld id="{160692F3-E64B-47B8-8F48-A0ACA7478A6D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8438" y="1544291"/>
            <a:ext cx="9902845" cy="14799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6159055" y="1544291"/>
            <a:ext cx="1367707" cy="1479940"/>
          </a:xfrm>
        </p:spPr>
        <p:txBody>
          <a:bodyPr/>
          <a:lstStyle/>
          <a:p>
            <a:fld id="{BAE27A4A-21CA-4740-8AB1-C59C6F833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40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49431"/>
            <a:ext cx="18745200" cy="75476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5119" y="3054255"/>
            <a:ext cx="15607983" cy="11171680"/>
          </a:xfrm>
        </p:spPr>
        <p:txBody>
          <a:bodyPr anchor="ctr"/>
          <a:lstStyle>
            <a:lvl1pPr algn="l">
              <a:defRPr sz="6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004693" y="14225937"/>
            <a:ext cx="14748832" cy="1801434"/>
          </a:xfrm>
        </p:spPr>
        <p:txBody>
          <a:bodyPr anchor="t">
            <a:normAutofit/>
          </a:bodyPr>
          <a:lstStyle>
            <a:lvl1pPr marL="0" indent="0">
              <a:buNone/>
              <a:defRPr sz="2870"/>
            </a:lvl1pPr>
            <a:lvl2pPr marL="937260" indent="0">
              <a:buNone/>
              <a:defRPr sz="2870"/>
            </a:lvl2pPr>
            <a:lvl3pPr marL="1874520" indent="0">
              <a:buNone/>
              <a:defRPr sz="2460"/>
            </a:lvl3pPr>
            <a:lvl4pPr marL="2811780" indent="0">
              <a:buNone/>
              <a:defRPr sz="2050"/>
            </a:lvl4pPr>
            <a:lvl5pPr marL="3749040" indent="0">
              <a:buNone/>
              <a:defRPr sz="2050"/>
            </a:lvl5pPr>
            <a:lvl6pPr marL="4686300" indent="0">
              <a:buNone/>
              <a:defRPr sz="2050"/>
            </a:lvl6pPr>
            <a:lvl7pPr marL="5623560" indent="0">
              <a:buNone/>
              <a:defRPr sz="2050"/>
            </a:lvl7pPr>
            <a:lvl8pPr marL="6560820" indent="0">
              <a:buNone/>
              <a:defRPr sz="2050"/>
            </a:lvl8pPr>
            <a:lvl9pPr marL="7498080" indent="0">
              <a:buNone/>
              <a:defRPr sz="2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05890" y="16920649"/>
            <a:ext cx="15946442" cy="3328785"/>
          </a:xfrm>
        </p:spPr>
        <p:txBody>
          <a:bodyPr anchor="ctr">
            <a:normAutofit/>
          </a:bodyPr>
          <a:lstStyle>
            <a:lvl1pPr marL="0" indent="0">
              <a:buNone/>
              <a:defRPr sz="3280"/>
            </a:lvl1pPr>
            <a:lvl2pPr marL="937260" indent="0">
              <a:buNone/>
              <a:defRPr sz="2870"/>
            </a:lvl2pPr>
            <a:lvl3pPr marL="1874520" indent="0">
              <a:buNone/>
              <a:defRPr sz="2460"/>
            </a:lvl3pPr>
            <a:lvl4pPr marL="2811780" indent="0">
              <a:buNone/>
              <a:defRPr sz="2050"/>
            </a:lvl4pPr>
            <a:lvl5pPr marL="3749040" indent="0">
              <a:buNone/>
              <a:defRPr sz="2050"/>
            </a:lvl5pPr>
            <a:lvl6pPr marL="4686300" indent="0">
              <a:buNone/>
              <a:defRPr sz="2050"/>
            </a:lvl6pPr>
            <a:lvl7pPr marL="5623560" indent="0">
              <a:buNone/>
              <a:defRPr sz="2050"/>
            </a:lvl7pPr>
            <a:lvl8pPr marL="6560820" indent="0">
              <a:buNone/>
              <a:defRPr sz="2050"/>
            </a:lvl8pPr>
            <a:lvl9pPr marL="7498080" indent="0">
              <a:buNone/>
              <a:defRPr sz="2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402461" y="1544291"/>
            <a:ext cx="4475417" cy="1479940"/>
          </a:xfrm>
        </p:spPr>
        <p:txBody>
          <a:bodyPr/>
          <a:lstStyle>
            <a:lvl1pPr algn="r">
              <a:defRPr/>
            </a:lvl1pPr>
          </a:lstStyle>
          <a:p>
            <a:fld id="{160692F3-E64B-47B8-8F48-A0ACA7478A6D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8438" y="1537955"/>
            <a:ext cx="9902845" cy="14799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6159055" y="1544291"/>
            <a:ext cx="1367707" cy="1479940"/>
          </a:xfrm>
        </p:spPr>
        <p:txBody>
          <a:bodyPr/>
          <a:lstStyle/>
          <a:p>
            <a:fld id="{BAE27A4A-21CA-4740-8AB1-C59C6F83302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74489" y="3273884"/>
            <a:ext cx="937260" cy="2370238"/>
          </a:xfrm>
          <a:prstGeom prst="rect">
            <a:avLst/>
          </a:prstGeom>
        </p:spPr>
        <p:txBody>
          <a:bodyPr vert="horz" lIns="187452" tIns="93726" rIns="187452" bIns="9372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64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700803" y="12246178"/>
            <a:ext cx="937260" cy="2370238"/>
          </a:xfrm>
          <a:prstGeom prst="rect">
            <a:avLst/>
          </a:prstGeom>
        </p:spPr>
        <p:txBody>
          <a:bodyPr vert="horz" lIns="187452" tIns="93726" rIns="187452" bIns="9372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64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3093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49431"/>
            <a:ext cx="18745200" cy="75476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5890" y="4558690"/>
            <a:ext cx="15938303" cy="10181072"/>
          </a:xfrm>
        </p:spPr>
        <p:txBody>
          <a:bodyPr anchor="b"/>
          <a:lstStyle>
            <a:lvl1pPr algn="l">
              <a:defRPr sz="6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05874" y="14787505"/>
            <a:ext cx="15935896" cy="4052775"/>
          </a:xfrm>
        </p:spPr>
        <p:txBody>
          <a:bodyPr anchor="t"/>
          <a:lstStyle>
            <a:lvl1pPr marL="0" indent="0">
              <a:buNone/>
              <a:defRPr sz="3280"/>
            </a:lvl1pPr>
            <a:lvl2pPr marL="937260" indent="0">
              <a:buNone/>
              <a:defRPr sz="2870"/>
            </a:lvl2pPr>
            <a:lvl3pPr marL="1874520" indent="0">
              <a:buNone/>
              <a:defRPr sz="2460"/>
            </a:lvl3pPr>
            <a:lvl4pPr marL="2811780" indent="0">
              <a:buNone/>
              <a:defRPr sz="2050"/>
            </a:lvl4pPr>
            <a:lvl5pPr marL="3749040" indent="0">
              <a:buNone/>
              <a:defRPr sz="2050"/>
            </a:lvl5pPr>
            <a:lvl6pPr marL="4686300" indent="0">
              <a:buNone/>
              <a:defRPr sz="2050"/>
            </a:lvl6pPr>
            <a:lvl7pPr marL="5623560" indent="0">
              <a:buNone/>
              <a:defRPr sz="2050"/>
            </a:lvl7pPr>
            <a:lvl8pPr marL="6560820" indent="0">
              <a:buNone/>
              <a:defRPr sz="2050"/>
            </a:lvl8pPr>
            <a:lvl9pPr marL="7498080" indent="0">
              <a:buNone/>
              <a:defRPr sz="2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402461" y="1535710"/>
            <a:ext cx="4475417" cy="1479940"/>
          </a:xfrm>
        </p:spPr>
        <p:txBody>
          <a:bodyPr/>
          <a:lstStyle>
            <a:lvl1pPr algn="r">
              <a:defRPr/>
            </a:lvl1pPr>
          </a:lstStyle>
          <a:p>
            <a:fld id="{160692F3-E64B-47B8-8F48-A0ACA7478A6D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8438" y="1535710"/>
            <a:ext cx="9902845" cy="14799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6159055" y="1544291"/>
            <a:ext cx="1367707" cy="1479940"/>
          </a:xfrm>
        </p:spPr>
        <p:txBody>
          <a:bodyPr/>
          <a:lstStyle/>
          <a:p>
            <a:fld id="{BAE27A4A-21CA-4740-8AB1-C59C6F833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27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451988" y="3088571"/>
            <a:ext cx="13074775" cy="52848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218440" y="8925560"/>
            <a:ext cx="5248656" cy="2502147"/>
          </a:xfrm>
        </p:spPr>
        <p:txBody>
          <a:bodyPr anchor="b">
            <a:noAutofit/>
          </a:bodyPr>
          <a:lstStyle>
            <a:lvl1pPr marL="0" indent="0">
              <a:buNone/>
              <a:defRPr sz="4920" b="0">
                <a:solidFill>
                  <a:schemeClr val="tx1"/>
                </a:solidFill>
              </a:defRPr>
            </a:lvl1pPr>
            <a:lvl2pPr marL="937260" indent="0">
              <a:buNone/>
              <a:defRPr sz="4100" b="1"/>
            </a:lvl2pPr>
            <a:lvl3pPr marL="1874520" indent="0">
              <a:buNone/>
              <a:defRPr sz="3690" b="1"/>
            </a:lvl3pPr>
            <a:lvl4pPr marL="2811780" indent="0">
              <a:buNone/>
              <a:defRPr sz="3280" b="1"/>
            </a:lvl4pPr>
            <a:lvl5pPr marL="3749040" indent="0">
              <a:buNone/>
              <a:defRPr sz="3280" b="1"/>
            </a:lvl5pPr>
            <a:lvl6pPr marL="4686300" indent="0">
              <a:buNone/>
              <a:defRPr sz="3280" b="1"/>
            </a:lvl6pPr>
            <a:lvl7pPr marL="5623560" indent="0">
              <a:buNone/>
              <a:defRPr sz="3280" b="1"/>
            </a:lvl7pPr>
            <a:lvl8pPr marL="6560820" indent="0">
              <a:buNone/>
              <a:defRPr sz="3280" b="1"/>
            </a:lvl8pPr>
            <a:lvl9pPr marL="7498080" indent="0">
              <a:buNone/>
              <a:defRPr sz="3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218438" y="11772899"/>
            <a:ext cx="5248656" cy="13615156"/>
          </a:xfrm>
        </p:spPr>
        <p:txBody>
          <a:bodyPr anchor="t">
            <a:normAutofit/>
          </a:bodyPr>
          <a:lstStyle>
            <a:lvl1pPr marL="0" indent="0">
              <a:buNone/>
              <a:defRPr sz="2870"/>
            </a:lvl1pPr>
            <a:lvl2pPr marL="937260" indent="0">
              <a:buNone/>
              <a:defRPr sz="2460"/>
            </a:lvl2pPr>
            <a:lvl3pPr marL="1874520" indent="0">
              <a:buNone/>
              <a:defRPr sz="2050"/>
            </a:lvl3pPr>
            <a:lvl4pPr marL="2811780" indent="0">
              <a:buNone/>
              <a:defRPr sz="1845"/>
            </a:lvl4pPr>
            <a:lvl5pPr marL="3749040" indent="0">
              <a:buNone/>
              <a:defRPr sz="1845"/>
            </a:lvl5pPr>
            <a:lvl6pPr marL="4686300" indent="0">
              <a:buNone/>
              <a:defRPr sz="1845"/>
            </a:lvl6pPr>
            <a:lvl7pPr marL="5623560" indent="0">
              <a:buNone/>
              <a:defRPr sz="1845"/>
            </a:lvl7pPr>
            <a:lvl8pPr marL="6560820" indent="0">
              <a:buNone/>
              <a:defRPr sz="1845"/>
            </a:lvl8pPr>
            <a:lvl9pPr marL="7498080" indent="0">
              <a:buNone/>
              <a:defRPr sz="184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69586" y="8922533"/>
            <a:ext cx="5248656" cy="2539493"/>
          </a:xfrm>
        </p:spPr>
        <p:txBody>
          <a:bodyPr anchor="b">
            <a:noAutofit/>
          </a:bodyPr>
          <a:lstStyle>
            <a:lvl1pPr marL="0" indent="0">
              <a:buNone/>
              <a:defRPr sz="4920" b="0">
                <a:solidFill>
                  <a:schemeClr val="tx1"/>
                </a:solidFill>
              </a:defRPr>
            </a:lvl1pPr>
            <a:lvl2pPr marL="937260" indent="0">
              <a:buNone/>
              <a:defRPr sz="4100" b="1"/>
            </a:lvl2pPr>
            <a:lvl3pPr marL="1874520" indent="0">
              <a:buNone/>
              <a:defRPr sz="3690" b="1"/>
            </a:lvl3pPr>
            <a:lvl4pPr marL="2811780" indent="0">
              <a:buNone/>
              <a:defRPr sz="3280" b="1"/>
            </a:lvl4pPr>
            <a:lvl5pPr marL="3749040" indent="0">
              <a:buNone/>
              <a:defRPr sz="3280" b="1"/>
            </a:lvl5pPr>
            <a:lvl6pPr marL="4686300" indent="0">
              <a:buNone/>
              <a:defRPr sz="3280" b="1"/>
            </a:lvl6pPr>
            <a:lvl7pPr marL="5623560" indent="0">
              <a:buNone/>
              <a:defRPr sz="3280" b="1"/>
            </a:lvl7pPr>
            <a:lvl8pPr marL="6560820" indent="0">
              <a:buNone/>
              <a:defRPr sz="3280" b="1"/>
            </a:lvl8pPr>
            <a:lvl9pPr marL="7498080" indent="0">
              <a:buNone/>
              <a:defRPr sz="3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6766601" y="11770887"/>
            <a:ext cx="5248656" cy="13617154"/>
          </a:xfrm>
        </p:spPr>
        <p:txBody>
          <a:bodyPr anchor="t">
            <a:normAutofit/>
          </a:bodyPr>
          <a:lstStyle>
            <a:lvl1pPr marL="0" indent="0">
              <a:buNone/>
              <a:defRPr sz="2870"/>
            </a:lvl1pPr>
            <a:lvl2pPr marL="937260" indent="0">
              <a:buNone/>
              <a:defRPr sz="2460"/>
            </a:lvl2pPr>
            <a:lvl3pPr marL="1874520" indent="0">
              <a:buNone/>
              <a:defRPr sz="2050"/>
            </a:lvl3pPr>
            <a:lvl4pPr marL="2811780" indent="0">
              <a:buNone/>
              <a:defRPr sz="1845"/>
            </a:lvl4pPr>
            <a:lvl5pPr marL="3749040" indent="0">
              <a:buNone/>
              <a:defRPr sz="1845"/>
            </a:lvl5pPr>
            <a:lvl6pPr marL="4686300" indent="0">
              <a:buNone/>
              <a:defRPr sz="1845"/>
            </a:lvl6pPr>
            <a:lvl7pPr marL="5623560" indent="0">
              <a:buNone/>
              <a:defRPr sz="1845"/>
            </a:lvl7pPr>
            <a:lvl8pPr marL="6560820" indent="0">
              <a:buNone/>
              <a:defRPr sz="1845"/>
            </a:lvl8pPr>
            <a:lvl9pPr marL="7498080" indent="0">
              <a:buNone/>
              <a:defRPr sz="184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2278104" y="8888214"/>
            <a:ext cx="5248656" cy="2539493"/>
          </a:xfrm>
        </p:spPr>
        <p:txBody>
          <a:bodyPr anchor="b">
            <a:noAutofit/>
          </a:bodyPr>
          <a:lstStyle>
            <a:lvl1pPr marL="0" indent="0">
              <a:buNone/>
              <a:defRPr sz="4920" b="0">
                <a:solidFill>
                  <a:schemeClr val="tx1"/>
                </a:solidFill>
              </a:defRPr>
            </a:lvl1pPr>
            <a:lvl2pPr marL="937260" indent="0">
              <a:buNone/>
              <a:defRPr sz="4100" b="1"/>
            </a:lvl2pPr>
            <a:lvl3pPr marL="1874520" indent="0">
              <a:buNone/>
              <a:defRPr sz="3690" b="1"/>
            </a:lvl3pPr>
            <a:lvl4pPr marL="2811780" indent="0">
              <a:buNone/>
              <a:defRPr sz="3280" b="1"/>
            </a:lvl4pPr>
            <a:lvl5pPr marL="3749040" indent="0">
              <a:buNone/>
              <a:defRPr sz="3280" b="1"/>
            </a:lvl5pPr>
            <a:lvl6pPr marL="4686300" indent="0">
              <a:buNone/>
              <a:defRPr sz="3280" b="1"/>
            </a:lvl6pPr>
            <a:lvl7pPr marL="5623560" indent="0">
              <a:buNone/>
              <a:defRPr sz="3280" b="1"/>
            </a:lvl7pPr>
            <a:lvl8pPr marL="6560820" indent="0">
              <a:buNone/>
              <a:defRPr sz="3280" b="1"/>
            </a:lvl8pPr>
            <a:lvl9pPr marL="7498080" indent="0">
              <a:buNone/>
              <a:defRPr sz="3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2278106" y="11772899"/>
            <a:ext cx="5248656" cy="13615156"/>
          </a:xfrm>
        </p:spPr>
        <p:txBody>
          <a:bodyPr anchor="t">
            <a:normAutofit/>
          </a:bodyPr>
          <a:lstStyle>
            <a:lvl1pPr marL="0" indent="0">
              <a:buNone/>
              <a:defRPr sz="2870"/>
            </a:lvl1pPr>
            <a:lvl2pPr marL="937260" indent="0">
              <a:buNone/>
              <a:defRPr sz="2460"/>
            </a:lvl2pPr>
            <a:lvl3pPr marL="1874520" indent="0">
              <a:buNone/>
              <a:defRPr sz="2050"/>
            </a:lvl3pPr>
            <a:lvl4pPr marL="2811780" indent="0">
              <a:buNone/>
              <a:defRPr sz="1845"/>
            </a:lvl4pPr>
            <a:lvl5pPr marL="3749040" indent="0">
              <a:buNone/>
              <a:defRPr sz="1845"/>
            </a:lvl5pPr>
            <a:lvl6pPr marL="4686300" indent="0">
              <a:buNone/>
              <a:defRPr sz="1845"/>
            </a:lvl6pPr>
            <a:lvl7pPr marL="5623560" indent="0">
              <a:buNone/>
              <a:defRPr sz="1845"/>
            </a:lvl7pPr>
            <a:lvl8pPr marL="6560820" indent="0">
              <a:buNone/>
              <a:defRPr sz="1845"/>
            </a:lvl8pPr>
            <a:lvl9pPr marL="7498080" indent="0">
              <a:buNone/>
              <a:defRPr sz="184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92F3-E64B-47B8-8F48-A0ACA7478A6D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27A4A-21CA-4740-8AB1-C59C6F833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32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4451989" y="3088569"/>
            <a:ext cx="13083067" cy="52505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218438" y="16672359"/>
            <a:ext cx="5248656" cy="2767411"/>
          </a:xfrm>
        </p:spPr>
        <p:txBody>
          <a:bodyPr anchor="b">
            <a:noAutofit/>
          </a:bodyPr>
          <a:lstStyle>
            <a:lvl1pPr marL="0" indent="0">
              <a:buNone/>
              <a:defRPr sz="4920" b="0">
                <a:solidFill>
                  <a:schemeClr val="tx1"/>
                </a:solidFill>
              </a:defRPr>
            </a:lvl1pPr>
            <a:lvl2pPr marL="937260" indent="0">
              <a:buNone/>
              <a:defRPr sz="4100" b="1"/>
            </a:lvl2pPr>
            <a:lvl3pPr marL="1874520" indent="0">
              <a:buNone/>
              <a:defRPr sz="3690" b="1"/>
            </a:lvl3pPr>
            <a:lvl4pPr marL="2811780" indent="0">
              <a:buNone/>
              <a:defRPr sz="3280" b="1"/>
            </a:lvl4pPr>
            <a:lvl5pPr marL="3749040" indent="0">
              <a:buNone/>
              <a:defRPr sz="3280" b="1"/>
            </a:lvl5pPr>
            <a:lvl6pPr marL="4686300" indent="0">
              <a:buNone/>
              <a:defRPr sz="3280" b="1"/>
            </a:lvl6pPr>
            <a:lvl7pPr marL="5623560" indent="0">
              <a:buNone/>
              <a:defRPr sz="3280" b="1"/>
            </a:lvl7pPr>
            <a:lvl8pPr marL="6560820" indent="0">
              <a:buNone/>
              <a:defRPr sz="3280" b="1"/>
            </a:lvl8pPr>
            <a:lvl9pPr marL="7498080" indent="0">
              <a:buNone/>
              <a:defRPr sz="3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218438" y="9451022"/>
            <a:ext cx="5248656" cy="610945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280"/>
            </a:lvl1pPr>
            <a:lvl2pPr marL="937260" indent="0">
              <a:buNone/>
              <a:defRPr sz="3280"/>
            </a:lvl2pPr>
            <a:lvl3pPr marL="1874520" indent="0">
              <a:buNone/>
              <a:defRPr sz="3280"/>
            </a:lvl3pPr>
            <a:lvl4pPr marL="2811780" indent="0">
              <a:buNone/>
              <a:defRPr sz="3280"/>
            </a:lvl4pPr>
            <a:lvl5pPr marL="3749040" indent="0">
              <a:buNone/>
              <a:defRPr sz="3280"/>
            </a:lvl5pPr>
            <a:lvl6pPr marL="4686300" indent="0">
              <a:buNone/>
              <a:defRPr sz="3280"/>
            </a:lvl6pPr>
            <a:lvl7pPr marL="5623560" indent="0">
              <a:buNone/>
              <a:defRPr sz="3280"/>
            </a:lvl7pPr>
            <a:lvl8pPr marL="6560820" indent="0">
              <a:buNone/>
              <a:defRPr sz="3280"/>
            </a:lvl8pPr>
            <a:lvl9pPr marL="7498080" indent="0">
              <a:buNone/>
              <a:defRPr sz="32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218438" y="19439762"/>
            <a:ext cx="5248656" cy="5948281"/>
          </a:xfrm>
        </p:spPr>
        <p:txBody>
          <a:bodyPr anchor="t">
            <a:normAutofit/>
          </a:bodyPr>
          <a:lstStyle>
            <a:lvl1pPr marL="0" indent="0">
              <a:buNone/>
              <a:defRPr sz="2870"/>
            </a:lvl1pPr>
            <a:lvl2pPr marL="937260" indent="0">
              <a:buNone/>
              <a:defRPr sz="2460"/>
            </a:lvl2pPr>
            <a:lvl3pPr marL="1874520" indent="0">
              <a:buNone/>
              <a:defRPr sz="2050"/>
            </a:lvl3pPr>
            <a:lvl4pPr marL="2811780" indent="0">
              <a:buNone/>
              <a:defRPr sz="1845"/>
            </a:lvl4pPr>
            <a:lvl5pPr marL="3749040" indent="0">
              <a:buNone/>
              <a:defRPr sz="1845"/>
            </a:lvl5pPr>
            <a:lvl6pPr marL="4686300" indent="0">
              <a:buNone/>
              <a:defRPr sz="1845"/>
            </a:lvl6pPr>
            <a:lvl7pPr marL="5623560" indent="0">
              <a:buNone/>
              <a:defRPr sz="1845"/>
            </a:lvl7pPr>
            <a:lvl8pPr marL="6560820" indent="0">
              <a:buNone/>
              <a:defRPr sz="1845"/>
            </a:lvl8pPr>
            <a:lvl9pPr marL="7498080" indent="0">
              <a:buNone/>
              <a:defRPr sz="184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48340" y="16672359"/>
            <a:ext cx="5248656" cy="2767411"/>
          </a:xfrm>
        </p:spPr>
        <p:txBody>
          <a:bodyPr anchor="b">
            <a:noAutofit/>
          </a:bodyPr>
          <a:lstStyle>
            <a:lvl1pPr marL="0" indent="0">
              <a:buNone/>
              <a:defRPr sz="4920" b="0">
                <a:solidFill>
                  <a:schemeClr val="tx1"/>
                </a:solidFill>
              </a:defRPr>
            </a:lvl1pPr>
            <a:lvl2pPr marL="937260" indent="0">
              <a:buNone/>
              <a:defRPr sz="4100" b="1"/>
            </a:lvl2pPr>
            <a:lvl3pPr marL="1874520" indent="0">
              <a:buNone/>
              <a:defRPr sz="3690" b="1"/>
            </a:lvl3pPr>
            <a:lvl4pPr marL="2811780" indent="0">
              <a:buNone/>
              <a:defRPr sz="3280" b="1"/>
            </a:lvl4pPr>
            <a:lvl5pPr marL="3749040" indent="0">
              <a:buNone/>
              <a:defRPr sz="3280" b="1"/>
            </a:lvl5pPr>
            <a:lvl6pPr marL="4686300" indent="0">
              <a:buNone/>
              <a:defRPr sz="3280" b="1"/>
            </a:lvl6pPr>
            <a:lvl7pPr marL="5623560" indent="0">
              <a:buNone/>
              <a:defRPr sz="3280" b="1"/>
            </a:lvl7pPr>
            <a:lvl8pPr marL="6560820" indent="0">
              <a:buNone/>
              <a:defRPr sz="3280" b="1"/>
            </a:lvl8pPr>
            <a:lvl9pPr marL="7498080" indent="0">
              <a:buNone/>
              <a:defRPr sz="3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6748338" y="9451023"/>
            <a:ext cx="5248656" cy="6119834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280"/>
            </a:lvl1pPr>
            <a:lvl2pPr marL="937260" indent="0">
              <a:buNone/>
              <a:defRPr sz="3280"/>
            </a:lvl2pPr>
            <a:lvl3pPr marL="1874520" indent="0">
              <a:buNone/>
              <a:defRPr sz="3280"/>
            </a:lvl3pPr>
            <a:lvl4pPr marL="2811780" indent="0">
              <a:buNone/>
              <a:defRPr sz="3280"/>
            </a:lvl4pPr>
            <a:lvl5pPr marL="3749040" indent="0">
              <a:buNone/>
              <a:defRPr sz="3280"/>
            </a:lvl5pPr>
            <a:lvl6pPr marL="4686300" indent="0">
              <a:buNone/>
              <a:defRPr sz="3280"/>
            </a:lvl6pPr>
            <a:lvl7pPr marL="5623560" indent="0">
              <a:buNone/>
              <a:defRPr sz="3280"/>
            </a:lvl7pPr>
            <a:lvl8pPr marL="6560820" indent="0">
              <a:buNone/>
              <a:defRPr sz="3280"/>
            </a:lvl8pPr>
            <a:lvl9pPr marL="7498080" indent="0">
              <a:buNone/>
              <a:defRPr sz="32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6746259" y="19439758"/>
            <a:ext cx="5248656" cy="5948281"/>
          </a:xfrm>
        </p:spPr>
        <p:txBody>
          <a:bodyPr anchor="t">
            <a:normAutofit/>
          </a:bodyPr>
          <a:lstStyle>
            <a:lvl1pPr marL="0" indent="0">
              <a:buNone/>
              <a:defRPr sz="2870"/>
            </a:lvl1pPr>
            <a:lvl2pPr marL="937260" indent="0">
              <a:buNone/>
              <a:defRPr sz="2460"/>
            </a:lvl2pPr>
            <a:lvl3pPr marL="1874520" indent="0">
              <a:buNone/>
              <a:defRPr sz="2050"/>
            </a:lvl3pPr>
            <a:lvl4pPr marL="2811780" indent="0">
              <a:buNone/>
              <a:defRPr sz="1845"/>
            </a:lvl4pPr>
            <a:lvl5pPr marL="3749040" indent="0">
              <a:buNone/>
              <a:defRPr sz="1845"/>
            </a:lvl5pPr>
            <a:lvl6pPr marL="4686300" indent="0">
              <a:buNone/>
              <a:defRPr sz="1845"/>
            </a:lvl6pPr>
            <a:lvl7pPr marL="5623560" indent="0">
              <a:buNone/>
              <a:defRPr sz="1845"/>
            </a:lvl7pPr>
            <a:lvl8pPr marL="6560820" indent="0">
              <a:buNone/>
              <a:defRPr sz="1845"/>
            </a:lvl8pPr>
            <a:lvl9pPr marL="7498080" indent="0">
              <a:buNone/>
              <a:defRPr sz="184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2286398" y="16672359"/>
            <a:ext cx="5248656" cy="2767411"/>
          </a:xfrm>
        </p:spPr>
        <p:txBody>
          <a:bodyPr anchor="b">
            <a:noAutofit/>
          </a:bodyPr>
          <a:lstStyle>
            <a:lvl1pPr marL="0" indent="0">
              <a:buNone/>
              <a:defRPr sz="4920" b="0">
                <a:solidFill>
                  <a:schemeClr val="tx1"/>
                </a:solidFill>
              </a:defRPr>
            </a:lvl1pPr>
            <a:lvl2pPr marL="937260" indent="0">
              <a:buNone/>
              <a:defRPr sz="4100" b="1"/>
            </a:lvl2pPr>
            <a:lvl3pPr marL="1874520" indent="0">
              <a:buNone/>
              <a:defRPr sz="3690" b="1"/>
            </a:lvl3pPr>
            <a:lvl4pPr marL="2811780" indent="0">
              <a:buNone/>
              <a:defRPr sz="3280" b="1"/>
            </a:lvl4pPr>
            <a:lvl5pPr marL="3749040" indent="0">
              <a:buNone/>
              <a:defRPr sz="3280" b="1"/>
            </a:lvl5pPr>
            <a:lvl6pPr marL="4686300" indent="0">
              <a:buNone/>
              <a:defRPr sz="3280" b="1"/>
            </a:lvl6pPr>
            <a:lvl7pPr marL="5623560" indent="0">
              <a:buNone/>
              <a:defRPr sz="3280" b="1"/>
            </a:lvl7pPr>
            <a:lvl8pPr marL="6560820" indent="0">
              <a:buNone/>
              <a:defRPr sz="3280" b="1"/>
            </a:lvl8pPr>
            <a:lvl9pPr marL="7498080" indent="0">
              <a:buNone/>
              <a:defRPr sz="3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2286396" y="9451029"/>
            <a:ext cx="5248656" cy="611601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280"/>
            </a:lvl1pPr>
            <a:lvl2pPr marL="937260" indent="0">
              <a:buNone/>
              <a:defRPr sz="3280"/>
            </a:lvl2pPr>
            <a:lvl3pPr marL="1874520" indent="0">
              <a:buNone/>
              <a:defRPr sz="3280"/>
            </a:lvl3pPr>
            <a:lvl4pPr marL="2811780" indent="0">
              <a:buNone/>
              <a:defRPr sz="3280"/>
            </a:lvl4pPr>
            <a:lvl5pPr marL="3749040" indent="0">
              <a:buNone/>
              <a:defRPr sz="3280"/>
            </a:lvl5pPr>
            <a:lvl6pPr marL="4686300" indent="0">
              <a:buNone/>
              <a:defRPr sz="3280"/>
            </a:lvl6pPr>
            <a:lvl7pPr marL="5623560" indent="0">
              <a:buNone/>
              <a:defRPr sz="3280"/>
            </a:lvl7pPr>
            <a:lvl8pPr marL="6560820" indent="0">
              <a:buNone/>
              <a:defRPr sz="3280"/>
            </a:lvl8pPr>
            <a:lvl9pPr marL="7498080" indent="0">
              <a:buNone/>
              <a:defRPr sz="32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2286208" y="19439750"/>
            <a:ext cx="5248656" cy="5948281"/>
          </a:xfrm>
        </p:spPr>
        <p:txBody>
          <a:bodyPr anchor="t">
            <a:normAutofit/>
          </a:bodyPr>
          <a:lstStyle>
            <a:lvl1pPr marL="0" indent="0">
              <a:buNone/>
              <a:defRPr sz="2870"/>
            </a:lvl1pPr>
            <a:lvl2pPr marL="937260" indent="0">
              <a:buNone/>
              <a:defRPr sz="2460"/>
            </a:lvl2pPr>
            <a:lvl3pPr marL="1874520" indent="0">
              <a:buNone/>
              <a:defRPr sz="2050"/>
            </a:lvl3pPr>
            <a:lvl4pPr marL="2811780" indent="0">
              <a:buNone/>
              <a:defRPr sz="1845"/>
            </a:lvl4pPr>
            <a:lvl5pPr marL="3749040" indent="0">
              <a:buNone/>
              <a:defRPr sz="1845"/>
            </a:lvl5pPr>
            <a:lvl6pPr marL="4686300" indent="0">
              <a:buNone/>
              <a:defRPr sz="1845"/>
            </a:lvl6pPr>
            <a:lvl7pPr marL="5623560" indent="0">
              <a:buNone/>
              <a:defRPr sz="1845"/>
            </a:lvl7pPr>
            <a:lvl8pPr marL="6560820" indent="0">
              <a:buNone/>
              <a:defRPr sz="1845"/>
            </a:lvl8pPr>
            <a:lvl9pPr marL="7498080" indent="0">
              <a:buNone/>
              <a:defRPr sz="184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92F3-E64B-47B8-8F48-A0ACA7478A6D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27A4A-21CA-4740-8AB1-C59C6F833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5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438" y="8895080"/>
            <a:ext cx="16308324" cy="1649296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92F3-E64B-47B8-8F48-A0ACA7478A6D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27A4A-21CA-4740-8AB1-C59C6F833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747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49431"/>
            <a:ext cx="18745200" cy="754769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363509" y="3028514"/>
            <a:ext cx="3163253" cy="1722090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439" y="3024228"/>
            <a:ext cx="12869972" cy="1722518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02461" y="1544291"/>
            <a:ext cx="4475417" cy="1479940"/>
          </a:xfrm>
        </p:spPr>
        <p:txBody>
          <a:bodyPr/>
          <a:lstStyle>
            <a:lvl1pPr algn="r">
              <a:defRPr/>
            </a:lvl1pPr>
          </a:lstStyle>
          <a:p>
            <a:fld id="{160692F3-E64B-47B8-8F48-A0ACA7478A6D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18438" y="1544291"/>
            <a:ext cx="9902845" cy="14799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159055" y="1544291"/>
            <a:ext cx="1367707" cy="1479940"/>
          </a:xfrm>
        </p:spPr>
        <p:txBody>
          <a:bodyPr/>
          <a:lstStyle/>
          <a:p>
            <a:fld id="{BAE27A4A-21CA-4740-8AB1-C59C6F833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603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92F3-E64B-47B8-8F48-A0ACA7478A6D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27A4A-21CA-4740-8AB1-C59C6F833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205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49431"/>
            <a:ext cx="18745200" cy="75476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438" y="3054257"/>
            <a:ext cx="16308324" cy="11356917"/>
          </a:xfrm>
        </p:spPr>
        <p:txBody>
          <a:bodyPr anchor="b">
            <a:normAutofit/>
          </a:bodyPr>
          <a:lstStyle>
            <a:lvl1pPr algn="r">
              <a:defRPr sz="8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439" y="14760792"/>
            <a:ext cx="16308326" cy="5488631"/>
          </a:xfrm>
        </p:spPr>
        <p:txBody>
          <a:bodyPr>
            <a:normAutofit/>
          </a:bodyPr>
          <a:lstStyle>
            <a:lvl1pPr marL="0" indent="0" algn="r">
              <a:buNone/>
              <a:defRPr sz="4510">
                <a:solidFill>
                  <a:schemeClr val="tx1">
                    <a:tint val="75000"/>
                  </a:schemeClr>
                </a:solidFill>
              </a:defRPr>
            </a:lvl1pPr>
            <a:lvl2pPr marL="937260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1874520" indent="0">
              <a:buNone/>
              <a:defRPr sz="3690">
                <a:solidFill>
                  <a:schemeClr val="tx1">
                    <a:tint val="75000"/>
                  </a:schemeClr>
                </a:solidFill>
              </a:defRPr>
            </a:lvl3pPr>
            <a:lvl4pPr marL="2811780" indent="0">
              <a:buNone/>
              <a:defRPr sz="3280">
                <a:solidFill>
                  <a:schemeClr val="tx1">
                    <a:tint val="75000"/>
                  </a:schemeClr>
                </a:solidFill>
              </a:defRPr>
            </a:lvl4pPr>
            <a:lvl5pPr marL="3749040" indent="0">
              <a:buNone/>
              <a:defRPr sz="3280">
                <a:solidFill>
                  <a:schemeClr val="tx1">
                    <a:tint val="75000"/>
                  </a:schemeClr>
                </a:solidFill>
              </a:defRPr>
            </a:lvl5pPr>
            <a:lvl6pPr marL="4686300" indent="0">
              <a:buNone/>
              <a:defRPr sz="3280">
                <a:solidFill>
                  <a:schemeClr val="tx1">
                    <a:tint val="75000"/>
                  </a:schemeClr>
                </a:solidFill>
              </a:defRPr>
            </a:lvl6pPr>
            <a:lvl7pPr marL="5623560" indent="0">
              <a:buNone/>
              <a:defRPr sz="3280">
                <a:solidFill>
                  <a:schemeClr val="tx1">
                    <a:tint val="75000"/>
                  </a:schemeClr>
                </a:solidFill>
              </a:defRPr>
            </a:lvl7pPr>
            <a:lvl8pPr marL="6560820" indent="0">
              <a:buNone/>
              <a:defRPr sz="3280">
                <a:solidFill>
                  <a:schemeClr val="tx1">
                    <a:tint val="75000"/>
                  </a:schemeClr>
                </a:solidFill>
              </a:defRPr>
            </a:lvl8pPr>
            <a:lvl9pPr marL="7498080" indent="0">
              <a:buNone/>
              <a:defRPr sz="3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02461" y="1544291"/>
            <a:ext cx="4475417" cy="1479940"/>
          </a:xfrm>
        </p:spPr>
        <p:txBody>
          <a:bodyPr/>
          <a:lstStyle>
            <a:lvl1pPr algn="r">
              <a:defRPr/>
            </a:lvl1pPr>
          </a:lstStyle>
          <a:p>
            <a:fld id="{160692F3-E64B-47B8-8F48-A0ACA7478A6D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18438" y="1544291"/>
            <a:ext cx="9902845" cy="14799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159056" y="1544291"/>
            <a:ext cx="1367705" cy="1479940"/>
          </a:xfrm>
        </p:spPr>
        <p:txBody>
          <a:bodyPr/>
          <a:lstStyle/>
          <a:p>
            <a:fld id="{BAE27A4A-21CA-4740-8AB1-C59C6F833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74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439" y="8895080"/>
            <a:ext cx="8016687" cy="164929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16303" y="8895080"/>
            <a:ext cx="8010457" cy="164929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92F3-E64B-47B8-8F48-A0ACA7478A6D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27A4A-21CA-4740-8AB1-C59C6F833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07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1985" y="3088569"/>
            <a:ext cx="13074777" cy="52505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3623" y="8851475"/>
            <a:ext cx="7551501" cy="3339514"/>
          </a:xfrm>
        </p:spPr>
        <p:txBody>
          <a:bodyPr anchor="b">
            <a:normAutofit/>
          </a:bodyPr>
          <a:lstStyle>
            <a:lvl1pPr marL="0" indent="0">
              <a:buNone/>
              <a:defRPr sz="5740" b="0">
                <a:solidFill>
                  <a:schemeClr val="tx1"/>
                </a:solidFill>
              </a:defRPr>
            </a:lvl1pPr>
            <a:lvl2pPr marL="937260" indent="0">
              <a:buNone/>
              <a:defRPr sz="4100" b="1"/>
            </a:lvl2pPr>
            <a:lvl3pPr marL="1874520" indent="0">
              <a:buNone/>
              <a:defRPr sz="3690" b="1"/>
            </a:lvl3pPr>
            <a:lvl4pPr marL="2811780" indent="0">
              <a:buNone/>
              <a:defRPr sz="3280" b="1"/>
            </a:lvl4pPr>
            <a:lvl5pPr marL="3749040" indent="0">
              <a:buNone/>
              <a:defRPr sz="3280" b="1"/>
            </a:lvl5pPr>
            <a:lvl6pPr marL="4686300" indent="0">
              <a:buNone/>
              <a:defRPr sz="3280" b="1"/>
            </a:lvl6pPr>
            <a:lvl7pPr marL="5623560" indent="0">
              <a:buNone/>
              <a:defRPr sz="3280" b="1"/>
            </a:lvl7pPr>
            <a:lvl8pPr marL="6560820" indent="0">
              <a:buNone/>
              <a:defRPr sz="3280" b="1"/>
            </a:lvl8pPr>
            <a:lvl9pPr marL="7498080" indent="0">
              <a:buNone/>
              <a:defRPr sz="3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437" y="12697456"/>
            <a:ext cx="8016687" cy="126905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981488" y="8851475"/>
            <a:ext cx="7545273" cy="3339514"/>
          </a:xfrm>
        </p:spPr>
        <p:txBody>
          <a:bodyPr anchor="b">
            <a:normAutofit/>
          </a:bodyPr>
          <a:lstStyle>
            <a:lvl1pPr marL="0" indent="0">
              <a:buNone/>
              <a:defRPr sz="5740" b="0">
                <a:solidFill>
                  <a:schemeClr val="tx1"/>
                </a:solidFill>
              </a:defRPr>
            </a:lvl1pPr>
            <a:lvl2pPr marL="937260" indent="0">
              <a:buNone/>
              <a:defRPr sz="4100" b="1"/>
            </a:lvl2pPr>
            <a:lvl3pPr marL="1874520" indent="0">
              <a:buNone/>
              <a:defRPr sz="3690" b="1"/>
            </a:lvl3pPr>
            <a:lvl4pPr marL="2811780" indent="0">
              <a:buNone/>
              <a:defRPr sz="3280" b="1"/>
            </a:lvl4pPr>
            <a:lvl5pPr marL="3749040" indent="0">
              <a:buNone/>
              <a:defRPr sz="3280" b="1"/>
            </a:lvl5pPr>
            <a:lvl6pPr marL="4686300" indent="0">
              <a:buNone/>
              <a:defRPr sz="3280" b="1"/>
            </a:lvl6pPr>
            <a:lvl7pPr marL="5623560" indent="0">
              <a:buNone/>
              <a:defRPr sz="3280" b="1"/>
            </a:lvl7pPr>
            <a:lvl8pPr marL="6560820" indent="0">
              <a:buNone/>
              <a:defRPr sz="3280" b="1"/>
            </a:lvl8pPr>
            <a:lvl9pPr marL="7498080" indent="0">
              <a:buNone/>
              <a:defRPr sz="32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516302" y="12697456"/>
            <a:ext cx="8010459" cy="126905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92F3-E64B-47B8-8F48-A0ACA7478A6D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27A4A-21CA-4740-8AB1-C59C6F833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4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92F3-E64B-47B8-8F48-A0ACA7478A6D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27A4A-21CA-4740-8AB1-C59C6F833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57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92F3-E64B-47B8-8F48-A0ACA7478A6D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27A4A-21CA-4740-8AB1-C59C6F833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39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438" y="6177139"/>
            <a:ext cx="6326505" cy="6485996"/>
          </a:xfrm>
        </p:spPr>
        <p:txBody>
          <a:bodyPr anchor="b"/>
          <a:lstStyle>
            <a:lvl1pPr algn="l">
              <a:defRPr sz="6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66710" y="3026798"/>
            <a:ext cx="9560052" cy="22361243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438" y="12663135"/>
            <a:ext cx="6326505" cy="12724906"/>
          </a:xfrm>
        </p:spPr>
        <p:txBody>
          <a:bodyPr/>
          <a:lstStyle>
            <a:lvl1pPr marL="0" indent="0">
              <a:buNone/>
              <a:defRPr sz="3280"/>
            </a:lvl1pPr>
            <a:lvl2pPr marL="937260" indent="0">
              <a:buNone/>
              <a:defRPr sz="2870"/>
            </a:lvl2pPr>
            <a:lvl3pPr marL="1874520" indent="0">
              <a:buNone/>
              <a:defRPr sz="2460"/>
            </a:lvl3pPr>
            <a:lvl4pPr marL="2811780" indent="0">
              <a:buNone/>
              <a:defRPr sz="2050"/>
            </a:lvl4pPr>
            <a:lvl5pPr marL="3749040" indent="0">
              <a:buNone/>
              <a:defRPr sz="2050"/>
            </a:lvl5pPr>
            <a:lvl6pPr marL="4686300" indent="0">
              <a:buNone/>
              <a:defRPr sz="2050"/>
            </a:lvl6pPr>
            <a:lvl7pPr marL="5623560" indent="0">
              <a:buNone/>
              <a:defRPr sz="2050"/>
            </a:lvl7pPr>
            <a:lvl8pPr marL="6560820" indent="0">
              <a:buNone/>
              <a:defRPr sz="2050"/>
            </a:lvl8pPr>
            <a:lvl9pPr marL="7498080" indent="0">
              <a:buNone/>
              <a:defRPr sz="2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92F3-E64B-47B8-8F48-A0ACA7478A6D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27A4A-21CA-4740-8AB1-C59C6F833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04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438" y="6177139"/>
            <a:ext cx="8355247" cy="6485996"/>
          </a:xfrm>
        </p:spPr>
        <p:txBody>
          <a:bodyPr anchor="b"/>
          <a:lstStyle>
            <a:lvl1pPr algn="l">
              <a:defRPr sz="6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998924" y="3044965"/>
            <a:ext cx="7532180" cy="22343076"/>
          </a:xfrm>
        </p:spPr>
        <p:txBody>
          <a:bodyPr anchor="t"/>
          <a:lstStyle>
            <a:lvl1pPr marL="0" indent="0">
              <a:buNone/>
              <a:defRPr sz="6560"/>
            </a:lvl1pPr>
            <a:lvl2pPr marL="937260" indent="0">
              <a:buNone/>
              <a:defRPr sz="5740"/>
            </a:lvl2pPr>
            <a:lvl3pPr marL="1874520" indent="0">
              <a:buNone/>
              <a:defRPr sz="4920"/>
            </a:lvl3pPr>
            <a:lvl4pPr marL="2811780" indent="0">
              <a:buNone/>
              <a:defRPr sz="4100"/>
            </a:lvl4pPr>
            <a:lvl5pPr marL="3749040" indent="0">
              <a:buNone/>
              <a:defRPr sz="4100"/>
            </a:lvl5pPr>
            <a:lvl6pPr marL="4686300" indent="0">
              <a:buNone/>
              <a:defRPr sz="4100"/>
            </a:lvl6pPr>
            <a:lvl7pPr marL="5623560" indent="0">
              <a:buNone/>
              <a:defRPr sz="4100"/>
            </a:lvl7pPr>
            <a:lvl8pPr marL="6560820" indent="0">
              <a:buNone/>
              <a:defRPr sz="4100"/>
            </a:lvl8pPr>
            <a:lvl9pPr marL="7498080" indent="0">
              <a:buNone/>
              <a:defRPr sz="4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438" y="12663135"/>
            <a:ext cx="8355247" cy="12724906"/>
          </a:xfrm>
        </p:spPr>
        <p:txBody>
          <a:bodyPr/>
          <a:lstStyle>
            <a:lvl1pPr marL="0" indent="0">
              <a:buNone/>
              <a:defRPr sz="3280"/>
            </a:lvl1pPr>
            <a:lvl2pPr marL="937260" indent="0">
              <a:buNone/>
              <a:defRPr sz="2870"/>
            </a:lvl2pPr>
            <a:lvl3pPr marL="1874520" indent="0">
              <a:buNone/>
              <a:defRPr sz="2460"/>
            </a:lvl3pPr>
            <a:lvl4pPr marL="2811780" indent="0">
              <a:buNone/>
              <a:defRPr sz="2050"/>
            </a:lvl4pPr>
            <a:lvl5pPr marL="3749040" indent="0">
              <a:buNone/>
              <a:defRPr sz="2050"/>
            </a:lvl5pPr>
            <a:lvl6pPr marL="4686300" indent="0">
              <a:buNone/>
              <a:defRPr sz="2050"/>
            </a:lvl6pPr>
            <a:lvl7pPr marL="5623560" indent="0">
              <a:buNone/>
              <a:defRPr sz="2050"/>
            </a:lvl7pPr>
            <a:lvl8pPr marL="6560820" indent="0">
              <a:buNone/>
              <a:defRPr sz="2050"/>
            </a:lvl8pPr>
            <a:lvl9pPr marL="7498080" indent="0">
              <a:buNone/>
              <a:defRPr sz="2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692F3-E64B-47B8-8F48-A0ACA7478A6D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27A4A-21CA-4740-8AB1-C59C6F833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74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745200" cy="438191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1985" y="3098188"/>
            <a:ext cx="13074777" cy="52409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438" y="8895080"/>
            <a:ext cx="16308324" cy="16492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145071" y="25763823"/>
            <a:ext cx="4381691" cy="14799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692F3-E64B-47B8-8F48-A0ACA7478A6D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438" y="25761776"/>
            <a:ext cx="11645456" cy="14799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473112" y="1544291"/>
            <a:ext cx="4053650" cy="14799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27A4A-21CA-4740-8AB1-C59C6F833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645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r" defTabSz="1874520" rtl="0" eaLnBrk="1" latinLnBrk="0" hangingPunct="1">
        <a:lnSpc>
          <a:spcPct val="90000"/>
        </a:lnSpc>
        <a:spcBef>
          <a:spcPct val="0"/>
        </a:spcBef>
        <a:buNone/>
        <a:defRPr sz="82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8630" indent="-468630" algn="l" defTabSz="1874520" rtl="0" eaLnBrk="1" latinLnBrk="0" hangingPunct="1">
        <a:lnSpc>
          <a:spcPct val="90000"/>
        </a:lnSpc>
        <a:spcBef>
          <a:spcPts val="2050"/>
        </a:spcBef>
        <a:buFont typeface="Arial" panose="020B0604020202020204" pitchFamily="34" charset="0"/>
        <a:buChar char="•"/>
        <a:defRPr sz="4510" kern="1200">
          <a:solidFill>
            <a:schemeClr val="tx1"/>
          </a:solidFill>
          <a:latin typeface="+mn-lt"/>
          <a:ea typeface="+mn-ea"/>
          <a:cs typeface="+mn-cs"/>
        </a:defRPr>
      </a:lvl1pPr>
      <a:lvl2pPr marL="1405890" indent="-468630" algn="l" defTabSz="1874520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343150" indent="-468630" algn="l" defTabSz="1874520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3690" kern="1200">
          <a:solidFill>
            <a:schemeClr val="tx1"/>
          </a:solidFill>
          <a:latin typeface="+mn-lt"/>
          <a:ea typeface="+mn-ea"/>
          <a:cs typeface="+mn-cs"/>
        </a:defRPr>
      </a:lvl3pPr>
      <a:lvl4pPr marL="3280410" indent="-468630" algn="l" defTabSz="1874520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3280" kern="1200">
          <a:solidFill>
            <a:schemeClr val="tx1"/>
          </a:solidFill>
          <a:latin typeface="+mn-lt"/>
          <a:ea typeface="+mn-ea"/>
          <a:cs typeface="+mn-cs"/>
        </a:defRPr>
      </a:lvl4pPr>
      <a:lvl5pPr marL="4217670" indent="-468630" algn="l" defTabSz="1874520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3280" kern="1200">
          <a:solidFill>
            <a:schemeClr val="tx1"/>
          </a:solidFill>
          <a:latin typeface="+mn-lt"/>
          <a:ea typeface="+mn-ea"/>
          <a:cs typeface="+mn-cs"/>
        </a:defRPr>
      </a:lvl5pPr>
      <a:lvl6pPr marL="5154930" indent="-468630" algn="l" defTabSz="1874520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3280" kern="1200">
          <a:solidFill>
            <a:schemeClr val="tx1"/>
          </a:solidFill>
          <a:latin typeface="+mn-lt"/>
          <a:ea typeface="+mn-ea"/>
          <a:cs typeface="+mn-cs"/>
        </a:defRPr>
      </a:lvl6pPr>
      <a:lvl7pPr marL="6092190" indent="-468630" algn="l" defTabSz="1874520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3280" kern="1200">
          <a:solidFill>
            <a:schemeClr val="tx1"/>
          </a:solidFill>
          <a:latin typeface="+mn-lt"/>
          <a:ea typeface="+mn-ea"/>
          <a:cs typeface="+mn-cs"/>
        </a:defRPr>
      </a:lvl7pPr>
      <a:lvl8pPr marL="7029450" indent="-468630" algn="l" defTabSz="1874520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3280" kern="1200">
          <a:solidFill>
            <a:schemeClr val="tx1"/>
          </a:solidFill>
          <a:latin typeface="+mn-lt"/>
          <a:ea typeface="+mn-ea"/>
          <a:cs typeface="+mn-cs"/>
        </a:defRPr>
      </a:lvl8pPr>
      <a:lvl9pPr marL="7966710" indent="-468630" algn="l" defTabSz="1874520" rtl="0" eaLnBrk="1" latinLnBrk="0" hangingPunct="1">
        <a:lnSpc>
          <a:spcPct val="90000"/>
        </a:lnSpc>
        <a:spcBef>
          <a:spcPts val="1025"/>
        </a:spcBef>
        <a:buFont typeface="Arial" panose="020B0604020202020204" pitchFamily="34" charset="0"/>
        <a:buChar char="•"/>
        <a:defRPr sz="32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74520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1pPr>
      <a:lvl2pPr marL="937260" algn="l" defTabSz="1874520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2pPr>
      <a:lvl3pPr marL="1874520" algn="l" defTabSz="1874520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3pPr>
      <a:lvl4pPr marL="2811780" algn="l" defTabSz="1874520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4pPr>
      <a:lvl5pPr marL="3749040" algn="l" defTabSz="1874520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5pPr>
      <a:lvl6pPr marL="4686300" algn="l" defTabSz="1874520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6pPr>
      <a:lvl7pPr marL="5623560" algn="l" defTabSz="1874520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7pPr>
      <a:lvl8pPr marL="6560820" algn="l" defTabSz="1874520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8pPr>
      <a:lvl9pPr marL="7498080" algn="l" defTabSz="1874520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jpe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5.jpeg"/><Relationship Id="rId9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FDC36E-1371-484B-84C4-FF8A6F8EBD01}"/>
              </a:ext>
            </a:extLst>
          </p:cNvPr>
          <p:cNvSpPr/>
          <p:nvPr/>
        </p:nvSpPr>
        <p:spPr>
          <a:xfrm>
            <a:off x="7495774" y="1074209"/>
            <a:ext cx="10044737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spc="50" dirty="0">
                <a:ln w="0"/>
                <a:solidFill>
                  <a:schemeClr val="tx2">
                    <a:lumMod val="9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TAVSS CARD version 1</a:t>
            </a:r>
          </a:p>
          <a:p>
            <a:pPr algn="ctr"/>
            <a:r>
              <a:rPr lang="en-US" sz="6600" b="1" spc="50" dirty="0">
                <a:ln w="0"/>
                <a:solidFill>
                  <a:schemeClr val="accent4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TAs VS Stu Competition</a:t>
            </a:r>
            <a:endParaRPr lang="en-US" sz="23900" b="1" spc="50" dirty="0">
              <a:ln w="0"/>
              <a:solidFill>
                <a:schemeClr val="accent4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A60031-CCD2-4A33-94A6-EEB613AFA7E9}"/>
              </a:ext>
            </a:extLst>
          </p:cNvPr>
          <p:cNvSpPr/>
          <p:nvPr/>
        </p:nvSpPr>
        <p:spPr>
          <a:xfrm>
            <a:off x="310177" y="26596796"/>
            <a:ext cx="676339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dirty="0"/>
              <a:t>©Ahmed Khalil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89C487-2B22-4321-9342-05BB0C8561C0}"/>
              </a:ext>
            </a:extLst>
          </p:cNvPr>
          <p:cNvSpPr/>
          <p:nvPr/>
        </p:nvSpPr>
        <p:spPr>
          <a:xfrm>
            <a:off x="7617953" y="13713897"/>
            <a:ext cx="35092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In The Name Of ALLAH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1FE22B-6899-4940-9F29-C5E67C963472}"/>
              </a:ext>
            </a:extLst>
          </p:cNvPr>
          <p:cNvSpPr txBox="1"/>
          <p:nvPr/>
        </p:nvSpPr>
        <p:spPr>
          <a:xfrm>
            <a:off x="457321" y="-33787"/>
            <a:ext cx="99251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In The Name Of ALLAH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528B0B-9AD8-42AA-875B-0EBC2A0FD6D3}"/>
              </a:ext>
            </a:extLst>
          </p:cNvPr>
          <p:cNvSpPr/>
          <p:nvPr/>
        </p:nvSpPr>
        <p:spPr>
          <a:xfrm>
            <a:off x="2897018" y="3511863"/>
            <a:ext cx="30364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Abstract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92D5DF9-4AED-4C2F-82ED-94469E7AB844}"/>
              </a:ext>
            </a:extLst>
          </p:cNvPr>
          <p:cNvSpPr/>
          <p:nvPr/>
        </p:nvSpPr>
        <p:spPr>
          <a:xfrm>
            <a:off x="247170" y="4677379"/>
            <a:ext cx="8604609" cy="3563815"/>
          </a:xfrm>
          <a:prstGeom prst="roundRect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TAVSS is a big solution for developing professional IT Guys and students </a:t>
            </a:r>
          </a:p>
          <a:p>
            <a:pPr algn="ctr"/>
            <a:r>
              <a:rPr lang="en-US" dirty="0"/>
              <a:t>By generating good Team Working and funny IT competitions between Groups  of students ; I suppose that if students using it ,Huge number of students will be professional in studying their Tutorials and Courses, TAVSS </a:t>
            </a:r>
          </a:p>
          <a:p>
            <a:pPr algn="ctr"/>
            <a:r>
              <a:rPr lang="en-US" dirty="0"/>
              <a:t>Has 2 project : Competition project and Courses Project , the Competition project has 1 Application and a game </a:t>
            </a:r>
          </a:p>
          <a:p>
            <a:pPr algn="ctr"/>
            <a:r>
              <a:rPr lang="en-US" dirty="0"/>
              <a:t>Course Project has the Course App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281142E-A705-421A-AF7D-A9B79E918018}"/>
              </a:ext>
            </a:extLst>
          </p:cNvPr>
          <p:cNvCxnSpPr>
            <a:cxnSpLocks/>
          </p:cNvCxnSpPr>
          <p:nvPr/>
        </p:nvCxnSpPr>
        <p:spPr>
          <a:xfrm>
            <a:off x="9220200" y="4815068"/>
            <a:ext cx="0" cy="16621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utoShape 2" descr="ÙØªÙØ¬Ø© Ø¨Ø­Ø« Ø§ÙØµÙØ± Ø¹Ù âªLearn Gameâ¬â">
            <a:extLst>
              <a:ext uri="{FF2B5EF4-FFF2-40B4-BE49-F238E27FC236}">
                <a16:creationId xmlns:a16="http://schemas.microsoft.com/office/drawing/2014/main" id="{B84E58ED-20AD-4D0C-9785-011B49583A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220200" y="137461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8A5AEDB-C638-4B09-BC36-E488CA8FBE13}"/>
              </a:ext>
            </a:extLst>
          </p:cNvPr>
          <p:cNvSpPr/>
          <p:nvPr/>
        </p:nvSpPr>
        <p:spPr>
          <a:xfrm>
            <a:off x="247168" y="7731760"/>
            <a:ext cx="8604609" cy="4246880"/>
          </a:xfrm>
          <a:prstGeom prst="roundRect">
            <a:avLst/>
          </a:prstGeom>
          <a:solidFill>
            <a:schemeClr val="tx2">
              <a:lumMod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4" descr="ÙØªÙØ¬Ø© Ø¨Ø­Ø« Ø§ÙØµÙØ± Ø¹Ù âªLearn Gameâ¬â">
            <a:extLst>
              <a:ext uri="{FF2B5EF4-FFF2-40B4-BE49-F238E27FC236}">
                <a16:creationId xmlns:a16="http://schemas.microsoft.com/office/drawing/2014/main" id="{2C4D34F6-BD51-4554-BF82-316FDE5B1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64" y="7431922"/>
            <a:ext cx="8604601" cy="3871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F48DECCC-10E7-435E-8005-D90AFEFB7268}"/>
              </a:ext>
            </a:extLst>
          </p:cNvPr>
          <p:cNvSpPr/>
          <p:nvPr/>
        </p:nvSpPr>
        <p:spPr>
          <a:xfrm>
            <a:off x="533958" y="12000945"/>
            <a:ext cx="44117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</a:t>
            </a:r>
            <a:r>
              <a:rPr lang="en-US" sz="5400" b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ntroduction 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7D38D8D-04DE-403E-87B5-0B8DCDAAE246}"/>
              </a:ext>
            </a:extLst>
          </p:cNvPr>
          <p:cNvSpPr/>
          <p:nvPr/>
        </p:nvSpPr>
        <p:spPr>
          <a:xfrm>
            <a:off x="247164" y="12960827"/>
            <a:ext cx="8604609" cy="6092522"/>
          </a:xfrm>
          <a:prstGeom prst="roundRect">
            <a:avLst/>
          </a:prstGeom>
          <a:solidFill>
            <a:schemeClr val="tx2">
              <a:lumMod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The problem </a:t>
            </a:r>
            <a:r>
              <a:rPr lang="en-US" dirty="0"/>
              <a:t>: Students have less interaction with TAs and Doctors as they can’t find any enjoyable , profitable , attractive  relationship between Teaching staff , this problem come from the depression , complex , sadness methods of Teaching .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I found That most of students play games to bridge the gaps of these trivial methods , in last year : the students play like greedy </a:t>
            </a:r>
            <a:r>
              <a:rPr lang="af-ZA" dirty="0"/>
              <a:t>drug dealers to get the best scores in trivial games like PubG .......etc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</a:t>
            </a:r>
            <a:r>
              <a:rPr lang="af-ZA" dirty="0"/>
              <a:t> </a:t>
            </a:r>
            <a:endParaRPr lang="en-US" dirty="0"/>
          </a:p>
        </p:txBody>
      </p:sp>
      <p:pic>
        <p:nvPicPr>
          <p:cNvPr id="1030" name="Picture 6" descr="ØµÙØ±Ø© Ø°Ø§Øª ØµÙØ©">
            <a:extLst>
              <a:ext uri="{FF2B5EF4-FFF2-40B4-BE49-F238E27FC236}">
                <a16:creationId xmlns:a16="http://schemas.microsoft.com/office/drawing/2014/main" id="{B1C844A5-F4C5-400F-80B0-5656EF2BF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528" y="11181750"/>
            <a:ext cx="3423237" cy="2716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ÙØªÙØ¬Ø© Ø¨Ø­Ø« Ø§ÙØµÙØ± Ø¹Ù âªpubgâ¬â">
            <a:extLst>
              <a:ext uri="{FF2B5EF4-FFF2-40B4-BE49-F238E27FC236}">
                <a16:creationId xmlns:a16="http://schemas.microsoft.com/office/drawing/2014/main" id="{F0929978-8F45-4B3F-8E19-446235759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56" y="17216886"/>
            <a:ext cx="8604609" cy="4610402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AD42BE8-3E2E-4E27-8956-EA79C3DE510F}"/>
              </a:ext>
            </a:extLst>
          </p:cNvPr>
          <p:cNvSpPr/>
          <p:nvPr/>
        </p:nvSpPr>
        <p:spPr>
          <a:xfrm>
            <a:off x="9525000" y="4677379"/>
            <a:ext cx="8996675" cy="17149909"/>
          </a:xfrm>
          <a:prstGeom prst="roundRect">
            <a:avLst/>
          </a:prstGeom>
          <a:solidFill>
            <a:schemeClr val="tx2">
              <a:lumMod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f-ZA" sz="3200" b="1" dirty="0">
                <a:solidFill>
                  <a:schemeClr val="accent5"/>
                </a:solidFill>
              </a:rPr>
              <a:t>Explaining my solution</a:t>
            </a:r>
          </a:p>
          <a:p>
            <a:pPr algn="ctr"/>
            <a:endParaRPr lang="af-ZA" sz="3200" b="1" dirty="0">
              <a:solidFill>
                <a:schemeClr val="accent5"/>
              </a:solidFill>
            </a:endParaRPr>
          </a:p>
          <a:p>
            <a:pPr algn="ctr"/>
            <a:endParaRPr lang="af-ZA" sz="3200" b="1" dirty="0">
              <a:solidFill>
                <a:schemeClr val="accent5"/>
              </a:solidFill>
            </a:endParaRPr>
          </a:p>
          <a:p>
            <a:pPr algn="ctr"/>
            <a:endParaRPr lang="af-ZA" sz="3200" b="1" dirty="0">
              <a:solidFill>
                <a:schemeClr val="accent5"/>
              </a:solidFill>
            </a:endParaRPr>
          </a:p>
          <a:p>
            <a:pPr algn="ctr"/>
            <a:endParaRPr lang="af-ZA" sz="3200" b="1" dirty="0">
              <a:solidFill>
                <a:schemeClr val="accent5"/>
              </a:solidFill>
            </a:endParaRPr>
          </a:p>
          <a:p>
            <a:pPr algn="ctr"/>
            <a:endParaRPr lang="af-ZA" sz="3200" b="1" dirty="0">
              <a:solidFill>
                <a:schemeClr val="accent5"/>
              </a:solidFill>
            </a:endParaRPr>
          </a:p>
          <a:p>
            <a:pPr algn="ctr"/>
            <a:endParaRPr lang="af-ZA" sz="3200" b="1" dirty="0">
              <a:solidFill>
                <a:schemeClr val="accent5"/>
              </a:solidFill>
            </a:endParaRPr>
          </a:p>
          <a:p>
            <a:pPr algn="ctr"/>
            <a:endParaRPr lang="af-ZA" sz="3200" b="1" dirty="0">
              <a:solidFill>
                <a:schemeClr val="accent5"/>
              </a:solidFill>
            </a:endParaRPr>
          </a:p>
          <a:p>
            <a:pPr algn="ctr"/>
            <a:endParaRPr lang="af-ZA" sz="3200" b="1" dirty="0">
              <a:solidFill>
                <a:schemeClr val="accent5"/>
              </a:solidFill>
            </a:endParaRPr>
          </a:p>
          <a:p>
            <a:pPr algn="ctr"/>
            <a:endParaRPr lang="af-ZA" sz="3200" b="1" dirty="0">
              <a:solidFill>
                <a:schemeClr val="accent5"/>
              </a:solidFill>
            </a:endParaRPr>
          </a:p>
          <a:p>
            <a:pPr algn="ctr"/>
            <a:endParaRPr lang="af-ZA" sz="3200" b="1" dirty="0">
              <a:solidFill>
                <a:schemeClr val="accent5"/>
              </a:solidFill>
            </a:endParaRPr>
          </a:p>
          <a:p>
            <a:pPr algn="ctr"/>
            <a:endParaRPr lang="af-ZA" sz="3200" b="1" dirty="0">
              <a:solidFill>
                <a:schemeClr val="accent5"/>
              </a:solidFill>
            </a:endParaRPr>
          </a:p>
          <a:p>
            <a:pPr algn="ctr"/>
            <a:endParaRPr lang="af-ZA" sz="3200" b="1" dirty="0">
              <a:solidFill>
                <a:schemeClr val="accent5"/>
              </a:solidFill>
            </a:endParaRPr>
          </a:p>
          <a:p>
            <a:pPr algn="ctr"/>
            <a:endParaRPr lang="af-ZA" sz="3200" b="1" dirty="0">
              <a:solidFill>
                <a:schemeClr val="accent5"/>
              </a:solidFill>
            </a:endParaRPr>
          </a:p>
          <a:p>
            <a:pPr algn="ctr"/>
            <a:endParaRPr lang="af-ZA" sz="3200" b="1" dirty="0">
              <a:solidFill>
                <a:schemeClr val="accent5"/>
              </a:solidFill>
            </a:endParaRPr>
          </a:p>
          <a:p>
            <a:pPr algn="ctr"/>
            <a:r>
              <a:rPr lang="af-ZA" sz="2000" b="1" dirty="0">
                <a:solidFill>
                  <a:schemeClr val="tx1"/>
                </a:solidFill>
              </a:rPr>
              <a:t>TAVSS  is our whole sln that have 2 projects let’s explain Them :</a:t>
            </a:r>
          </a:p>
          <a:p>
            <a:pPr algn="ctr"/>
            <a:endParaRPr lang="af-ZA" sz="2000" b="1" dirty="0">
              <a:solidFill>
                <a:schemeClr val="tx1"/>
              </a:solidFill>
            </a:endParaRPr>
          </a:p>
          <a:p>
            <a:r>
              <a:rPr lang="af-ZA" sz="2000" b="1" dirty="0">
                <a:solidFill>
                  <a:schemeClr val="tx1"/>
                </a:solidFill>
              </a:rPr>
              <a:t>. Competetion project : 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- Compete App : TAs adds the students in Groups in one filed , then every student upload their projects in their repos , then evaluated by TA the higher evaluated student is the best rank must have the great marks .</a:t>
            </a:r>
          </a:p>
          <a:p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   - Brain Connection Game : is a game where The courses groups can be assigned to it , then the TAs  can generate a questions model , every question is a bullet shoot to a</a:t>
            </a:r>
            <a:r>
              <a:rPr lang="ar-EG" sz="2000" b="1" dirty="0">
                <a:solidFill>
                  <a:schemeClr val="tx1"/>
                </a:solidFill>
              </a:rPr>
              <a:t> </a:t>
            </a:r>
            <a:r>
              <a:rPr lang="af-ZA" sz="2000" b="1" dirty="0">
                <a:solidFill>
                  <a:schemeClr val="tx1"/>
                </a:solidFill>
              </a:rPr>
              <a:t>student ,</a:t>
            </a:r>
          </a:p>
          <a:p>
            <a:r>
              <a:rPr lang="af-ZA" sz="2000" b="1" dirty="0">
                <a:solidFill>
                  <a:schemeClr val="tx1"/>
                </a:solidFill>
              </a:rPr>
              <a:t>The student paid for their Defenders , if the student defend himself from one shoot he get a mark , the most higher ranked 3 students gain all the money .</a:t>
            </a:r>
            <a:endParaRPr lang="en-US" sz="2000" b="1" dirty="0">
              <a:solidFill>
                <a:schemeClr val="tx1"/>
              </a:solidFill>
            </a:endParaRPr>
          </a:p>
          <a:p>
            <a:endParaRPr lang="en-US" sz="2000" b="1" dirty="0">
              <a:solidFill>
                <a:schemeClr val="tx1"/>
              </a:solidFill>
            </a:endParaRPr>
          </a:p>
          <a:p>
            <a:endParaRPr lang="en-US" sz="2000" b="1" dirty="0">
              <a:solidFill>
                <a:schemeClr val="tx1"/>
              </a:solidFill>
            </a:endParaRPr>
          </a:p>
          <a:p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. Course project : 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 - Course Application : Doctors can creates their course with         the sources and materials and upload the tutorials , TAs then adds their groups of students in  specified course , students learn ,study , and abstract every topic in tutorials in their own words in A wiki model and has its blogging system that students can ask , and be answered by another student.</a:t>
            </a:r>
          </a:p>
          <a:p>
            <a:endParaRPr lang="en-US" sz="2000" b="1" dirty="0">
              <a:solidFill>
                <a:schemeClr val="tx1"/>
              </a:solidFill>
            </a:endParaRPr>
          </a:p>
        </p:txBody>
      </p:sp>
      <p:graphicFrame>
        <p:nvGraphicFramePr>
          <p:cNvPr id="27" name="Diagram 26">
            <a:extLst>
              <a:ext uri="{FF2B5EF4-FFF2-40B4-BE49-F238E27FC236}">
                <a16:creationId xmlns:a16="http://schemas.microsoft.com/office/drawing/2014/main" id="{9B0CF8BB-B218-4964-B810-5E18C67615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5368084"/>
              </p:ext>
            </p:extLst>
          </p:nvPr>
        </p:nvGraphicFramePr>
        <p:xfrm>
          <a:off x="11127247" y="5436874"/>
          <a:ext cx="6129121" cy="65417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28" name="Rectangle 27">
            <a:extLst>
              <a:ext uri="{FF2B5EF4-FFF2-40B4-BE49-F238E27FC236}">
                <a16:creationId xmlns:a16="http://schemas.microsoft.com/office/drawing/2014/main" id="{088B71FF-C1BF-49D1-A317-D5207E6AE29E}"/>
              </a:ext>
            </a:extLst>
          </p:cNvPr>
          <p:cNvSpPr/>
          <p:nvPr/>
        </p:nvSpPr>
        <p:spPr>
          <a:xfrm>
            <a:off x="1631433" y="22493349"/>
            <a:ext cx="1564082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0" cap="none" spc="0" dirty="0">
                <a:ln w="0"/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Progeng_Ahmed</a:t>
            </a:r>
            <a:r>
              <a:rPr lang="en-US" sz="6600" dirty="0">
                <a:ln w="0"/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_Khalil@outlook.com</a:t>
            </a:r>
            <a:endParaRPr lang="en-US" sz="6600" b="0" cap="none" spc="0" dirty="0">
              <a:ln w="0"/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101149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182</TotalTime>
  <Words>406</Words>
  <Application>Microsoft Office PowerPoint</Application>
  <PresentationFormat>Custom</PresentationFormat>
  <Paragraphs>58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Vapor Trail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16</cp:revision>
  <dcterms:created xsi:type="dcterms:W3CDTF">2019-02-20T15:12:21Z</dcterms:created>
  <dcterms:modified xsi:type="dcterms:W3CDTF">2019-02-23T21:28:01Z</dcterms:modified>
</cp:coreProperties>
</file>