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A077-F4C5-4092-A0AE-EE14C8F33E0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2CD8-B4A1-4014-8371-C363F9F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92CD8-B4A1-4014-8371-C363F9FE6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92CD8-B4A1-4014-8371-C363F9FE61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9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71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9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8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7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6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8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4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0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7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8ABF9-91D1-42EA-806F-95A9A725363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B5F18-BA32-4F53-AE90-FD8D61AD990C}"/>
              </a:ext>
            </a:extLst>
          </p:cNvPr>
          <p:cNvSpPr/>
          <p:nvPr/>
        </p:nvSpPr>
        <p:spPr>
          <a:xfrm>
            <a:off x="1984810" y="1797820"/>
            <a:ext cx="8222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TAVSS prototype of a DFD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EAD3A-B7BF-4A42-989F-A2011665D768}"/>
              </a:ext>
            </a:extLst>
          </p:cNvPr>
          <p:cNvSpPr/>
          <p:nvPr/>
        </p:nvSpPr>
        <p:spPr>
          <a:xfrm>
            <a:off x="3333146" y="3270629"/>
            <a:ext cx="605326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أحمـــــد خليـــــل عبد الحفيــــــظ</a:t>
            </a:r>
          </a:p>
          <a:p>
            <a:pPr algn="ctr"/>
            <a:r>
              <a:rPr lang="ar-EG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أحمـــــد عبد الباســــط أبو زهرة </a:t>
            </a:r>
          </a:p>
          <a:p>
            <a:pPr algn="ctr"/>
            <a:r>
              <a:rPr lang="ar-EG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أحمـــــــد محمـــــــد عثمــــــان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FDC92-3A2F-4CB2-A484-47954F5A482F}"/>
              </a:ext>
            </a:extLst>
          </p:cNvPr>
          <p:cNvSpPr/>
          <p:nvPr/>
        </p:nvSpPr>
        <p:spPr>
          <a:xfrm>
            <a:off x="2530041" y="786676"/>
            <a:ext cx="6856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بســــــــــــم الله الرحمن الرحيم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766BEB-7639-40A9-935C-BBB4117F7098}"/>
              </a:ext>
            </a:extLst>
          </p:cNvPr>
          <p:cNvSpPr/>
          <p:nvPr/>
        </p:nvSpPr>
        <p:spPr>
          <a:xfrm>
            <a:off x="-1099838" y="5669017"/>
            <a:ext cx="75965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©Ahmed Kha</a:t>
            </a:r>
            <a:r>
              <a:rPr lang="en-US" sz="3600" b="1" dirty="0">
                <a:ln/>
                <a:solidFill>
                  <a:schemeClr val="accent2">
                    <a:lumMod val="50000"/>
                  </a:schemeClr>
                </a:solidFill>
              </a:rPr>
              <a:t>lil</a:t>
            </a:r>
            <a:endParaRPr lang="en-US" sz="3600" b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37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1" y="650278"/>
            <a:ext cx="11133197" cy="5276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D18B6E-84D0-4D05-8B6D-1F3FF3B096C1}"/>
              </a:ext>
            </a:extLst>
          </p:cNvPr>
          <p:cNvSpPr/>
          <p:nvPr/>
        </p:nvSpPr>
        <p:spPr>
          <a:xfrm>
            <a:off x="-1099838" y="5669017"/>
            <a:ext cx="75965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©Ahmed Kha</a:t>
            </a:r>
            <a:r>
              <a:rPr lang="en-US" sz="3600" b="1" dirty="0">
                <a:ln/>
                <a:solidFill>
                  <a:schemeClr val="accent2">
                    <a:lumMod val="50000"/>
                  </a:schemeClr>
                </a:solidFill>
              </a:rPr>
              <a:t>lil</a:t>
            </a:r>
            <a:endParaRPr lang="en-US" sz="3600" b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8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19" y="584456"/>
            <a:ext cx="9655377" cy="5372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CE5A79-C768-4D5A-93CD-7AF7A6C191E4}"/>
              </a:ext>
            </a:extLst>
          </p:cNvPr>
          <p:cNvSpPr/>
          <p:nvPr/>
        </p:nvSpPr>
        <p:spPr>
          <a:xfrm>
            <a:off x="-1099838" y="5669017"/>
            <a:ext cx="75965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©Ahmed Kha</a:t>
            </a:r>
            <a:r>
              <a:rPr lang="en-US" sz="3600" b="1" dirty="0">
                <a:ln/>
                <a:solidFill>
                  <a:schemeClr val="accent2">
                    <a:lumMod val="50000"/>
                  </a:schemeClr>
                </a:solidFill>
              </a:rPr>
              <a:t>lil</a:t>
            </a:r>
            <a:endParaRPr lang="en-US" sz="3600" b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32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2018-12-12T21:01:01Z</dcterms:created>
  <dcterms:modified xsi:type="dcterms:W3CDTF">2019-02-26T17:05:20Z</dcterms:modified>
</cp:coreProperties>
</file>