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666" y="-2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37159" y="264159"/>
            <a:ext cx="6583680" cy="937768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24364" y="1274543"/>
            <a:ext cx="5606415" cy="4226560"/>
          </a:xfrm>
        </p:spPr>
        <p:txBody>
          <a:bodyPr anchor="b">
            <a:normAutofit/>
          </a:bodyPr>
          <a:lstStyle>
            <a:lvl1pPr algn="ctr">
              <a:lnSpc>
                <a:spcPct val="85000"/>
              </a:lnSpc>
              <a:defRPr sz="45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1612" y="5589474"/>
            <a:ext cx="4931921" cy="2005127"/>
          </a:xfrm>
        </p:spPr>
        <p:txBody>
          <a:bodyPr>
            <a:normAutofit/>
          </a:bodyPr>
          <a:lstStyle>
            <a:lvl1pPr marL="0" indent="0" algn="ctr">
              <a:spcBef>
                <a:spcPts val="750"/>
              </a:spcBef>
              <a:buNone/>
              <a:defRPr sz="1350">
                <a:solidFill>
                  <a:srgbClr val="FFFFFF"/>
                </a:solidFill>
              </a:defRPr>
            </a:lvl1pPr>
            <a:lvl2pPr marL="257175" indent="0" algn="ctr">
              <a:buNone/>
              <a:defRPr sz="1350"/>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03578F0-A126-4EAA-BF47-E66596B20902}" type="datetimeFigureOut">
              <a:rPr lang="en-US" smtClean="0"/>
              <a:t>10/24/2018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8F54C61-CBDD-4100-A0E0-DC93F0A973FA}" type="slidenum">
              <a:rPr lang="en-US" smtClean="0"/>
              <a:t>‹#›</a:t>
            </a:fld>
            <a:endParaRPr lang="en-US"/>
          </a:p>
        </p:txBody>
      </p:sp>
      <p:cxnSp>
        <p:nvCxnSpPr>
          <p:cNvPr id="8" name="Straight Connector 7"/>
          <p:cNvCxnSpPr/>
          <p:nvPr/>
        </p:nvCxnSpPr>
        <p:spPr>
          <a:xfrm>
            <a:off x="1112997" y="5393267"/>
            <a:ext cx="462915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99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578F0-A126-4EAA-BF47-E66596B20902}"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296546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1100667"/>
            <a:ext cx="1307306" cy="78147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42938" y="1100667"/>
            <a:ext cx="4179094" cy="78147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578F0-A126-4EAA-BF47-E66596B20902}"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137325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750"/>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3578F0-A126-4EAA-BF47-E66596B20902}"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272706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364" y="1695164"/>
            <a:ext cx="5606415" cy="4226560"/>
          </a:xfrm>
        </p:spPr>
        <p:txBody>
          <a:bodyPr anchor="b">
            <a:noAutofit/>
          </a:bodyPr>
          <a:lstStyle>
            <a:lvl1pPr algn="ctr">
              <a:lnSpc>
                <a:spcPct val="85000"/>
              </a:lnSpc>
              <a:defRPr sz="45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961834" y="6000973"/>
            <a:ext cx="4932617" cy="1969942"/>
          </a:xfrm>
        </p:spPr>
        <p:txBody>
          <a:bodyPr anchor="t">
            <a:normAutofit/>
          </a:bodyPr>
          <a:lstStyle>
            <a:lvl1pPr marL="0" indent="0" algn="ctr">
              <a:buNone/>
              <a:defRPr sz="1350">
                <a:solidFill>
                  <a:schemeClr val="accent1"/>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3578F0-A126-4EAA-BF47-E66596B20902}"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54C61-CBDD-4100-A0E0-DC93F0A973FA}" type="slidenum">
              <a:rPr lang="en-US" smtClean="0"/>
              <a:t>‹#›</a:t>
            </a:fld>
            <a:endParaRPr lang="en-US"/>
          </a:p>
        </p:txBody>
      </p:sp>
      <p:cxnSp>
        <p:nvCxnSpPr>
          <p:cNvPr id="7" name="Straight Connector 6"/>
          <p:cNvCxnSpPr/>
          <p:nvPr/>
        </p:nvCxnSpPr>
        <p:spPr>
          <a:xfrm>
            <a:off x="1114425" y="5807256"/>
            <a:ext cx="462915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86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42938" y="2971799"/>
            <a:ext cx="2674620" cy="581152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525532" y="2971800"/>
            <a:ext cx="2674620" cy="581152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3578F0-A126-4EAA-BF47-E66596B20902}"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102048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42938" y="2891071"/>
            <a:ext cx="2674620" cy="1122680"/>
          </a:xfrm>
        </p:spPr>
        <p:txBody>
          <a:bodyPr anchor="ct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Edit Master text styles</a:t>
            </a:r>
          </a:p>
        </p:txBody>
      </p:sp>
      <p:sp>
        <p:nvSpPr>
          <p:cNvPr id="4" name="Content Placeholder 3"/>
          <p:cNvSpPr>
            <a:spLocks noGrp="1"/>
          </p:cNvSpPr>
          <p:nvPr>
            <p:ph sz="half" idx="2"/>
          </p:nvPr>
        </p:nvSpPr>
        <p:spPr>
          <a:xfrm>
            <a:off x="642938" y="3931031"/>
            <a:ext cx="2674620" cy="48869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26410" y="2887491"/>
            <a:ext cx="2674620" cy="1122680"/>
          </a:xfrm>
        </p:spPr>
        <p:txBody>
          <a:bodyPr anchor="ctr"/>
          <a:lstStyle>
            <a:lvl1pPr marL="0" indent="0">
              <a:spcBef>
                <a:spcPts val="0"/>
              </a:spcBef>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Edit Master text styles</a:t>
            </a:r>
          </a:p>
        </p:txBody>
      </p:sp>
      <p:sp>
        <p:nvSpPr>
          <p:cNvPr id="6" name="Content Placeholder 5"/>
          <p:cNvSpPr>
            <a:spLocks noGrp="1"/>
          </p:cNvSpPr>
          <p:nvPr>
            <p:ph sz="quarter" idx="4"/>
          </p:nvPr>
        </p:nvSpPr>
        <p:spPr>
          <a:xfrm>
            <a:off x="3526410" y="3927910"/>
            <a:ext cx="2674620" cy="4886960"/>
          </a:xfrm>
        </p:spPr>
        <p:txBody>
          <a:bodyPr/>
          <a:lstStyle>
            <a:lvl1pPr>
              <a:defRPr sz="1238"/>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3578F0-A126-4EAA-BF47-E66596B20902}"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41630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3578F0-A126-4EAA-BF47-E66596B20902}"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392652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578F0-A126-4EAA-BF47-E66596B20902}"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117430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938" y="1584960"/>
            <a:ext cx="2125980" cy="2509520"/>
          </a:xfrm>
        </p:spPr>
        <p:txBody>
          <a:bodyPr anchor="b">
            <a:noAutofit/>
          </a:bodyPr>
          <a:lstStyle>
            <a:lvl1pPr>
              <a:lnSpc>
                <a:spcPct val="90000"/>
              </a:lnSpc>
              <a:defRPr sz="2250" b="0"/>
            </a:lvl1pPr>
          </a:lstStyle>
          <a:p>
            <a:r>
              <a:rPr lang="en-US" smtClean="0"/>
              <a:t>Click to edit Master title style</a:t>
            </a:r>
            <a:endParaRPr lang="en-US" dirty="0"/>
          </a:p>
        </p:txBody>
      </p:sp>
      <p:sp>
        <p:nvSpPr>
          <p:cNvPr id="3" name="Content Placeholder 2"/>
          <p:cNvSpPr>
            <a:spLocks noGrp="1"/>
          </p:cNvSpPr>
          <p:nvPr>
            <p:ph idx="1"/>
          </p:nvPr>
        </p:nvSpPr>
        <p:spPr>
          <a:xfrm>
            <a:off x="3096985" y="1584960"/>
            <a:ext cx="3112229" cy="6736080"/>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2938" y="4094480"/>
            <a:ext cx="2125980" cy="4226560"/>
          </a:xfrm>
        </p:spPr>
        <p:txBody>
          <a:bodyPr>
            <a:normAutofit/>
          </a:bodyPr>
          <a:lstStyle>
            <a:lvl1pPr marL="0" indent="0">
              <a:lnSpc>
                <a:spcPct val="100000"/>
              </a:lnSpc>
              <a:spcBef>
                <a:spcPts val="600"/>
              </a:spcBef>
              <a:buNone/>
              <a:defRPr sz="956"/>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Edit Master text styles</a:t>
            </a:r>
          </a:p>
        </p:txBody>
      </p:sp>
      <p:sp>
        <p:nvSpPr>
          <p:cNvPr id="5" name="Date Placeholder 4"/>
          <p:cNvSpPr>
            <a:spLocks noGrp="1"/>
          </p:cNvSpPr>
          <p:nvPr>
            <p:ph type="dt" sz="half" idx="10"/>
          </p:nvPr>
        </p:nvSpPr>
        <p:spPr/>
        <p:txBody>
          <a:bodyPr/>
          <a:lstStyle/>
          <a:p>
            <a:fld id="{903578F0-A126-4EAA-BF47-E66596B20902}"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379146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938" y="1584960"/>
            <a:ext cx="2125980" cy="2509520"/>
          </a:xfrm>
        </p:spPr>
        <p:txBody>
          <a:bodyPr anchor="b">
            <a:noAutofit/>
          </a:bodyPr>
          <a:lstStyle>
            <a:lvl1pPr>
              <a:lnSpc>
                <a:spcPct val="90000"/>
              </a:lnSpc>
              <a:defRPr sz="225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14331" y="1545336"/>
            <a:ext cx="3193277" cy="6709665"/>
          </a:xfrm>
        </p:spPr>
        <p:txBody>
          <a:bodyPr lIns="274320" tIns="182880" anchor="t">
            <a:normAutofit/>
          </a:bodyPr>
          <a:lstStyle>
            <a:lvl1pPr marL="0" indent="0">
              <a:buNone/>
              <a:defRPr sz="1575"/>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dirty="0"/>
          </a:p>
        </p:txBody>
      </p:sp>
      <p:sp>
        <p:nvSpPr>
          <p:cNvPr id="4" name="Text Placeholder 3"/>
          <p:cNvSpPr>
            <a:spLocks noGrp="1"/>
          </p:cNvSpPr>
          <p:nvPr>
            <p:ph type="body" sz="half" idx="2"/>
          </p:nvPr>
        </p:nvSpPr>
        <p:spPr>
          <a:xfrm>
            <a:off x="642938" y="4094480"/>
            <a:ext cx="2125980" cy="4160520"/>
          </a:xfrm>
        </p:spPr>
        <p:txBody>
          <a:bodyPr>
            <a:normAutofit/>
          </a:bodyPr>
          <a:lstStyle>
            <a:lvl1pPr marL="0" indent="0">
              <a:lnSpc>
                <a:spcPct val="100000"/>
              </a:lnSpc>
              <a:spcBef>
                <a:spcPts val="600"/>
              </a:spcBef>
              <a:buNone/>
              <a:defRPr sz="956"/>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Edit Master text styles</a:t>
            </a:r>
          </a:p>
        </p:txBody>
      </p:sp>
      <p:sp>
        <p:nvSpPr>
          <p:cNvPr id="5" name="Date Placeholder 4"/>
          <p:cNvSpPr>
            <a:spLocks noGrp="1"/>
          </p:cNvSpPr>
          <p:nvPr>
            <p:ph type="dt" sz="half" idx="10"/>
          </p:nvPr>
        </p:nvSpPr>
        <p:spPr/>
        <p:txBody>
          <a:bodyPr/>
          <a:lstStyle/>
          <a:p>
            <a:fld id="{903578F0-A126-4EAA-BF47-E66596B20902}"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54C61-CBDD-4100-A0E0-DC93F0A973FA}" type="slidenum">
              <a:rPr lang="en-US" smtClean="0"/>
              <a:t>‹#›</a:t>
            </a:fld>
            <a:endParaRPr lang="en-US"/>
          </a:p>
        </p:txBody>
      </p:sp>
    </p:spTree>
    <p:extLst>
      <p:ext uri="{BB962C8B-B14F-4D97-AF65-F5344CB8AC3E}">
        <p14:creationId xmlns:p14="http://schemas.microsoft.com/office/powerpoint/2010/main" val="170105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37160" y="264160"/>
            <a:ext cx="6583680" cy="937768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2938" y="880533"/>
            <a:ext cx="5554980" cy="1959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2939" y="2971800"/>
            <a:ext cx="5553490" cy="583353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2935" y="8989976"/>
            <a:ext cx="1310105" cy="527403"/>
          </a:xfrm>
          <a:prstGeom prst="rect">
            <a:avLst/>
          </a:prstGeom>
        </p:spPr>
        <p:txBody>
          <a:bodyPr vert="horz" lIns="91440" tIns="45720" rIns="91440" bIns="45720" rtlCol="0" anchor="ctr"/>
          <a:lstStyle>
            <a:lvl1pPr algn="l">
              <a:defRPr sz="750">
                <a:solidFill>
                  <a:schemeClr val="accent1"/>
                </a:solidFill>
              </a:defRPr>
            </a:lvl1pPr>
          </a:lstStyle>
          <a:p>
            <a:fld id="{903578F0-A126-4EAA-BF47-E66596B20902}" type="datetimeFigureOut">
              <a:rPr lang="en-US" smtClean="0"/>
              <a:t>10/24/2018</a:t>
            </a:fld>
            <a:endParaRPr lang="en-US"/>
          </a:p>
        </p:txBody>
      </p:sp>
      <p:sp>
        <p:nvSpPr>
          <p:cNvPr id="5" name="Footer Placeholder 4"/>
          <p:cNvSpPr>
            <a:spLocks noGrp="1"/>
          </p:cNvSpPr>
          <p:nvPr>
            <p:ph type="ftr" sz="quarter" idx="3"/>
          </p:nvPr>
        </p:nvSpPr>
        <p:spPr>
          <a:xfrm>
            <a:off x="2221396" y="8989976"/>
            <a:ext cx="2653748" cy="527403"/>
          </a:xfrm>
          <a:prstGeom prst="rect">
            <a:avLst/>
          </a:prstGeom>
        </p:spPr>
        <p:txBody>
          <a:bodyPr vert="horz" lIns="91440" tIns="45720" rIns="91440" bIns="45720" rtlCol="0" anchor="ctr"/>
          <a:lstStyle>
            <a:lvl1pPr algn="ctr">
              <a:defRPr sz="750">
                <a:solidFill>
                  <a:schemeClr val="accent1"/>
                </a:solidFill>
              </a:defRPr>
            </a:lvl1pPr>
          </a:lstStyle>
          <a:p>
            <a:endParaRPr lang="en-US"/>
          </a:p>
        </p:txBody>
      </p:sp>
      <p:sp>
        <p:nvSpPr>
          <p:cNvPr id="6" name="Slide Number Placeholder 5"/>
          <p:cNvSpPr>
            <a:spLocks noGrp="1"/>
          </p:cNvSpPr>
          <p:nvPr>
            <p:ph type="sldNum" sz="quarter" idx="4"/>
          </p:nvPr>
        </p:nvSpPr>
        <p:spPr>
          <a:xfrm>
            <a:off x="5247862" y="8989976"/>
            <a:ext cx="959747" cy="527403"/>
          </a:xfrm>
          <a:prstGeom prst="rect">
            <a:avLst/>
          </a:prstGeom>
        </p:spPr>
        <p:txBody>
          <a:bodyPr vert="horz" lIns="91440" tIns="45720" rIns="91440" bIns="45720" rtlCol="0" anchor="ctr"/>
          <a:lstStyle>
            <a:lvl1pPr algn="r">
              <a:defRPr sz="750">
                <a:solidFill>
                  <a:schemeClr val="accent1"/>
                </a:solidFill>
              </a:defRPr>
            </a:lvl1pPr>
          </a:lstStyle>
          <a:p>
            <a:fld id="{98F54C61-CBDD-4100-A0E0-DC93F0A973FA}" type="slidenum">
              <a:rPr lang="en-US" smtClean="0"/>
              <a:t>‹#›</a:t>
            </a:fld>
            <a:endParaRPr lang="en-US"/>
          </a:p>
        </p:txBody>
      </p:sp>
    </p:spTree>
    <p:extLst>
      <p:ext uri="{BB962C8B-B14F-4D97-AF65-F5344CB8AC3E}">
        <p14:creationId xmlns:p14="http://schemas.microsoft.com/office/powerpoint/2010/main" val="2736904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4350" rtl="0" eaLnBrk="1" latinLnBrk="0" hangingPunct="1">
        <a:lnSpc>
          <a:spcPct val="90000"/>
        </a:lnSpc>
        <a:spcBef>
          <a:spcPct val="0"/>
        </a:spcBef>
        <a:buNone/>
        <a:defRPr sz="3000" kern="1200">
          <a:solidFill>
            <a:schemeClr val="accent1"/>
          </a:solidFill>
          <a:latin typeface="+mj-lt"/>
          <a:ea typeface="+mj-ea"/>
          <a:cs typeface="+mj-cs"/>
        </a:defRPr>
      </a:lvl1pPr>
    </p:titleStyle>
    <p:bodyStyle>
      <a:lvl1pPr marL="128588" indent="-102870" algn="l" defTabSz="514350" rtl="0" eaLnBrk="1" latinLnBrk="0" hangingPunct="1">
        <a:lnSpc>
          <a:spcPct val="90000"/>
        </a:lnSpc>
        <a:spcBef>
          <a:spcPts val="750"/>
        </a:spcBef>
        <a:buClr>
          <a:schemeClr val="accent1"/>
        </a:buClr>
        <a:buSzPct val="80000"/>
        <a:buFont typeface="Corbel" pitchFamily="34" charset="0"/>
        <a:buChar char="•"/>
        <a:defRPr sz="1500" kern="1200">
          <a:solidFill>
            <a:schemeClr val="accent1"/>
          </a:solidFill>
          <a:latin typeface="+mn-lt"/>
          <a:ea typeface="+mn-ea"/>
          <a:cs typeface="+mn-cs"/>
        </a:defRPr>
      </a:lvl1pPr>
      <a:lvl2pPr marL="257175" indent="-102870" algn="l" defTabSz="514350" rtl="0" eaLnBrk="1" latinLnBrk="0" hangingPunct="1">
        <a:lnSpc>
          <a:spcPct val="90000"/>
        </a:lnSpc>
        <a:spcBef>
          <a:spcPts val="113"/>
        </a:spcBef>
        <a:spcAft>
          <a:spcPts val="225"/>
        </a:spcAft>
        <a:buClr>
          <a:schemeClr val="accent1"/>
        </a:buClr>
        <a:buSzPct val="80000"/>
        <a:buFont typeface="Corbel" pitchFamily="34" charset="0"/>
        <a:buChar char="•"/>
        <a:defRPr sz="1350" kern="1200">
          <a:solidFill>
            <a:schemeClr val="accent1"/>
          </a:solidFill>
          <a:latin typeface="+mn-lt"/>
          <a:ea typeface="+mn-ea"/>
          <a:cs typeface="+mn-cs"/>
        </a:defRPr>
      </a:lvl2pPr>
      <a:lvl3pPr marL="411480" indent="-102870" algn="l" defTabSz="514350" rtl="0" eaLnBrk="1" latinLnBrk="0" hangingPunct="1">
        <a:lnSpc>
          <a:spcPct val="90000"/>
        </a:lnSpc>
        <a:spcBef>
          <a:spcPts val="113"/>
        </a:spcBef>
        <a:spcAft>
          <a:spcPts val="225"/>
        </a:spcAft>
        <a:buClr>
          <a:schemeClr val="accent1"/>
        </a:buClr>
        <a:buSzPct val="80000"/>
        <a:buFont typeface="Corbel" pitchFamily="34" charset="0"/>
        <a:buChar char="•"/>
        <a:defRPr sz="1200" kern="1200">
          <a:solidFill>
            <a:schemeClr val="accent1"/>
          </a:solidFill>
          <a:latin typeface="+mn-lt"/>
          <a:ea typeface="+mn-ea"/>
          <a:cs typeface="+mn-cs"/>
        </a:defRPr>
      </a:lvl3pPr>
      <a:lvl4pPr marL="565785" indent="-102870"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4pPr>
      <a:lvl5pPr marL="690090" indent="-102870"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5pPr>
      <a:lvl6pPr marL="825000" indent="-128588"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6pPr>
      <a:lvl7pPr marL="975000" indent="-128588"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7pPr>
      <a:lvl8pPr marL="1125000" indent="-128588"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8pPr>
      <a:lvl9pPr marL="1275000" indent="-128588" algn="l" defTabSz="514350" rtl="0" eaLnBrk="1" latinLnBrk="0" hangingPunct="1">
        <a:lnSpc>
          <a:spcPct val="90000"/>
        </a:lnSpc>
        <a:spcBef>
          <a:spcPts val="113"/>
        </a:spcBef>
        <a:spcAft>
          <a:spcPts val="225"/>
        </a:spcAft>
        <a:buClr>
          <a:schemeClr val="accent1"/>
        </a:buClr>
        <a:buSzPct val="80000"/>
        <a:buFont typeface="Corbel" pitchFamily="34" charset="0"/>
        <a:buChar char="•"/>
        <a:defRPr sz="1050" kern="1200">
          <a:solidFill>
            <a:schemeClr val="accent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667" y="376535"/>
            <a:ext cx="488467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Unemployment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ounded Rectangle 2"/>
          <p:cNvSpPr/>
          <p:nvPr/>
        </p:nvSpPr>
        <p:spPr>
          <a:xfrm>
            <a:off x="186692" y="2655570"/>
            <a:ext cx="6377940" cy="1196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Our system solves the unemployment problem, the system must contain workers as lancers, and the clients that have the problem of something like needing carpenter, smith, chaser …. etc. must choose their lancer and can filter its worker by the worker valuation and the media of his works and their experience and taxes. </a:t>
            </a:r>
            <a:endParaRPr lang="en-US"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186692" y="2209800"/>
            <a:ext cx="2655568"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 Request</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ounded Rectangle 4"/>
          <p:cNvSpPr/>
          <p:nvPr/>
        </p:nvSpPr>
        <p:spPr>
          <a:xfrm>
            <a:off x="186692" y="1627525"/>
            <a:ext cx="6377940" cy="582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The Unemployment is the biggest problem in Egypt , People that still set on cafes that can not find any work. </a:t>
            </a:r>
          </a:p>
        </p:txBody>
      </p:sp>
      <p:sp>
        <p:nvSpPr>
          <p:cNvPr id="6" name="Rectangle 5"/>
          <p:cNvSpPr/>
          <p:nvPr/>
        </p:nvSpPr>
        <p:spPr>
          <a:xfrm>
            <a:off x="-396240" y="1105555"/>
            <a:ext cx="2317168" cy="461665"/>
          </a:xfrm>
          <a:prstGeom prst="rect">
            <a:avLst/>
          </a:prstGeom>
          <a:noFill/>
        </p:spPr>
        <p:txBody>
          <a:bodyPr wrap="square" lIns="91440" tIns="45720" rIns="91440" bIns="45720">
            <a:spAutoFit/>
          </a:bodyPr>
          <a:lstStyle/>
          <a:p>
            <a:pPr algn="ctr"/>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a:t>
            </a:r>
            <a:r>
              <a:rPr lang="en-US" sz="2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ntro</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341117" y="3836015"/>
            <a:ext cx="2655568"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findings</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Rounded Rectangle 7"/>
          <p:cNvSpPr/>
          <p:nvPr/>
        </p:nvSpPr>
        <p:spPr>
          <a:xfrm>
            <a:off x="240032" y="4297680"/>
            <a:ext cx="6377940" cy="922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We found that the clients can not find the good worker by a specific tax , include that there are no  experience by choosing the good worker , there are challenges between workers  so our system can solve all of these problems</a:t>
            </a:r>
          </a:p>
        </p:txBody>
      </p:sp>
      <p:sp>
        <p:nvSpPr>
          <p:cNvPr id="9" name="Rectangle 8"/>
          <p:cNvSpPr/>
          <p:nvPr/>
        </p:nvSpPr>
        <p:spPr>
          <a:xfrm>
            <a:off x="0" y="5203805"/>
            <a:ext cx="2655568"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Case for action</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0" name="Rounded Rectangle 9"/>
          <p:cNvSpPr/>
          <p:nvPr/>
        </p:nvSpPr>
        <p:spPr>
          <a:xfrm>
            <a:off x="255272" y="5638800"/>
            <a:ext cx="6377940"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Its good idea to take this solution in Egypt , and the system will be creative.</a:t>
            </a:r>
          </a:p>
        </p:txBody>
      </p:sp>
      <p:sp>
        <p:nvSpPr>
          <p:cNvPr id="11" name="Rectangle 10"/>
          <p:cNvSpPr/>
          <p:nvPr/>
        </p:nvSpPr>
        <p:spPr>
          <a:xfrm>
            <a:off x="-167640" y="5947410"/>
            <a:ext cx="2655568"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role</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2" name="Rounded Rectangle 11"/>
          <p:cNvSpPr/>
          <p:nvPr/>
        </p:nvSpPr>
        <p:spPr>
          <a:xfrm>
            <a:off x="240032" y="6435090"/>
            <a:ext cx="6377940" cy="514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We are 5 in our team , programming language is python Django  , 2 Analysts , 2 Designer , 1 Leader</a:t>
            </a:r>
          </a:p>
        </p:txBody>
      </p:sp>
      <p:sp>
        <p:nvSpPr>
          <p:cNvPr id="13" name="Rectangle 12"/>
          <p:cNvSpPr/>
          <p:nvPr/>
        </p:nvSpPr>
        <p:spPr>
          <a:xfrm>
            <a:off x="228600" y="6918305"/>
            <a:ext cx="3528060"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Time and cost Estimates</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Rounded Rectangle 13"/>
          <p:cNvSpPr/>
          <p:nvPr/>
        </p:nvSpPr>
        <p:spPr>
          <a:xfrm>
            <a:off x="255272" y="7307580"/>
            <a:ext cx="6377940" cy="346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The time will be 1 year work , and the cost can be more than 200 pound </a:t>
            </a:r>
          </a:p>
        </p:txBody>
      </p:sp>
      <p:sp>
        <p:nvSpPr>
          <p:cNvPr id="15" name="Rectangle 14"/>
          <p:cNvSpPr/>
          <p:nvPr/>
        </p:nvSpPr>
        <p:spPr>
          <a:xfrm>
            <a:off x="-249554" y="7632352"/>
            <a:ext cx="3528060"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Expected benefits</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6" name="Rounded Rectangle 15"/>
          <p:cNvSpPr/>
          <p:nvPr/>
        </p:nvSpPr>
        <p:spPr>
          <a:xfrm>
            <a:off x="255272" y="8079105"/>
            <a:ext cx="6377940" cy="346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Unemployment will be decreased in Egypt , most of workers will be much happier</a:t>
            </a:r>
          </a:p>
        </p:txBody>
      </p:sp>
      <p:sp>
        <p:nvSpPr>
          <p:cNvPr id="17" name="Rectangle 16"/>
          <p:cNvSpPr/>
          <p:nvPr/>
        </p:nvSpPr>
        <p:spPr>
          <a:xfrm>
            <a:off x="-777363" y="8388965"/>
            <a:ext cx="3528060" cy="461665"/>
          </a:xfrm>
          <a:prstGeom prst="rect">
            <a:avLst/>
          </a:prstGeom>
          <a:noFill/>
        </p:spPr>
        <p:txBody>
          <a:bodyPr wrap="square" lIns="91440" tIns="45720" rIns="91440" bIns="45720">
            <a:spAutoFit/>
          </a:bodyPr>
          <a:lstStyle/>
          <a:p>
            <a:pPr algn="ctr"/>
            <a:r>
              <a:rPr lang="en-US" sz="2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Appendix</a:t>
            </a:r>
            <a:endParaRPr 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9" name="Rounded Rectangle 18"/>
          <p:cNvSpPr/>
          <p:nvPr/>
        </p:nvSpPr>
        <p:spPr>
          <a:xfrm>
            <a:off x="247652" y="8879204"/>
            <a:ext cx="6377940" cy="614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Arial" panose="020B0604020202020204" pitchFamily="34" charset="0"/>
              </a:rPr>
              <a:t>We need more patience , that system can support our country , </a:t>
            </a:r>
            <a:r>
              <a:rPr lang="en-US" sz="1400" dirty="0" err="1" smtClean="0">
                <a:latin typeface="Calibri" panose="020F0502020204030204" pitchFamily="34" charset="0"/>
                <a:ea typeface="Calibri" panose="020F0502020204030204" pitchFamily="34" charset="0"/>
                <a:cs typeface="Arial" panose="020B0604020202020204" pitchFamily="34" charset="0"/>
              </a:rPr>
              <a:t>workin</a:t>
            </a:r>
            <a:r>
              <a:rPr lang="en-US" sz="1400" dirty="0" smtClean="0">
                <a:latin typeface="Calibri" panose="020F0502020204030204" pitchFamily="34" charset="0"/>
                <a:ea typeface="Calibri" panose="020F0502020204030204" pitchFamily="34" charset="0"/>
                <a:cs typeface="Arial" panose="020B0604020202020204" pitchFamily="34" charset="0"/>
              </a:rPr>
              <a:t>’ hard for Egypt</a:t>
            </a:r>
          </a:p>
        </p:txBody>
      </p:sp>
      <p:sp>
        <p:nvSpPr>
          <p:cNvPr id="20" name="Explosion 2 19"/>
          <p:cNvSpPr/>
          <p:nvPr/>
        </p:nvSpPr>
        <p:spPr>
          <a:xfrm>
            <a:off x="1135380" y="44737"/>
            <a:ext cx="4259580" cy="51914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22225">
                  <a:solidFill>
                    <a:schemeClr val="accent2"/>
                  </a:solidFill>
                  <a:prstDash val="solid"/>
                </a:ln>
                <a:solidFill>
                  <a:schemeClr val="accent2">
                    <a:lumMod val="40000"/>
                    <a:lumOff val="60000"/>
                  </a:schemeClr>
                </a:solidFill>
              </a:rPr>
              <a:t>Report</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36990381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32</TotalTime>
  <Words>227</Words>
  <Application>Microsoft Office PowerPoint</Application>
  <PresentationFormat>A4 Paper (210x297 mm)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Corbel</vt:lpstr>
      <vt:lpstr>Basis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2018-10-24T17:46:25Z</dcterms:created>
  <dcterms:modified xsi:type="dcterms:W3CDTF">2018-10-24T18:18:38Z</dcterms:modified>
</cp:coreProperties>
</file>