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6" r:id="rId2"/>
    <p:sldId id="263" r:id="rId3"/>
    <p:sldId id="257" r:id="rId4"/>
    <p:sldId id="256" r:id="rId5"/>
    <p:sldId id="261" r:id="rId6"/>
    <p:sldId id="262" r:id="rId7"/>
    <p:sldId id="258" r:id="rId8"/>
    <p:sldId id="264" r:id="rId9"/>
    <p:sldId id="259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1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/>
              <a:t>A </a:t>
            </a:r>
            <a:r>
              <a:rPr lang="en-US" sz="3200" b="1" dirty="0"/>
              <a:t>trigger</a:t>
            </a:r>
            <a:r>
              <a:rPr lang="en-US" sz="3200" dirty="0"/>
              <a:t> is a special kind of stored procedure that automatically executes when an event occurs in the database server. DML </a:t>
            </a:r>
            <a:r>
              <a:rPr lang="en-US" sz="3200" b="1" dirty="0"/>
              <a:t>triggers</a:t>
            </a:r>
            <a:r>
              <a:rPr lang="en-US" sz="3200" dirty="0"/>
              <a:t> execute when a user tries to modify data through a data manipulation language (DML) event. DML events are INSERT, UPDATE, or DELETE statements on a table or vie</a:t>
            </a:r>
            <a:r>
              <a:rPr lang="en-US" dirty="0"/>
              <a:t>w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516870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trigger authenticate</a:t>
            </a:r>
          </a:p>
          <a:p>
            <a:pPr marL="0" indent="0">
              <a:buNone/>
            </a:pPr>
            <a:r>
              <a:rPr lang="en-US" dirty="0"/>
              <a:t>on student</a:t>
            </a:r>
          </a:p>
          <a:p>
            <a:pPr marL="0" indent="0">
              <a:buNone/>
            </a:pPr>
            <a:r>
              <a:rPr lang="en-US" dirty="0"/>
              <a:t>instead of delete</a:t>
            </a:r>
          </a:p>
          <a:p>
            <a:pPr marL="0" indent="0">
              <a:buNone/>
            </a:pPr>
            <a:r>
              <a:rPr lang="en-US" dirty="0"/>
              <a:t>as begin</a:t>
            </a:r>
          </a:p>
          <a:p>
            <a:pPr marL="0" indent="0">
              <a:buNone/>
            </a:pPr>
            <a:r>
              <a:rPr lang="en-US" dirty="0" err="1"/>
              <a:t>print'you</a:t>
            </a:r>
            <a:r>
              <a:rPr lang="en-US" dirty="0"/>
              <a:t> have no permission'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7997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l" rtl="0">
              <a:buNone/>
            </a:pPr>
            <a:r>
              <a:rPr lang="en-US" sz="3200" b="1" dirty="0" smtClean="0"/>
              <a:t>After</a:t>
            </a:r>
            <a:endParaRPr lang="en-US" b="1" dirty="0" smtClean="0"/>
          </a:p>
          <a:p>
            <a:pPr algn="l" rtl="0"/>
            <a:r>
              <a:rPr lang="en-US" dirty="0" smtClean="0"/>
              <a:t>Insert</a:t>
            </a:r>
          </a:p>
          <a:p>
            <a:pPr algn="l" rtl="0"/>
            <a:r>
              <a:rPr lang="en-US" dirty="0" smtClean="0"/>
              <a:t>Update</a:t>
            </a:r>
          </a:p>
          <a:p>
            <a:pPr algn="l" rtl="0"/>
            <a:r>
              <a:rPr lang="en-US" dirty="0" smtClean="0"/>
              <a:t>Delete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r>
              <a:rPr lang="en-US" sz="3200" b="1" dirty="0" smtClean="0"/>
              <a:t>Instead </a:t>
            </a:r>
            <a:r>
              <a:rPr lang="en-US" sz="3200" b="1" dirty="0" smtClean="0"/>
              <a:t>of</a:t>
            </a:r>
          </a:p>
          <a:p>
            <a:pPr algn="l" rtl="0"/>
            <a:r>
              <a:rPr lang="en-US" dirty="0" smtClean="0"/>
              <a:t>Insert </a:t>
            </a:r>
          </a:p>
          <a:p>
            <a:pPr algn="l" rtl="0"/>
            <a:r>
              <a:rPr lang="en-US" dirty="0" smtClean="0"/>
              <a:t>Update</a:t>
            </a:r>
          </a:p>
          <a:p>
            <a:pPr algn="l" rtl="0"/>
            <a:r>
              <a:rPr lang="en-US" dirty="0"/>
              <a:t>D</a:t>
            </a:r>
            <a:r>
              <a:rPr lang="en-US" dirty="0" smtClean="0"/>
              <a:t>elete</a:t>
            </a:r>
            <a:endParaRPr lang="en-US" dirty="0" smtClean="0"/>
          </a:p>
          <a:p>
            <a:pPr marL="0" indent="0" algn="l" rtl="0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78864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Trigger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3200" dirty="0" smtClean="0"/>
              <a:t>Create trigger [trigger name] on [table name]</a:t>
            </a:r>
          </a:p>
          <a:p>
            <a:pPr marL="0" indent="0" algn="l" rtl="0">
              <a:buNone/>
            </a:pPr>
            <a:r>
              <a:rPr lang="en-US" sz="3200" dirty="0" smtClean="0"/>
              <a:t>After/ instead of[ action = insert, update, delete]</a:t>
            </a:r>
          </a:p>
          <a:p>
            <a:pPr marL="0" indent="0" algn="l" rtl="0">
              <a:buNone/>
            </a:pPr>
            <a:r>
              <a:rPr lang="en-US" sz="3200" dirty="0" smtClean="0"/>
              <a:t>As</a:t>
            </a:r>
          </a:p>
          <a:p>
            <a:pPr marL="0" indent="0" algn="l" rtl="0">
              <a:buNone/>
            </a:pPr>
            <a:r>
              <a:rPr lang="en-US" sz="3200" dirty="0" smtClean="0"/>
              <a:t>Begin</a:t>
            </a:r>
          </a:p>
          <a:p>
            <a:pPr marL="0" indent="0" algn="l" rtl="0">
              <a:buNone/>
            </a:pPr>
            <a:r>
              <a:rPr lang="en-US" sz="3200" dirty="0" smtClean="0"/>
              <a:t>Trigger code</a:t>
            </a:r>
          </a:p>
          <a:p>
            <a:pPr marL="0" indent="0" algn="l" rtl="0">
              <a:buNone/>
            </a:pPr>
            <a:r>
              <a:rPr lang="en-US" sz="3200" dirty="0" smtClean="0"/>
              <a:t>End</a:t>
            </a:r>
            <a:endParaRPr lang="ar-EG" sz="3200" dirty="0"/>
          </a:p>
        </p:txBody>
      </p:sp>
    </p:spTree>
    <p:extLst>
      <p:ext uri="{BB962C8B-B14F-4D97-AF65-F5344CB8AC3E}">
        <p14:creationId xmlns:p14="http://schemas.microsoft.com/office/powerpoint/2010/main" val="31858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Trigger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4400" dirty="0"/>
              <a:t>create trigger test2</a:t>
            </a:r>
          </a:p>
          <a:p>
            <a:pPr marL="0" indent="0" algn="l" rtl="0">
              <a:buNone/>
            </a:pPr>
            <a:r>
              <a:rPr lang="en-US" sz="4400" dirty="0"/>
              <a:t>on </a:t>
            </a:r>
            <a:r>
              <a:rPr lang="en-US" sz="4400" dirty="0" smtClean="0"/>
              <a:t>Student</a:t>
            </a:r>
            <a:endParaRPr lang="en-US" sz="4400" dirty="0"/>
          </a:p>
          <a:p>
            <a:pPr marL="0" indent="0" algn="l" rtl="0">
              <a:buNone/>
            </a:pPr>
            <a:r>
              <a:rPr lang="en-US" sz="4400" dirty="0"/>
              <a:t>after insert</a:t>
            </a:r>
          </a:p>
          <a:p>
            <a:pPr marL="0" indent="0" algn="l" rtl="0">
              <a:buNone/>
            </a:pPr>
            <a:r>
              <a:rPr lang="en-US" sz="4400" dirty="0"/>
              <a:t>as begin </a:t>
            </a:r>
          </a:p>
          <a:p>
            <a:pPr marL="0" indent="0" algn="l" rtl="0">
              <a:buNone/>
            </a:pPr>
            <a:r>
              <a:rPr lang="en-US" sz="4400" dirty="0"/>
              <a:t>print 'add new row'</a:t>
            </a:r>
          </a:p>
          <a:p>
            <a:pPr marL="0" indent="0" algn="l" rtl="0">
              <a:buNone/>
            </a:pPr>
            <a:r>
              <a:rPr lang="en-US" sz="4400" dirty="0"/>
              <a:t>end</a:t>
            </a:r>
          </a:p>
          <a:p>
            <a:pPr marL="0" indent="0" algn="l" rtl="0">
              <a:buNone/>
            </a:pPr>
            <a:endParaRPr lang="ar-EG" sz="4400" dirty="0"/>
          </a:p>
        </p:txBody>
      </p:sp>
    </p:spTree>
    <p:extLst>
      <p:ext uri="{BB962C8B-B14F-4D97-AF65-F5344CB8AC3E}">
        <p14:creationId xmlns:p14="http://schemas.microsoft.com/office/powerpoint/2010/main" val="319195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Database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4000" dirty="0" smtClean="0"/>
              <a:t>Create Database Student</a:t>
            </a:r>
          </a:p>
          <a:p>
            <a:pPr algn="l"/>
            <a:r>
              <a:rPr lang="en-US" sz="4000" dirty="0" err="1" smtClean="0"/>
              <a:t>StudentId</a:t>
            </a:r>
            <a:r>
              <a:rPr lang="en-US" sz="4000" dirty="0" smtClean="0"/>
              <a:t>   </a:t>
            </a:r>
            <a:r>
              <a:rPr lang="en-US" sz="4000" dirty="0" err="1" smtClean="0"/>
              <a:t>int</a:t>
            </a:r>
            <a:endParaRPr lang="en-US" sz="4000" dirty="0" smtClean="0"/>
          </a:p>
          <a:p>
            <a:pPr algn="l"/>
            <a:r>
              <a:rPr lang="en-US" sz="4000" dirty="0" err="1" smtClean="0"/>
              <a:t>StudentName</a:t>
            </a:r>
            <a:r>
              <a:rPr lang="en-US" sz="4000" dirty="0" smtClean="0"/>
              <a:t> </a:t>
            </a:r>
            <a:r>
              <a:rPr lang="en-US" sz="4000" dirty="0" err="1" smtClean="0"/>
              <a:t>nchar</a:t>
            </a:r>
            <a:r>
              <a:rPr lang="en-US" sz="4000" dirty="0" smtClean="0"/>
              <a:t>(10)</a:t>
            </a:r>
          </a:p>
          <a:p>
            <a:pPr algn="l"/>
            <a:r>
              <a:rPr lang="en-US" sz="4000" dirty="0" smtClean="0"/>
              <a:t>Degree </a:t>
            </a:r>
            <a:r>
              <a:rPr lang="en-US" sz="4000" dirty="0" err="1" smtClean="0"/>
              <a:t>flaot</a:t>
            </a:r>
            <a:endParaRPr lang="en-US" sz="4000" dirty="0" smtClean="0"/>
          </a:p>
          <a:p>
            <a:pPr algn="l"/>
            <a:r>
              <a:rPr lang="en-US" sz="4000" dirty="0" smtClean="0"/>
              <a:t>Grade </a:t>
            </a:r>
            <a:r>
              <a:rPr lang="en-US" sz="4000" dirty="0" err="1" smtClean="0"/>
              <a:t>nchar</a:t>
            </a:r>
            <a:r>
              <a:rPr lang="en-US" sz="4000" dirty="0" smtClean="0"/>
              <a:t>(10)</a:t>
            </a:r>
          </a:p>
          <a:p>
            <a:pPr algn="l"/>
            <a:endParaRPr lang="ar-EG" sz="4000" dirty="0"/>
          </a:p>
        </p:txBody>
      </p:sp>
    </p:spTree>
    <p:extLst>
      <p:ext uri="{BB962C8B-B14F-4D97-AF65-F5344CB8AC3E}">
        <p14:creationId xmlns:p14="http://schemas.microsoft.com/office/powerpoint/2010/main" val="369905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Database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4000" dirty="0" smtClean="0"/>
              <a:t>Create </a:t>
            </a:r>
            <a:r>
              <a:rPr lang="en-US" sz="4000" dirty="0" err="1" smtClean="0"/>
              <a:t>ExternalStudent</a:t>
            </a:r>
            <a:endParaRPr lang="en-US" sz="4000" dirty="0" smtClean="0"/>
          </a:p>
          <a:p>
            <a:pPr marL="0" indent="0" algn="l" rtl="0">
              <a:buNone/>
            </a:pPr>
            <a:r>
              <a:rPr lang="en-US" sz="4000" dirty="0" err="1" smtClean="0"/>
              <a:t>StudentId</a:t>
            </a:r>
            <a:r>
              <a:rPr lang="en-US" sz="4000" dirty="0" smtClean="0"/>
              <a:t>    </a:t>
            </a:r>
            <a:r>
              <a:rPr lang="en-US" sz="4000" dirty="0" err="1" smtClean="0"/>
              <a:t>int</a:t>
            </a:r>
            <a:endParaRPr lang="en-US" sz="4000" dirty="0" smtClean="0"/>
          </a:p>
          <a:p>
            <a:pPr marL="0" indent="0" algn="l" rtl="0">
              <a:buNone/>
            </a:pPr>
            <a:r>
              <a:rPr lang="en-US" sz="4000" dirty="0" err="1" smtClean="0"/>
              <a:t>StudentName</a:t>
            </a:r>
            <a:r>
              <a:rPr lang="en-US" sz="4000" dirty="0" smtClean="0"/>
              <a:t> </a:t>
            </a:r>
            <a:r>
              <a:rPr lang="en-US" sz="4000" dirty="0" err="1" smtClean="0"/>
              <a:t>nchar</a:t>
            </a:r>
            <a:r>
              <a:rPr lang="en-US" sz="4000" dirty="0" smtClean="0"/>
              <a:t>(10)</a:t>
            </a:r>
            <a:endParaRPr lang="ar-EG" sz="4000" dirty="0"/>
          </a:p>
        </p:txBody>
      </p:sp>
    </p:spTree>
    <p:extLst>
      <p:ext uri="{BB962C8B-B14F-4D97-AF65-F5344CB8AC3E}">
        <p14:creationId xmlns:p14="http://schemas.microsoft.com/office/powerpoint/2010/main" val="23952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en-US" sz="2800" dirty="0"/>
              <a:t>create trigger externalStudent4</a:t>
            </a:r>
          </a:p>
          <a:p>
            <a:pPr marL="0" indent="0" algn="l">
              <a:buNone/>
            </a:pPr>
            <a:r>
              <a:rPr lang="en-US" sz="2800" dirty="0"/>
              <a:t>on </a:t>
            </a:r>
          </a:p>
          <a:p>
            <a:pPr marL="0" indent="0" algn="l">
              <a:buNone/>
            </a:pPr>
            <a:r>
              <a:rPr lang="en-US" sz="2800" dirty="0"/>
              <a:t>student</a:t>
            </a:r>
          </a:p>
          <a:p>
            <a:pPr marL="0" indent="0" algn="l">
              <a:buNone/>
            </a:pPr>
            <a:r>
              <a:rPr lang="en-US" sz="2800" dirty="0"/>
              <a:t>After insert</a:t>
            </a:r>
          </a:p>
          <a:p>
            <a:pPr marL="0" indent="0" algn="l">
              <a:buNone/>
            </a:pPr>
            <a:r>
              <a:rPr lang="en-US" sz="2800" dirty="0"/>
              <a:t>as begin</a:t>
            </a:r>
          </a:p>
          <a:p>
            <a:pPr marL="0" indent="0" algn="l">
              <a:buNone/>
            </a:pPr>
            <a:r>
              <a:rPr lang="en-US" sz="2800" dirty="0"/>
              <a:t>declare @</a:t>
            </a:r>
            <a:r>
              <a:rPr lang="en-US" sz="2800" dirty="0" err="1"/>
              <a:t>StudentId</a:t>
            </a:r>
            <a:r>
              <a:rPr lang="en-US" sz="2800" dirty="0"/>
              <a:t> </a:t>
            </a:r>
            <a:r>
              <a:rPr lang="en-US" sz="2800" dirty="0" err="1"/>
              <a:t>int</a:t>
            </a:r>
            <a:r>
              <a:rPr lang="en-US" sz="2800" dirty="0"/>
              <a:t>,@</a:t>
            </a:r>
            <a:r>
              <a:rPr lang="en-US" sz="2800" dirty="0" err="1"/>
              <a:t>StudentName</a:t>
            </a:r>
            <a:r>
              <a:rPr lang="en-US" sz="2800" dirty="0"/>
              <a:t> </a:t>
            </a:r>
            <a:r>
              <a:rPr lang="en-US" sz="2800" dirty="0" err="1"/>
              <a:t>nchar</a:t>
            </a:r>
            <a:r>
              <a:rPr lang="en-US" sz="2800" dirty="0"/>
              <a:t>(10)</a:t>
            </a:r>
          </a:p>
          <a:p>
            <a:pPr marL="0" indent="0" algn="l">
              <a:buNone/>
            </a:pPr>
            <a:r>
              <a:rPr lang="en-US" sz="2800" dirty="0"/>
              <a:t>set @</a:t>
            </a:r>
            <a:r>
              <a:rPr lang="en-US" sz="2800" dirty="0" err="1"/>
              <a:t>StudentId</a:t>
            </a:r>
            <a:r>
              <a:rPr lang="en-US" sz="2800" dirty="0"/>
              <a:t> =(select @</a:t>
            </a:r>
            <a:r>
              <a:rPr lang="en-US" sz="2800" dirty="0" err="1"/>
              <a:t>StudentId</a:t>
            </a:r>
            <a:r>
              <a:rPr lang="en-US" sz="2800" dirty="0"/>
              <a:t> from inserted)</a:t>
            </a:r>
          </a:p>
          <a:p>
            <a:pPr marL="0" indent="0" algn="l">
              <a:buNone/>
            </a:pPr>
            <a:r>
              <a:rPr lang="en-US" sz="2800" dirty="0"/>
              <a:t>set @</a:t>
            </a:r>
            <a:r>
              <a:rPr lang="en-US" sz="2800" dirty="0" err="1"/>
              <a:t>StudentName</a:t>
            </a:r>
            <a:r>
              <a:rPr lang="en-US" sz="2800" dirty="0"/>
              <a:t> =(select @</a:t>
            </a:r>
            <a:r>
              <a:rPr lang="en-US" sz="2800" dirty="0" err="1"/>
              <a:t>StudentName</a:t>
            </a:r>
            <a:r>
              <a:rPr lang="en-US" sz="2800" dirty="0"/>
              <a:t> from inserted)</a:t>
            </a:r>
          </a:p>
          <a:p>
            <a:pPr marL="0" indent="0" algn="l">
              <a:buNone/>
            </a:pPr>
            <a:r>
              <a:rPr lang="en-US" sz="2800" dirty="0"/>
              <a:t>insert into </a:t>
            </a:r>
            <a:r>
              <a:rPr lang="en-US" sz="2800" dirty="0" err="1"/>
              <a:t>ExternalStudent</a:t>
            </a:r>
            <a:r>
              <a:rPr lang="en-US" sz="2800" dirty="0"/>
              <a:t> (</a:t>
            </a:r>
            <a:r>
              <a:rPr lang="en-US" sz="2800" dirty="0" err="1"/>
              <a:t>StudentId,StudentName</a:t>
            </a:r>
            <a:r>
              <a:rPr lang="en-US" sz="2800" dirty="0"/>
              <a:t>)</a:t>
            </a:r>
          </a:p>
          <a:p>
            <a:pPr marL="0" indent="0" algn="l">
              <a:buNone/>
            </a:pPr>
            <a:r>
              <a:rPr lang="en-US" sz="2800" dirty="0"/>
              <a:t>values(@</a:t>
            </a:r>
            <a:r>
              <a:rPr lang="en-US" sz="2800" dirty="0" err="1"/>
              <a:t>StudentId</a:t>
            </a:r>
            <a:r>
              <a:rPr lang="en-US" sz="2800" dirty="0"/>
              <a:t>,@</a:t>
            </a:r>
            <a:r>
              <a:rPr lang="en-US" sz="2800" dirty="0" err="1"/>
              <a:t>StudentName</a:t>
            </a:r>
            <a:r>
              <a:rPr lang="en-US" sz="2800" dirty="0"/>
              <a:t>)</a:t>
            </a:r>
          </a:p>
          <a:p>
            <a:pPr marL="0" indent="0" algn="l">
              <a:buNone/>
            </a:pPr>
            <a:r>
              <a:rPr lang="en-US" sz="2800" dirty="0"/>
              <a:t>end</a:t>
            </a:r>
          </a:p>
          <a:p>
            <a:pPr marL="0" indent="0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13264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dirty="0"/>
              <a:t>create trigger </a:t>
            </a:r>
            <a:r>
              <a:rPr lang="en-US" dirty="0" err="1"/>
              <a:t>setgrade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on Student after update</a:t>
            </a:r>
          </a:p>
          <a:p>
            <a:pPr marL="0" indent="0" algn="l">
              <a:buNone/>
            </a:pPr>
            <a:r>
              <a:rPr lang="en-US" dirty="0"/>
              <a:t>as begin</a:t>
            </a:r>
          </a:p>
          <a:p>
            <a:pPr marL="0" indent="0" algn="l">
              <a:buNone/>
            </a:pPr>
            <a:r>
              <a:rPr lang="en-US" dirty="0"/>
              <a:t>declare @Degree float, @Grade </a:t>
            </a:r>
            <a:r>
              <a:rPr lang="en-US" dirty="0" err="1"/>
              <a:t>nchar</a:t>
            </a:r>
            <a:r>
              <a:rPr lang="en-US" dirty="0"/>
              <a:t>(10)</a:t>
            </a:r>
          </a:p>
          <a:p>
            <a:pPr marL="0" indent="0" algn="l">
              <a:buNone/>
            </a:pPr>
            <a:r>
              <a:rPr lang="en-US" dirty="0"/>
              <a:t>set @Degree = (select @degree from inserted</a:t>
            </a:r>
            <a:r>
              <a:rPr lang="en-US" dirty="0" smtClean="0"/>
              <a:t>)</a:t>
            </a:r>
            <a:endParaRPr lang="ar-EG" dirty="0"/>
          </a:p>
          <a:p>
            <a:pPr marL="0" indent="0" algn="l">
              <a:buNone/>
            </a:pPr>
            <a:r>
              <a:rPr lang="en-US" dirty="0"/>
              <a:t>if (@degree&gt;=90)</a:t>
            </a:r>
          </a:p>
          <a:p>
            <a:pPr marL="0" indent="0" algn="l">
              <a:buNone/>
            </a:pPr>
            <a:r>
              <a:rPr lang="en-US" dirty="0"/>
              <a:t>set @Grade = 'A</a:t>
            </a:r>
            <a:r>
              <a:rPr lang="en-US" dirty="0" smtClean="0"/>
              <a:t>'</a:t>
            </a:r>
            <a:endParaRPr lang="ar-EG" dirty="0"/>
          </a:p>
          <a:p>
            <a:pPr marL="0" indent="0" algn="l">
              <a:buNone/>
            </a:pPr>
            <a:r>
              <a:rPr lang="en-US" dirty="0"/>
              <a:t> else if (@degree&gt;=80)</a:t>
            </a:r>
          </a:p>
          <a:p>
            <a:pPr marL="0" indent="0" algn="l">
              <a:buNone/>
            </a:pPr>
            <a:r>
              <a:rPr lang="en-US" dirty="0"/>
              <a:t>set @Grade = 'B</a:t>
            </a:r>
            <a:r>
              <a:rPr lang="en-US" dirty="0" smtClean="0"/>
              <a:t>'</a:t>
            </a:r>
            <a:endParaRPr lang="ar-EG" dirty="0"/>
          </a:p>
          <a:p>
            <a:pPr marL="0" indent="0" algn="l">
              <a:buNone/>
            </a:pPr>
            <a:r>
              <a:rPr lang="en-US" dirty="0"/>
              <a:t>else set @Grade =</a:t>
            </a:r>
            <a:r>
              <a:rPr lang="en-US" dirty="0" smtClean="0"/>
              <a:t>'F‘</a:t>
            </a:r>
          </a:p>
          <a:p>
            <a:pPr marL="0" indent="0" algn="l">
              <a:buNone/>
            </a:pPr>
            <a:r>
              <a:rPr lang="en-US" dirty="0" smtClean="0"/>
              <a:t>Declare @</a:t>
            </a:r>
            <a:r>
              <a:rPr lang="en-US" dirty="0" err="1" smtClean="0"/>
              <a:t>StudentId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update Student set Grade = @Grade</a:t>
            </a:r>
          </a:p>
          <a:p>
            <a:pPr marL="0" indent="0" algn="l">
              <a:buNone/>
            </a:pPr>
            <a:r>
              <a:rPr lang="en-US" dirty="0"/>
              <a:t>where @</a:t>
            </a:r>
            <a:r>
              <a:rPr lang="en-US" dirty="0" err="1"/>
              <a:t>StudentId</a:t>
            </a:r>
            <a:r>
              <a:rPr lang="en-US" dirty="0"/>
              <a:t> = (select @</a:t>
            </a:r>
            <a:r>
              <a:rPr lang="en-US" dirty="0" err="1"/>
              <a:t>StudentId</a:t>
            </a:r>
            <a:r>
              <a:rPr lang="en-US" dirty="0"/>
              <a:t> from inserted)</a:t>
            </a:r>
          </a:p>
          <a:p>
            <a:pPr marL="0" indent="0" algn="l">
              <a:buNone/>
            </a:pPr>
            <a:r>
              <a:rPr lang="en-US" dirty="0"/>
              <a:t>end</a:t>
            </a:r>
          </a:p>
          <a:p>
            <a:pPr marL="0" indent="0" algn="l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007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IDENTITY_INSERT </a:t>
            </a:r>
            <a:r>
              <a:rPr lang="en-US" dirty="0" err="1"/>
              <a:t>StuTable</a:t>
            </a:r>
            <a:r>
              <a:rPr lang="en-US" dirty="0"/>
              <a:t> on</a:t>
            </a: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62066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1208</TotalTime>
  <Words>239</Words>
  <Application>Microsoft Office PowerPoint</Application>
  <PresentationFormat>On-screen Show (4:3)</PresentationFormat>
  <Paragraphs>68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Trigger</vt:lpstr>
      <vt:lpstr>Triggers</vt:lpstr>
      <vt:lpstr>Create Trigger</vt:lpstr>
      <vt:lpstr>Create Trigger</vt:lpstr>
      <vt:lpstr>Create Database</vt:lpstr>
      <vt:lpstr>Create Database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CRIZMA-PC&amp;LAPTOP</dc:creator>
  <cp:lastModifiedBy>CRIZMA-PC&amp;LAPTOP</cp:lastModifiedBy>
  <cp:revision>13</cp:revision>
  <dcterms:created xsi:type="dcterms:W3CDTF">2006-08-16T00:00:00Z</dcterms:created>
  <dcterms:modified xsi:type="dcterms:W3CDTF">2016-11-16T21:15:58Z</dcterms:modified>
</cp:coreProperties>
</file>