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ackup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 err="1" smtClean="0"/>
              <a:t>sql</a:t>
            </a:r>
            <a:r>
              <a:rPr lang="en-US" dirty="0" smtClean="0"/>
              <a:t> server management studio</a:t>
            </a:r>
          </a:p>
          <a:p>
            <a:pPr marL="0" indent="0">
              <a:buNone/>
            </a:pPr>
            <a:r>
              <a:rPr lang="en-US" dirty="0" smtClean="0"/>
              <a:t>Open  databases</a:t>
            </a:r>
          </a:p>
          <a:p>
            <a:pPr marL="0" indent="0">
              <a:buNone/>
            </a:pPr>
            <a:r>
              <a:rPr lang="en-US" dirty="0" smtClean="0"/>
              <a:t>Select database and right click the choose backup</a:t>
            </a:r>
          </a:p>
          <a:p>
            <a:r>
              <a:rPr lang="en-US" dirty="0" smtClean="0"/>
              <a:t>Backup type: full or differential</a:t>
            </a:r>
          </a:p>
          <a:p>
            <a:r>
              <a:rPr lang="en-US" dirty="0" smtClean="0"/>
              <a:t>Full means complete database</a:t>
            </a:r>
          </a:p>
          <a:p>
            <a:r>
              <a:rPr lang="en-US" dirty="0" smtClean="0"/>
              <a:t>Differential save the changes only applied to database</a:t>
            </a:r>
          </a:p>
          <a:p>
            <a:r>
              <a:rPr lang="en-US" dirty="0" smtClean="0"/>
              <a:t>Add destination that the backed database will be saved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4844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databases </a:t>
            </a:r>
          </a:p>
          <a:p>
            <a:r>
              <a:rPr lang="en-US" dirty="0" smtClean="0"/>
              <a:t>Restore databases and choose the desired database then verify backup media and database will be restored.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3075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restore process wont be applied in the case of different version of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The solution is to create scripts that contained the code of schema and data for the desired database.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7247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database </a:t>
            </a:r>
            <a:r>
              <a:rPr lang="en-US" dirty="0" smtClean="0">
                <a:sym typeface="Wingdings" pitchFamily="2" charset="2"/>
              </a:rPr>
              <a:t> tasks-  generate scripts</a:t>
            </a:r>
          </a:p>
          <a:p>
            <a:r>
              <a:rPr lang="en-US" dirty="0" smtClean="0">
                <a:sym typeface="Wingdings" pitchFamily="2" charset="2"/>
              </a:rPr>
              <a:t>Choose advanced to apply the script on schema and data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647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choose login then new login</a:t>
            </a:r>
          </a:p>
          <a:p>
            <a:r>
              <a:rPr lang="en-US" dirty="0" smtClean="0"/>
              <a:t>Chose </a:t>
            </a:r>
            <a:r>
              <a:rPr lang="en-US" dirty="0" err="1" smtClean="0"/>
              <a:t>sql</a:t>
            </a:r>
            <a:r>
              <a:rPr lang="en-US" dirty="0" smtClean="0"/>
              <a:t> server authentication</a:t>
            </a:r>
          </a:p>
          <a:p>
            <a:r>
              <a:rPr lang="en-US" dirty="0" smtClean="0"/>
              <a:t>Remove rules of expiration</a:t>
            </a:r>
          </a:p>
          <a:p>
            <a:r>
              <a:rPr lang="en-US" dirty="0" smtClean="0"/>
              <a:t>Choose default database that password will be applied on</a:t>
            </a:r>
          </a:p>
        </p:txBody>
      </p:sp>
    </p:spTree>
    <p:extLst>
      <p:ext uri="{BB962C8B-B14F-4D97-AF65-F5344CB8AC3E}">
        <p14:creationId xmlns:p14="http://schemas.microsoft.com/office/powerpoint/2010/main" val="201589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login</a:t>
            </a:r>
          </a:p>
          <a:p>
            <a:pPr marL="0" indent="0">
              <a:buNone/>
            </a:pPr>
            <a:r>
              <a:rPr lang="en-US" dirty="0" smtClean="0"/>
              <a:t>Server roles </a:t>
            </a:r>
          </a:p>
          <a:p>
            <a:pPr marL="0" indent="0">
              <a:buNone/>
            </a:pPr>
            <a:r>
              <a:rPr lang="en-US" smtClean="0"/>
              <a:t>User mapping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094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Backup</vt:lpstr>
      <vt:lpstr>Restore</vt:lpstr>
      <vt:lpstr>Scripts</vt:lpstr>
      <vt:lpstr>PowerPoint Presentation</vt:lpstr>
      <vt:lpstr>Authentication</vt:lpstr>
      <vt:lpstr>Authorization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</dc:title>
  <dc:creator>Nada</dc:creator>
  <cp:lastModifiedBy>CRIZMA-PC&amp;LAPTOP</cp:lastModifiedBy>
  <cp:revision>5</cp:revision>
  <dcterms:created xsi:type="dcterms:W3CDTF">2006-08-16T00:00:00Z</dcterms:created>
  <dcterms:modified xsi:type="dcterms:W3CDTF">2015-12-07T00:10:29Z</dcterms:modified>
</cp:coreProperties>
</file>