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
  </p:notesMasterIdLst>
  <p:sldIdLst>
    <p:sldId id="257" r:id="rId2"/>
    <p:sldId id="256" r:id="rId3"/>
  </p:sldIdLst>
  <p:sldSz cx="17373600" cy="250539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090" y="-40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08BBB-72C2-4BAE-BDC9-875E68FADFAF}" type="datetimeFigureOut">
              <a:rPr lang="en-US" smtClean="0"/>
              <a:t>3/5/2019</a:t>
            </a:fld>
            <a:endParaRPr lang="en-US"/>
          </a:p>
        </p:txBody>
      </p:sp>
      <p:sp>
        <p:nvSpPr>
          <p:cNvPr id="4" name="Slide Image Placeholder 3"/>
          <p:cNvSpPr>
            <a:spLocks noGrp="1" noRot="1" noChangeAspect="1"/>
          </p:cNvSpPr>
          <p:nvPr>
            <p:ph type="sldImg" idx="2"/>
          </p:nvPr>
        </p:nvSpPr>
        <p:spPr>
          <a:xfrm>
            <a:off x="2359025" y="1143000"/>
            <a:ext cx="2139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3878A-D795-444D-9E27-D34D00D801F1}" type="slidenum">
              <a:rPr lang="en-US" smtClean="0"/>
              <a:t>‹#›</a:t>
            </a:fld>
            <a:endParaRPr lang="en-US"/>
          </a:p>
        </p:txBody>
      </p:sp>
    </p:spTree>
    <p:extLst>
      <p:ext uri="{BB962C8B-B14F-4D97-AF65-F5344CB8AC3E}">
        <p14:creationId xmlns:p14="http://schemas.microsoft.com/office/powerpoint/2010/main" val="3829786185"/>
      </p:ext>
    </p:extLst>
  </p:cSld>
  <p:clrMap bg1="lt1" tx1="dk1" bg2="lt2" tx2="dk2" accent1="accent1" accent2="accent2" accent3="accent3" accent4="accent4" accent5="accent5" accent6="accent6" hlink="hlink" folHlink="folHlink"/>
  <p:notesStyle>
    <a:lvl1pPr marL="0" algn="l" defTabSz="2314164" rtl="0" eaLnBrk="1" latinLnBrk="0" hangingPunct="1">
      <a:defRPr sz="3037" kern="1200">
        <a:solidFill>
          <a:schemeClr val="tx1"/>
        </a:solidFill>
        <a:latin typeface="+mn-lt"/>
        <a:ea typeface="+mn-ea"/>
        <a:cs typeface="+mn-cs"/>
      </a:defRPr>
    </a:lvl1pPr>
    <a:lvl2pPr marL="1157082" algn="l" defTabSz="2314164" rtl="0" eaLnBrk="1" latinLnBrk="0" hangingPunct="1">
      <a:defRPr sz="3037" kern="1200">
        <a:solidFill>
          <a:schemeClr val="tx1"/>
        </a:solidFill>
        <a:latin typeface="+mn-lt"/>
        <a:ea typeface="+mn-ea"/>
        <a:cs typeface="+mn-cs"/>
      </a:defRPr>
    </a:lvl2pPr>
    <a:lvl3pPr marL="2314164" algn="l" defTabSz="2314164" rtl="0" eaLnBrk="1" latinLnBrk="0" hangingPunct="1">
      <a:defRPr sz="3037" kern="1200">
        <a:solidFill>
          <a:schemeClr val="tx1"/>
        </a:solidFill>
        <a:latin typeface="+mn-lt"/>
        <a:ea typeface="+mn-ea"/>
        <a:cs typeface="+mn-cs"/>
      </a:defRPr>
    </a:lvl3pPr>
    <a:lvl4pPr marL="3471245" algn="l" defTabSz="2314164" rtl="0" eaLnBrk="1" latinLnBrk="0" hangingPunct="1">
      <a:defRPr sz="3037" kern="1200">
        <a:solidFill>
          <a:schemeClr val="tx1"/>
        </a:solidFill>
        <a:latin typeface="+mn-lt"/>
        <a:ea typeface="+mn-ea"/>
        <a:cs typeface="+mn-cs"/>
      </a:defRPr>
    </a:lvl4pPr>
    <a:lvl5pPr marL="4628327" algn="l" defTabSz="2314164" rtl="0" eaLnBrk="1" latinLnBrk="0" hangingPunct="1">
      <a:defRPr sz="3037" kern="1200">
        <a:solidFill>
          <a:schemeClr val="tx1"/>
        </a:solidFill>
        <a:latin typeface="+mn-lt"/>
        <a:ea typeface="+mn-ea"/>
        <a:cs typeface="+mn-cs"/>
      </a:defRPr>
    </a:lvl5pPr>
    <a:lvl6pPr marL="5785409" algn="l" defTabSz="2314164" rtl="0" eaLnBrk="1" latinLnBrk="0" hangingPunct="1">
      <a:defRPr sz="3037" kern="1200">
        <a:solidFill>
          <a:schemeClr val="tx1"/>
        </a:solidFill>
        <a:latin typeface="+mn-lt"/>
        <a:ea typeface="+mn-ea"/>
        <a:cs typeface="+mn-cs"/>
      </a:defRPr>
    </a:lvl6pPr>
    <a:lvl7pPr marL="6942491" algn="l" defTabSz="2314164" rtl="0" eaLnBrk="1" latinLnBrk="0" hangingPunct="1">
      <a:defRPr sz="3037" kern="1200">
        <a:solidFill>
          <a:schemeClr val="tx1"/>
        </a:solidFill>
        <a:latin typeface="+mn-lt"/>
        <a:ea typeface="+mn-ea"/>
        <a:cs typeface="+mn-cs"/>
      </a:defRPr>
    </a:lvl7pPr>
    <a:lvl8pPr marL="8099572" algn="l" defTabSz="2314164" rtl="0" eaLnBrk="1" latinLnBrk="0" hangingPunct="1">
      <a:defRPr sz="3037" kern="1200">
        <a:solidFill>
          <a:schemeClr val="tx1"/>
        </a:solidFill>
        <a:latin typeface="+mn-lt"/>
        <a:ea typeface="+mn-ea"/>
        <a:cs typeface="+mn-cs"/>
      </a:defRPr>
    </a:lvl8pPr>
    <a:lvl9pPr marL="9256654" algn="l" defTabSz="2314164" rtl="0" eaLnBrk="1" latinLnBrk="0" hangingPunct="1">
      <a:defRPr sz="30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314164" rtl="0" eaLnBrk="1" fontAlgn="auto" latinLnBrk="0" hangingPunct="1">
              <a:lnSpc>
                <a:spcPct val="100000"/>
              </a:lnSpc>
              <a:spcBef>
                <a:spcPts val="0"/>
              </a:spcBef>
              <a:spcAft>
                <a:spcPts val="0"/>
              </a:spcAft>
              <a:buClrTx/>
              <a:buSzTx/>
              <a:buFontTx/>
              <a:buNone/>
              <a:tabLst/>
              <a:defRPr/>
            </a:pP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Reference :https://www.mockplus.com</a:t>
            </a:r>
            <a:endPar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endParaRPr lang="en-US" dirty="0"/>
          </a:p>
        </p:txBody>
      </p:sp>
      <p:sp>
        <p:nvSpPr>
          <p:cNvPr id="4" name="Slide Number Placeholder 3"/>
          <p:cNvSpPr>
            <a:spLocks noGrp="1"/>
          </p:cNvSpPr>
          <p:nvPr>
            <p:ph type="sldNum" sz="quarter" idx="5"/>
          </p:nvPr>
        </p:nvSpPr>
        <p:spPr/>
        <p:txBody>
          <a:bodyPr/>
          <a:lstStyle/>
          <a:p>
            <a:fld id="{A823878A-D795-444D-9E27-D34D00D801F1}" type="slidenum">
              <a:rPr lang="en-US" smtClean="0"/>
              <a:t>2</a:t>
            </a:fld>
            <a:endParaRPr lang="en-US"/>
          </a:p>
        </p:txBody>
      </p:sp>
    </p:spTree>
    <p:extLst>
      <p:ext uri="{BB962C8B-B14F-4D97-AF65-F5344CB8AC3E}">
        <p14:creationId xmlns:p14="http://schemas.microsoft.com/office/powerpoint/2010/main" val="248310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2159" y="4100262"/>
            <a:ext cx="14769285" cy="8722478"/>
          </a:xfrm>
        </p:spPr>
        <p:txBody>
          <a:bodyPr anchor="b">
            <a:normAutofit/>
          </a:bodyPr>
          <a:lstStyle>
            <a:lvl1pPr algn="ctr">
              <a:defRPr sz="9120"/>
            </a:lvl1pPr>
          </a:lstStyle>
          <a:p>
            <a:r>
              <a:rPr lang="en-US"/>
              <a:t>Click to edit Master title style</a:t>
            </a:r>
            <a:endParaRPr lang="en-US" dirty="0"/>
          </a:p>
        </p:txBody>
      </p:sp>
      <p:sp>
        <p:nvSpPr>
          <p:cNvPr id="3" name="Subtitle 2"/>
          <p:cNvSpPr>
            <a:spLocks noGrp="1"/>
          </p:cNvSpPr>
          <p:nvPr>
            <p:ph type="subTitle" idx="1"/>
          </p:nvPr>
        </p:nvSpPr>
        <p:spPr>
          <a:xfrm>
            <a:off x="1302159" y="13159112"/>
            <a:ext cx="14769285" cy="6048897"/>
          </a:xfrm>
        </p:spPr>
        <p:txBody>
          <a:bodyPr/>
          <a:lstStyle>
            <a:lvl1pPr marL="0" indent="0" algn="ctr">
              <a:buNone/>
              <a:defRPr sz="4560"/>
            </a:lvl1pPr>
            <a:lvl2pPr marL="868680" indent="0" algn="ctr">
              <a:buNone/>
              <a:defRPr sz="3800"/>
            </a:lvl2pPr>
            <a:lvl3pPr marL="1737360" indent="0" algn="ctr">
              <a:buNone/>
              <a:defRPr sz="3420"/>
            </a:lvl3pPr>
            <a:lvl4pPr marL="2606040" indent="0" algn="ctr">
              <a:buNone/>
              <a:defRPr sz="3040"/>
            </a:lvl4pPr>
            <a:lvl5pPr marL="3474720" indent="0" algn="ctr">
              <a:buNone/>
              <a:defRPr sz="3040"/>
            </a:lvl5pPr>
            <a:lvl6pPr marL="4343400" indent="0" algn="ctr">
              <a:buNone/>
              <a:defRPr sz="3040"/>
            </a:lvl6pPr>
            <a:lvl7pPr marL="5212080" indent="0" algn="ctr">
              <a:buNone/>
              <a:defRPr sz="3040"/>
            </a:lvl7pPr>
            <a:lvl8pPr marL="6080760" indent="0" algn="ctr">
              <a:buNone/>
              <a:defRPr sz="3040"/>
            </a:lvl8pPr>
            <a:lvl9pPr marL="6949440" indent="0" algn="ctr">
              <a:buNone/>
              <a:defRPr sz="3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76E9E-BC52-4AC5-86B4-B5C2BF8E72E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259631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175" y="15670114"/>
            <a:ext cx="14773779" cy="2993301"/>
          </a:xfrm>
        </p:spPr>
        <p:txBody>
          <a:bodyPr anchor="b">
            <a:normAutofit/>
          </a:bodyPr>
          <a:lstStyle>
            <a:lvl1pPr>
              <a:defRPr sz="5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02175" y="2269840"/>
            <a:ext cx="14773779" cy="1234698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6080"/>
            </a:lvl1pPr>
            <a:lvl2pPr marL="868680" indent="0">
              <a:buNone/>
              <a:defRPr sz="5320"/>
            </a:lvl2pPr>
            <a:lvl3pPr marL="1737360" indent="0">
              <a:buNone/>
              <a:defRPr sz="4560"/>
            </a:lvl3pPr>
            <a:lvl4pPr marL="2606040" indent="0">
              <a:buNone/>
              <a:defRPr sz="3800"/>
            </a:lvl4pPr>
            <a:lvl5pPr marL="3474720" indent="0">
              <a:buNone/>
              <a:defRPr sz="3800"/>
            </a:lvl5pPr>
            <a:lvl6pPr marL="4343400" indent="0">
              <a:buNone/>
              <a:defRPr sz="3800"/>
            </a:lvl6pPr>
            <a:lvl7pPr marL="5212080" indent="0">
              <a:buNone/>
              <a:defRPr sz="3800"/>
            </a:lvl7pPr>
            <a:lvl8pPr marL="6080760" indent="0">
              <a:buNone/>
              <a:defRPr sz="3800"/>
            </a:lvl8pPr>
            <a:lvl9pPr marL="6949440" indent="0">
              <a:buNone/>
              <a:defRPr sz="3800"/>
            </a:lvl9pPr>
          </a:lstStyle>
          <a:p>
            <a:r>
              <a:rPr lang="en-US"/>
              <a:t>Click icon to add picture</a:t>
            </a:r>
            <a:endParaRPr lang="en-US" dirty="0"/>
          </a:p>
        </p:txBody>
      </p:sp>
      <p:sp>
        <p:nvSpPr>
          <p:cNvPr id="4" name="Text Placeholder 3"/>
          <p:cNvSpPr>
            <a:spLocks noGrp="1"/>
          </p:cNvSpPr>
          <p:nvPr>
            <p:ph type="body" sz="half" idx="2"/>
          </p:nvPr>
        </p:nvSpPr>
        <p:spPr>
          <a:xfrm>
            <a:off x="1302158" y="18663413"/>
            <a:ext cx="14771548" cy="2493235"/>
          </a:xfrm>
        </p:spPr>
        <p:txBody>
          <a:bodyPr>
            <a:normAutofit/>
          </a:bodyPr>
          <a:lstStyle>
            <a:lvl1pPr marL="0" indent="0" algn="ctr">
              <a:buNone/>
              <a:defRPr sz="342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65124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157" y="2227021"/>
            <a:ext cx="14754112" cy="12511834"/>
          </a:xfrm>
        </p:spPr>
        <p:txBody>
          <a:bodyPr anchor="ctr"/>
          <a:lstStyle>
            <a:lvl1pPr>
              <a:defRPr sz="6080"/>
            </a:lvl1pPr>
          </a:lstStyle>
          <a:p>
            <a:r>
              <a:rPr lang="en-US"/>
              <a:t>Click to edit Master title style</a:t>
            </a:r>
            <a:endParaRPr lang="en-US" dirty="0"/>
          </a:p>
        </p:txBody>
      </p:sp>
      <p:sp>
        <p:nvSpPr>
          <p:cNvPr id="4" name="Text Placeholder 3"/>
          <p:cNvSpPr>
            <a:spLocks noGrp="1"/>
          </p:cNvSpPr>
          <p:nvPr>
            <p:ph type="body" sz="half" idx="2"/>
          </p:nvPr>
        </p:nvSpPr>
        <p:spPr>
          <a:xfrm>
            <a:off x="1302160" y="15361220"/>
            <a:ext cx="14754110" cy="5816639"/>
          </a:xfrm>
        </p:spPr>
        <p:txBody>
          <a:bodyPr anchor="ctr"/>
          <a:lstStyle>
            <a:lvl1pPr marL="0" indent="0" algn="ctr">
              <a:buNone/>
              <a:defRPr sz="304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271021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0852" y="2227015"/>
            <a:ext cx="13256422" cy="10933799"/>
          </a:xfrm>
        </p:spPr>
        <p:txBody>
          <a:bodyPr anchor="ctr"/>
          <a:lstStyle>
            <a:lvl1pPr>
              <a:defRPr sz="6080"/>
            </a:lvl1pPr>
          </a:lstStyle>
          <a:p>
            <a:r>
              <a:rPr lang="en-US"/>
              <a:t>Click to edit Master title style</a:t>
            </a:r>
            <a:endParaRPr lang="en-US" dirty="0"/>
          </a:p>
        </p:txBody>
      </p:sp>
      <p:sp>
        <p:nvSpPr>
          <p:cNvPr id="12" name="Text Placeholder 3"/>
          <p:cNvSpPr>
            <a:spLocks noGrp="1"/>
          </p:cNvSpPr>
          <p:nvPr>
            <p:ph type="body" sz="half" idx="13"/>
          </p:nvPr>
        </p:nvSpPr>
        <p:spPr>
          <a:xfrm>
            <a:off x="2451919" y="13188316"/>
            <a:ext cx="12472026" cy="1559247"/>
          </a:xfrm>
        </p:spPr>
        <p:txBody>
          <a:bodyPr anchor="t">
            <a:normAutofit/>
          </a:bodyPr>
          <a:lstStyle>
            <a:lvl1pPr marL="0" indent="0" algn="r">
              <a:buNone/>
              <a:defRPr sz="266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4" name="Text Placeholder 3"/>
          <p:cNvSpPr>
            <a:spLocks noGrp="1"/>
          </p:cNvSpPr>
          <p:nvPr>
            <p:ph type="body" sz="half" idx="2"/>
          </p:nvPr>
        </p:nvSpPr>
        <p:spPr>
          <a:xfrm>
            <a:off x="1302155" y="15361223"/>
            <a:ext cx="14754112" cy="5795428"/>
          </a:xfrm>
        </p:spPr>
        <p:txBody>
          <a:bodyPr anchor="ctr">
            <a:normAutofit/>
          </a:bodyPr>
          <a:lstStyle>
            <a:lvl1pPr marL="0" indent="0" algn="ctr">
              <a:buNone/>
              <a:defRPr sz="304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
        <p:nvSpPr>
          <p:cNvPr id="10" name="TextBox 9"/>
          <p:cNvSpPr txBox="1"/>
          <p:nvPr/>
        </p:nvSpPr>
        <p:spPr>
          <a:xfrm>
            <a:off x="959966" y="2344463"/>
            <a:ext cx="868680" cy="2136328"/>
          </a:xfrm>
          <a:prstGeom prst="rect">
            <a:avLst/>
          </a:prstGeom>
        </p:spPr>
        <p:txBody>
          <a:bodyPr vert="horz" lIns="173736" tIns="86868" rIns="173736" bIns="868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200" dirty="0">
                <a:solidFill>
                  <a:schemeClr val="tx1"/>
                </a:solidFill>
                <a:effectLst/>
              </a:rPr>
              <a:t>“</a:t>
            </a:r>
          </a:p>
        </p:txBody>
      </p:sp>
      <p:sp>
        <p:nvSpPr>
          <p:cNvPr id="14" name="TextBox 13"/>
          <p:cNvSpPr txBox="1"/>
          <p:nvPr/>
        </p:nvSpPr>
        <p:spPr>
          <a:xfrm>
            <a:off x="15098770" y="11227782"/>
            <a:ext cx="868680" cy="2136328"/>
          </a:xfrm>
          <a:prstGeom prst="rect">
            <a:avLst/>
          </a:prstGeom>
        </p:spPr>
        <p:txBody>
          <a:bodyPr vert="horz" lIns="173736" tIns="86868" rIns="173736" bIns="868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200" dirty="0">
                <a:solidFill>
                  <a:schemeClr val="tx1"/>
                </a:solidFill>
                <a:effectLst/>
              </a:rPr>
              <a:t>”</a:t>
            </a:r>
          </a:p>
        </p:txBody>
      </p:sp>
    </p:spTree>
    <p:extLst>
      <p:ext uri="{BB962C8B-B14F-4D97-AF65-F5344CB8AC3E}">
        <p14:creationId xmlns:p14="http://schemas.microsoft.com/office/powerpoint/2010/main" val="302922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02175" y="7770237"/>
            <a:ext cx="14756341" cy="9176338"/>
          </a:xfrm>
        </p:spPr>
        <p:txBody>
          <a:bodyPr anchor="b"/>
          <a:lstStyle>
            <a:lvl1pPr>
              <a:defRPr sz="6080"/>
            </a:lvl1pPr>
          </a:lstStyle>
          <a:p>
            <a:r>
              <a:rPr lang="en-US"/>
              <a:t>Click to edit Master title style</a:t>
            </a:r>
            <a:endParaRPr lang="en-US" dirty="0"/>
          </a:p>
        </p:txBody>
      </p:sp>
      <p:sp>
        <p:nvSpPr>
          <p:cNvPr id="4" name="Text Placeholder 3"/>
          <p:cNvSpPr>
            <a:spLocks noGrp="1"/>
          </p:cNvSpPr>
          <p:nvPr>
            <p:ph type="body" sz="half" idx="2"/>
          </p:nvPr>
        </p:nvSpPr>
        <p:spPr>
          <a:xfrm>
            <a:off x="1302157" y="16989601"/>
            <a:ext cx="14754112" cy="4167047"/>
          </a:xfrm>
        </p:spPr>
        <p:txBody>
          <a:bodyPr anchor="t"/>
          <a:lstStyle>
            <a:lvl1pPr marL="0" indent="0" algn="ctr">
              <a:buNone/>
              <a:defRPr sz="304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198589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02155" y="2227021"/>
            <a:ext cx="14754112" cy="484260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02159" y="7629138"/>
            <a:ext cx="4701012" cy="3007731"/>
          </a:xfrm>
        </p:spPr>
        <p:txBody>
          <a:bodyPr anchor="b">
            <a:noAutofit/>
          </a:bodyPr>
          <a:lstStyle>
            <a:lvl1pPr marL="0" indent="0" algn="ctr">
              <a:lnSpc>
                <a:spcPct val="100000"/>
              </a:lnSpc>
              <a:buNone/>
              <a:defRPr sz="456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8" name="Text Placeholder 3"/>
          <p:cNvSpPr>
            <a:spLocks noGrp="1"/>
          </p:cNvSpPr>
          <p:nvPr>
            <p:ph type="body" sz="half" idx="15"/>
          </p:nvPr>
        </p:nvSpPr>
        <p:spPr>
          <a:xfrm>
            <a:off x="1302159" y="10636864"/>
            <a:ext cx="4701012" cy="10519784"/>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9" name="Text Placeholder 4"/>
          <p:cNvSpPr>
            <a:spLocks noGrp="1"/>
          </p:cNvSpPr>
          <p:nvPr>
            <p:ph type="body" sz="quarter" idx="3"/>
          </p:nvPr>
        </p:nvSpPr>
        <p:spPr>
          <a:xfrm>
            <a:off x="6333951" y="7629136"/>
            <a:ext cx="4700446" cy="3007728"/>
          </a:xfrm>
        </p:spPr>
        <p:txBody>
          <a:bodyPr anchor="b">
            <a:noAutofit/>
          </a:bodyPr>
          <a:lstStyle>
            <a:lvl1pPr marL="0" indent="0" algn="ctr">
              <a:lnSpc>
                <a:spcPct val="100000"/>
              </a:lnSpc>
              <a:buNone/>
              <a:defRPr sz="456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10" name="Text Placeholder 3"/>
          <p:cNvSpPr>
            <a:spLocks noGrp="1"/>
          </p:cNvSpPr>
          <p:nvPr>
            <p:ph type="body" sz="half" idx="16"/>
          </p:nvPr>
        </p:nvSpPr>
        <p:spPr>
          <a:xfrm>
            <a:off x="6333952" y="10636864"/>
            <a:ext cx="4702245" cy="10519784"/>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11" name="Text Placeholder 4"/>
          <p:cNvSpPr>
            <a:spLocks noGrp="1"/>
          </p:cNvSpPr>
          <p:nvPr>
            <p:ph type="body" sz="quarter" idx="13"/>
          </p:nvPr>
        </p:nvSpPr>
        <p:spPr>
          <a:xfrm>
            <a:off x="11361951" y="7629136"/>
            <a:ext cx="4689975" cy="3007728"/>
          </a:xfrm>
        </p:spPr>
        <p:txBody>
          <a:bodyPr anchor="b">
            <a:noAutofit/>
          </a:bodyPr>
          <a:lstStyle>
            <a:lvl1pPr marL="0" indent="0" algn="ctr">
              <a:lnSpc>
                <a:spcPct val="100000"/>
              </a:lnSpc>
              <a:buNone/>
              <a:defRPr sz="456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12" name="Text Placeholder 3"/>
          <p:cNvSpPr>
            <a:spLocks noGrp="1"/>
          </p:cNvSpPr>
          <p:nvPr>
            <p:ph type="body" sz="half" idx="17"/>
          </p:nvPr>
        </p:nvSpPr>
        <p:spPr>
          <a:xfrm>
            <a:off x="11366294" y="10636864"/>
            <a:ext cx="4689975" cy="10519784"/>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3" name="Date Placeholder 2"/>
          <p:cNvSpPr>
            <a:spLocks noGrp="1"/>
          </p:cNvSpPr>
          <p:nvPr>
            <p:ph type="dt" sz="half" idx="10"/>
          </p:nvPr>
        </p:nvSpPr>
        <p:spPr/>
        <p:txBody>
          <a:bodyPr/>
          <a:lstStyle/>
          <a:p>
            <a:fld id="{6BB76E9E-BC52-4AC5-86B4-B5C2BF8E72ED}"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3226354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02157" y="2227021"/>
            <a:ext cx="14754112" cy="484260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02160" y="14573314"/>
            <a:ext cx="4701010" cy="2105224"/>
          </a:xfrm>
        </p:spPr>
        <p:txBody>
          <a:bodyPr anchor="b">
            <a:noAutofit/>
          </a:bodyPr>
          <a:lstStyle>
            <a:lvl1pPr marL="0" indent="0" algn="ctr">
              <a:lnSpc>
                <a:spcPct val="100000"/>
              </a:lnSpc>
              <a:buNone/>
              <a:defRPr sz="380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20" name="Picture Placeholder 2"/>
          <p:cNvSpPr>
            <a:spLocks noGrp="1" noChangeAspect="1"/>
          </p:cNvSpPr>
          <p:nvPr>
            <p:ph type="pic" idx="15"/>
          </p:nvPr>
        </p:nvSpPr>
        <p:spPr>
          <a:xfrm>
            <a:off x="1556129" y="7643438"/>
            <a:ext cx="4189572" cy="55675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040"/>
            </a:lvl1pPr>
            <a:lvl2pPr marL="868680" indent="0">
              <a:buNone/>
              <a:defRPr sz="3040"/>
            </a:lvl2pPr>
            <a:lvl3pPr marL="1737360" indent="0">
              <a:buNone/>
              <a:defRPr sz="3040"/>
            </a:lvl3pPr>
            <a:lvl4pPr marL="2606040" indent="0">
              <a:buNone/>
              <a:defRPr sz="3040"/>
            </a:lvl4pPr>
            <a:lvl5pPr marL="3474720" indent="0">
              <a:buNone/>
              <a:defRPr sz="3040"/>
            </a:lvl5pPr>
            <a:lvl6pPr marL="4343400" indent="0">
              <a:buNone/>
              <a:defRPr sz="3040"/>
            </a:lvl6pPr>
            <a:lvl7pPr marL="5212080" indent="0">
              <a:buNone/>
              <a:defRPr sz="3040"/>
            </a:lvl7pPr>
            <a:lvl8pPr marL="6080760" indent="0">
              <a:buNone/>
              <a:defRPr sz="3040"/>
            </a:lvl8pPr>
            <a:lvl9pPr marL="6949440" indent="0">
              <a:buNone/>
              <a:defRPr sz="3040"/>
            </a:lvl9pPr>
          </a:lstStyle>
          <a:p>
            <a:r>
              <a:rPr lang="en-US"/>
              <a:t>Click icon to add picture</a:t>
            </a:r>
            <a:endParaRPr lang="en-US" dirty="0"/>
          </a:p>
        </p:txBody>
      </p:sp>
      <p:sp>
        <p:nvSpPr>
          <p:cNvPr id="21" name="Text Placeholder 3"/>
          <p:cNvSpPr>
            <a:spLocks noGrp="1"/>
          </p:cNvSpPr>
          <p:nvPr>
            <p:ph type="body" sz="half" idx="18"/>
          </p:nvPr>
        </p:nvSpPr>
        <p:spPr>
          <a:xfrm>
            <a:off x="1302160" y="16678538"/>
            <a:ext cx="4701010" cy="4478113"/>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22" name="Text Placeholder 4"/>
          <p:cNvSpPr>
            <a:spLocks noGrp="1"/>
          </p:cNvSpPr>
          <p:nvPr>
            <p:ph type="body" sz="quarter" idx="3"/>
          </p:nvPr>
        </p:nvSpPr>
        <p:spPr>
          <a:xfrm>
            <a:off x="6330851" y="14573314"/>
            <a:ext cx="4701050" cy="2105224"/>
          </a:xfrm>
        </p:spPr>
        <p:txBody>
          <a:bodyPr anchor="b">
            <a:noAutofit/>
          </a:bodyPr>
          <a:lstStyle>
            <a:lvl1pPr marL="0" indent="0" algn="ctr">
              <a:lnSpc>
                <a:spcPct val="100000"/>
              </a:lnSpc>
              <a:buNone/>
              <a:defRPr sz="380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23" name="Picture Placeholder 2"/>
          <p:cNvSpPr>
            <a:spLocks noGrp="1" noChangeAspect="1"/>
          </p:cNvSpPr>
          <p:nvPr>
            <p:ph type="pic" idx="21"/>
          </p:nvPr>
        </p:nvSpPr>
        <p:spPr>
          <a:xfrm>
            <a:off x="6510819" y="7643438"/>
            <a:ext cx="4175999" cy="55675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040"/>
            </a:lvl1pPr>
            <a:lvl2pPr marL="868680" indent="0">
              <a:buNone/>
              <a:defRPr sz="3040"/>
            </a:lvl2pPr>
            <a:lvl3pPr marL="1737360" indent="0">
              <a:buNone/>
              <a:defRPr sz="3040"/>
            </a:lvl3pPr>
            <a:lvl4pPr marL="2606040" indent="0">
              <a:buNone/>
              <a:defRPr sz="3040"/>
            </a:lvl4pPr>
            <a:lvl5pPr marL="3474720" indent="0">
              <a:buNone/>
              <a:defRPr sz="3040"/>
            </a:lvl5pPr>
            <a:lvl6pPr marL="4343400" indent="0">
              <a:buNone/>
              <a:defRPr sz="3040"/>
            </a:lvl6pPr>
            <a:lvl7pPr marL="5212080" indent="0">
              <a:buNone/>
              <a:defRPr sz="3040"/>
            </a:lvl7pPr>
            <a:lvl8pPr marL="6080760" indent="0">
              <a:buNone/>
              <a:defRPr sz="3040"/>
            </a:lvl8pPr>
            <a:lvl9pPr marL="6949440" indent="0">
              <a:buNone/>
              <a:defRPr sz="3040"/>
            </a:lvl9pPr>
          </a:lstStyle>
          <a:p>
            <a:r>
              <a:rPr lang="en-US"/>
              <a:t>Click icon to add picture</a:t>
            </a:r>
            <a:endParaRPr lang="en-US" dirty="0"/>
          </a:p>
        </p:txBody>
      </p:sp>
      <p:sp>
        <p:nvSpPr>
          <p:cNvPr id="24" name="Text Placeholder 3"/>
          <p:cNvSpPr>
            <a:spLocks noGrp="1"/>
          </p:cNvSpPr>
          <p:nvPr>
            <p:ph type="body" sz="half" idx="19"/>
          </p:nvPr>
        </p:nvSpPr>
        <p:spPr>
          <a:xfrm>
            <a:off x="6328921" y="16678535"/>
            <a:ext cx="4702979" cy="4478113"/>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25" name="Text Placeholder 4"/>
          <p:cNvSpPr>
            <a:spLocks noGrp="1"/>
          </p:cNvSpPr>
          <p:nvPr>
            <p:ph type="body" sz="quarter" idx="13"/>
          </p:nvPr>
        </p:nvSpPr>
        <p:spPr>
          <a:xfrm>
            <a:off x="11362128" y="14573314"/>
            <a:ext cx="4688108" cy="2105224"/>
          </a:xfrm>
        </p:spPr>
        <p:txBody>
          <a:bodyPr anchor="b">
            <a:noAutofit/>
          </a:bodyPr>
          <a:lstStyle>
            <a:lvl1pPr marL="0" indent="0" algn="ctr">
              <a:lnSpc>
                <a:spcPct val="100000"/>
              </a:lnSpc>
              <a:buNone/>
              <a:defRPr sz="3800" b="0">
                <a:solidFill>
                  <a:schemeClr val="tx1"/>
                </a:solidFill>
              </a:defRPr>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26" name="Picture Placeholder 2"/>
          <p:cNvSpPr>
            <a:spLocks noGrp="1" noChangeAspect="1"/>
          </p:cNvSpPr>
          <p:nvPr>
            <p:ph type="pic" idx="22"/>
          </p:nvPr>
        </p:nvSpPr>
        <p:spPr>
          <a:xfrm>
            <a:off x="11617746" y="7643438"/>
            <a:ext cx="4178262" cy="5567539"/>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040"/>
            </a:lvl1pPr>
            <a:lvl2pPr marL="868680" indent="0">
              <a:buNone/>
              <a:defRPr sz="3040"/>
            </a:lvl2pPr>
            <a:lvl3pPr marL="1737360" indent="0">
              <a:buNone/>
              <a:defRPr sz="3040"/>
            </a:lvl3pPr>
            <a:lvl4pPr marL="2606040" indent="0">
              <a:buNone/>
              <a:defRPr sz="3040"/>
            </a:lvl4pPr>
            <a:lvl5pPr marL="3474720" indent="0">
              <a:buNone/>
              <a:defRPr sz="3040"/>
            </a:lvl5pPr>
            <a:lvl6pPr marL="4343400" indent="0">
              <a:buNone/>
              <a:defRPr sz="3040"/>
            </a:lvl6pPr>
            <a:lvl7pPr marL="5212080" indent="0">
              <a:buNone/>
              <a:defRPr sz="3040"/>
            </a:lvl7pPr>
            <a:lvl8pPr marL="6080760" indent="0">
              <a:buNone/>
              <a:defRPr sz="3040"/>
            </a:lvl8pPr>
            <a:lvl9pPr marL="6949440" indent="0">
              <a:buNone/>
              <a:defRPr sz="3040"/>
            </a:lvl9pPr>
          </a:lstStyle>
          <a:p>
            <a:r>
              <a:rPr lang="en-US"/>
              <a:t>Click icon to add picture</a:t>
            </a:r>
            <a:endParaRPr lang="en-US" dirty="0"/>
          </a:p>
        </p:txBody>
      </p:sp>
      <p:sp>
        <p:nvSpPr>
          <p:cNvPr id="27" name="Text Placeholder 3"/>
          <p:cNvSpPr>
            <a:spLocks noGrp="1"/>
          </p:cNvSpPr>
          <p:nvPr>
            <p:ph type="body" sz="half" idx="20"/>
          </p:nvPr>
        </p:nvSpPr>
        <p:spPr>
          <a:xfrm>
            <a:off x="11361949" y="16678542"/>
            <a:ext cx="4694319" cy="4478106"/>
          </a:xfrm>
        </p:spPr>
        <p:txBody>
          <a:bodyPr anchor="t">
            <a:normAutofit/>
          </a:bodyPr>
          <a:lstStyle>
            <a:lvl1pPr marL="0" indent="0" algn="ctr">
              <a:buNone/>
              <a:defRPr sz="2660"/>
            </a:lvl1pPr>
            <a:lvl2pPr marL="868680" indent="0">
              <a:buNone/>
              <a:defRPr sz="2280"/>
            </a:lvl2pPr>
            <a:lvl3pPr marL="1737360" indent="0">
              <a:buNone/>
              <a:defRPr sz="1900"/>
            </a:lvl3pPr>
            <a:lvl4pPr marL="2606040" indent="0">
              <a:buNone/>
              <a:defRPr sz="1710"/>
            </a:lvl4pPr>
            <a:lvl5pPr marL="3474720" indent="0">
              <a:buNone/>
              <a:defRPr sz="1710"/>
            </a:lvl5pPr>
            <a:lvl6pPr marL="4343400" indent="0">
              <a:buNone/>
              <a:defRPr sz="1710"/>
            </a:lvl6pPr>
            <a:lvl7pPr marL="5212080" indent="0">
              <a:buNone/>
              <a:defRPr sz="1710"/>
            </a:lvl7pPr>
            <a:lvl8pPr marL="6080760" indent="0">
              <a:buNone/>
              <a:defRPr sz="1710"/>
            </a:lvl8pPr>
            <a:lvl9pPr marL="6949440" indent="0">
              <a:buNone/>
              <a:defRPr sz="1710"/>
            </a:lvl9pPr>
          </a:lstStyle>
          <a:p>
            <a:pPr lvl="0"/>
            <a:r>
              <a:rPr lang="en-US"/>
              <a:t>Edit Master text styles</a:t>
            </a:r>
          </a:p>
        </p:txBody>
      </p:sp>
      <p:sp>
        <p:nvSpPr>
          <p:cNvPr id="3" name="Date Placeholder 2"/>
          <p:cNvSpPr>
            <a:spLocks noGrp="1"/>
          </p:cNvSpPr>
          <p:nvPr>
            <p:ph type="dt" sz="half" idx="10"/>
          </p:nvPr>
        </p:nvSpPr>
        <p:spPr/>
        <p:txBody>
          <a:bodyPr/>
          <a:lstStyle/>
          <a:p>
            <a:fld id="{6BB76E9E-BC52-4AC5-86B4-B5C2BF8E72ED}"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925667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76E9E-BC52-4AC5-86B4-B5C2BF8E72E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263456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3" y="2227017"/>
            <a:ext cx="3623287" cy="1892963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2158" y="2227017"/>
            <a:ext cx="10913655" cy="189296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76E9E-BC52-4AC5-86B4-B5C2BF8E72E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67295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76E9E-BC52-4AC5-86B4-B5C2BF8E72E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26968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673" y="2401010"/>
            <a:ext cx="13870255" cy="10421735"/>
          </a:xfrm>
        </p:spPr>
        <p:txBody>
          <a:bodyPr anchor="b">
            <a:normAutofit/>
          </a:bodyPr>
          <a:lstStyle>
            <a:lvl1pPr>
              <a:defRPr sz="6460"/>
            </a:lvl1pPr>
          </a:lstStyle>
          <a:p>
            <a:r>
              <a:rPr lang="en-US"/>
              <a:t>Click to edit Master title style</a:t>
            </a:r>
            <a:endParaRPr lang="en-US" dirty="0"/>
          </a:p>
        </p:txBody>
      </p:sp>
      <p:sp>
        <p:nvSpPr>
          <p:cNvPr id="3" name="Text Placeholder 2"/>
          <p:cNvSpPr>
            <a:spLocks noGrp="1"/>
          </p:cNvSpPr>
          <p:nvPr>
            <p:ph type="body" idx="1"/>
          </p:nvPr>
        </p:nvSpPr>
        <p:spPr>
          <a:xfrm>
            <a:off x="1751673" y="13159118"/>
            <a:ext cx="13870255" cy="5480544"/>
          </a:xfrm>
        </p:spPr>
        <p:txBody>
          <a:bodyPr/>
          <a:lstStyle>
            <a:lvl1pPr marL="0" indent="0" algn="ctr">
              <a:buNone/>
              <a:defRPr sz="4560">
                <a:solidFill>
                  <a:schemeClr val="tx1">
                    <a:tint val="75000"/>
                  </a:schemeClr>
                </a:solidFill>
              </a:defRPr>
            </a:lvl1pPr>
            <a:lvl2pPr marL="868680" indent="0">
              <a:buNone/>
              <a:defRPr sz="3800">
                <a:solidFill>
                  <a:schemeClr val="tx1">
                    <a:tint val="75000"/>
                  </a:schemeClr>
                </a:solidFill>
              </a:defRPr>
            </a:lvl2pPr>
            <a:lvl3pPr marL="1737360" indent="0">
              <a:buNone/>
              <a:defRPr sz="3420">
                <a:solidFill>
                  <a:schemeClr val="tx1">
                    <a:tint val="75000"/>
                  </a:schemeClr>
                </a:solidFill>
              </a:defRPr>
            </a:lvl3pPr>
            <a:lvl4pPr marL="2606040" indent="0">
              <a:buNone/>
              <a:defRPr sz="3040">
                <a:solidFill>
                  <a:schemeClr val="tx1">
                    <a:tint val="75000"/>
                  </a:schemeClr>
                </a:solidFill>
              </a:defRPr>
            </a:lvl4pPr>
            <a:lvl5pPr marL="3474720" indent="0">
              <a:buNone/>
              <a:defRPr sz="3040">
                <a:solidFill>
                  <a:schemeClr val="tx1">
                    <a:tint val="75000"/>
                  </a:schemeClr>
                </a:solidFill>
              </a:defRPr>
            </a:lvl5pPr>
            <a:lvl6pPr marL="4343400" indent="0">
              <a:buNone/>
              <a:defRPr sz="3040">
                <a:solidFill>
                  <a:schemeClr val="tx1">
                    <a:tint val="75000"/>
                  </a:schemeClr>
                </a:solidFill>
              </a:defRPr>
            </a:lvl6pPr>
            <a:lvl7pPr marL="5212080" indent="0">
              <a:buNone/>
              <a:defRPr sz="3040">
                <a:solidFill>
                  <a:schemeClr val="tx1">
                    <a:tint val="75000"/>
                  </a:schemeClr>
                </a:solidFill>
              </a:defRPr>
            </a:lvl7pPr>
            <a:lvl8pPr marL="6080760" indent="0">
              <a:buNone/>
              <a:defRPr sz="3040">
                <a:solidFill>
                  <a:schemeClr val="tx1">
                    <a:tint val="75000"/>
                  </a:schemeClr>
                </a:solidFill>
              </a:defRPr>
            </a:lvl8pPr>
            <a:lvl9pPr marL="6949440" indent="0">
              <a:buNone/>
              <a:defRPr sz="3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76E9E-BC52-4AC5-86B4-B5C2BF8E72E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44644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2160" y="2227021"/>
            <a:ext cx="14754110" cy="484537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158" y="7629137"/>
            <a:ext cx="7276056" cy="13527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7099" y="7629137"/>
            <a:ext cx="7259170" cy="13527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36924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160" y="2227021"/>
            <a:ext cx="14754110" cy="48426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9312" y="7629136"/>
            <a:ext cx="6840619" cy="3009949"/>
          </a:xfrm>
        </p:spPr>
        <p:txBody>
          <a:bodyPr anchor="b"/>
          <a:lstStyle>
            <a:lvl1pPr marL="0" indent="0">
              <a:lnSpc>
                <a:spcPct val="100000"/>
              </a:lnSpc>
              <a:buNone/>
              <a:defRPr sz="4560" b="1"/>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4" name="Content Placeholder 3"/>
          <p:cNvSpPr>
            <a:spLocks noGrp="1"/>
          </p:cNvSpPr>
          <p:nvPr>
            <p:ph sz="half" idx="2"/>
          </p:nvPr>
        </p:nvSpPr>
        <p:spPr>
          <a:xfrm>
            <a:off x="1302158" y="10639085"/>
            <a:ext cx="7277771" cy="10517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32538" y="7629136"/>
            <a:ext cx="6823730" cy="3009949"/>
          </a:xfrm>
        </p:spPr>
        <p:txBody>
          <a:bodyPr anchor="b"/>
          <a:lstStyle>
            <a:lvl1pPr marL="0" indent="0">
              <a:lnSpc>
                <a:spcPct val="100000"/>
              </a:lnSpc>
              <a:buNone/>
              <a:defRPr sz="4560" b="1"/>
            </a:lvl1pPr>
            <a:lvl2pPr marL="868680" indent="0">
              <a:buNone/>
              <a:defRPr sz="3800" b="1"/>
            </a:lvl2pPr>
            <a:lvl3pPr marL="1737360" indent="0">
              <a:buNone/>
              <a:defRPr sz="3420" b="1"/>
            </a:lvl3pPr>
            <a:lvl4pPr marL="2606040" indent="0">
              <a:buNone/>
              <a:defRPr sz="3040" b="1"/>
            </a:lvl4pPr>
            <a:lvl5pPr marL="3474720" indent="0">
              <a:buNone/>
              <a:defRPr sz="3040" b="1"/>
            </a:lvl5pPr>
            <a:lvl6pPr marL="4343400" indent="0">
              <a:buNone/>
              <a:defRPr sz="3040" b="1"/>
            </a:lvl6pPr>
            <a:lvl7pPr marL="5212080" indent="0">
              <a:buNone/>
              <a:defRPr sz="3040" b="1"/>
            </a:lvl7pPr>
            <a:lvl8pPr marL="6080760" indent="0">
              <a:buNone/>
              <a:defRPr sz="3040" b="1"/>
            </a:lvl8pPr>
            <a:lvl9pPr marL="6949440" indent="0">
              <a:buNone/>
              <a:defRPr sz="3040" b="1"/>
            </a:lvl9pPr>
          </a:lstStyle>
          <a:p>
            <a:pPr lvl="0"/>
            <a:r>
              <a:rPr lang="en-US"/>
              <a:t>Edit Master text styles</a:t>
            </a:r>
          </a:p>
        </p:txBody>
      </p:sp>
      <p:sp>
        <p:nvSpPr>
          <p:cNvPr id="6" name="Content Placeholder 5"/>
          <p:cNvSpPr>
            <a:spLocks noGrp="1"/>
          </p:cNvSpPr>
          <p:nvPr>
            <p:ph sz="quarter" idx="4"/>
          </p:nvPr>
        </p:nvSpPr>
        <p:spPr>
          <a:xfrm>
            <a:off x="8795385" y="10639085"/>
            <a:ext cx="7260884" cy="10517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76E9E-BC52-4AC5-86B4-B5C2BF8E72ED}"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74174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76E9E-BC52-4AC5-86B4-B5C2BF8E72ED}"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95421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76E9E-BC52-4AC5-86B4-B5C2BF8E72ED}"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12336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7050" y="2227016"/>
            <a:ext cx="5603438" cy="8629685"/>
          </a:xfrm>
        </p:spPr>
        <p:txBody>
          <a:bodyPr anchor="b">
            <a:normAutofit/>
          </a:bodyPr>
          <a:lstStyle>
            <a:lvl1pPr>
              <a:defRPr sz="5320"/>
            </a:lvl1pPr>
          </a:lstStyle>
          <a:p>
            <a:r>
              <a:rPr lang="en-US"/>
              <a:t>Click to edit Master title style</a:t>
            </a:r>
            <a:endParaRPr lang="en-US" dirty="0"/>
          </a:p>
        </p:txBody>
      </p:sp>
      <p:sp>
        <p:nvSpPr>
          <p:cNvPr id="3" name="Content Placeholder 2"/>
          <p:cNvSpPr>
            <a:spLocks noGrp="1"/>
          </p:cNvSpPr>
          <p:nvPr>
            <p:ph idx="1"/>
          </p:nvPr>
        </p:nvSpPr>
        <p:spPr>
          <a:xfrm>
            <a:off x="7236242" y="2227016"/>
            <a:ext cx="8820026" cy="1892963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7050" y="10856706"/>
            <a:ext cx="5603438" cy="10299943"/>
          </a:xfrm>
        </p:spPr>
        <p:txBody>
          <a:bodyPr/>
          <a:lstStyle>
            <a:lvl1pPr marL="0" indent="0" algn="ctr">
              <a:buNone/>
              <a:defRPr sz="304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6801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7051" y="2227016"/>
            <a:ext cx="7918446" cy="8629685"/>
          </a:xfrm>
        </p:spPr>
        <p:txBody>
          <a:bodyPr anchor="b">
            <a:normAutofit/>
          </a:bodyPr>
          <a:lstStyle>
            <a:lvl1pPr>
              <a:defRPr sz="6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74871" y="2772375"/>
            <a:ext cx="5637182" cy="1783891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6080"/>
            </a:lvl1pPr>
            <a:lvl2pPr marL="868680" indent="0">
              <a:buNone/>
              <a:defRPr sz="5320"/>
            </a:lvl2pPr>
            <a:lvl3pPr marL="1737360" indent="0">
              <a:buNone/>
              <a:defRPr sz="4560"/>
            </a:lvl3pPr>
            <a:lvl4pPr marL="2606040" indent="0">
              <a:buNone/>
              <a:defRPr sz="3800"/>
            </a:lvl4pPr>
            <a:lvl5pPr marL="3474720" indent="0">
              <a:buNone/>
              <a:defRPr sz="3800"/>
            </a:lvl5pPr>
            <a:lvl6pPr marL="4343400" indent="0">
              <a:buNone/>
              <a:defRPr sz="3800"/>
            </a:lvl6pPr>
            <a:lvl7pPr marL="5212080" indent="0">
              <a:buNone/>
              <a:defRPr sz="3800"/>
            </a:lvl7pPr>
            <a:lvl8pPr marL="6080760" indent="0">
              <a:buNone/>
              <a:defRPr sz="3800"/>
            </a:lvl8pPr>
            <a:lvl9pPr marL="6949440" indent="0">
              <a:buNone/>
              <a:defRPr sz="3800"/>
            </a:lvl9pPr>
          </a:lstStyle>
          <a:p>
            <a:r>
              <a:rPr lang="en-US"/>
              <a:t>Click icon to add picture</a:t>
            </a:r>
            <a:endParaRPr lang="en-US" dirty="0"/>
          </a:p>
        </p:txBody>
      </p:sp>
      <p:sp>
        <p:nvSpPr>
          <p:cNvPr id="4" name="Text Placeholder 3"/>
          <p:cNvSpPr>
            <a:spLocks noGrp="1"/>
          </p:cNvSpPr>
          <p:nvPr>
            <p:ph type="body" sz="half" idx="2"/>
          </p:nvPr>
        </p:nvSpPr>
        <p:spPr>
          <a:xfrm>
            <a:off x="1302157" y="10856701"/>
            <a:ext cx="7925360" cy="10299947"/>
          </a:xfrm>
        </p:spPr>
        <p:txBody>
          <a:bodyPr>
            <a:normAutofit/>
          </a:bodyPr>
          <a:lstStyle>
            <a:lvl1pPr marL="0" indent="0" algn="ctr">
              <a:buNone/>
              <a:defRPr sz="3420"/>
            </a:lvl1pPr>
            <a:lvl2pPr marL="868680" indent="0">
              <a:buNone/>
              <a:defRPr sz="2660"/>
            </a:lvl2pPr>
            <a:lvl3pPr marL="1737360" indent="0">
              <a:buNone/>
              <a:defRPr sz="2280"/>
            </a:lvl3pPr>
            <a:lvl4pPr marL="2606040" indent="0">
              <a:buNone/>
              <a:defRPr sz="1900"/>
            </a:lvl4pPr>
            <a:lvl5pPr marL="3474720" indent="0">
              <a:buNone/>
              <a:defRPr sz="1900"/>
            </a:lvl5pPr>
            <a:lvl6pPr marL="4343400" indent="0">
              <a:buNone/>
              <a:defRPr sz="1900"/>
            </a:lvl6pPr>
            <a:lvl7pPr marL="5212080" indent="0">
              <a:buNone/>
              <a:defRPr sz="1900"/>
            </a:lvl7pPr>
            <a:lvl8pPr marL="6080760" indent="0">
              <a:buNone/>
              <a:defRPr sz="1900"/>
            </a:lvl8pPr>
            <a:lvl9pPr marL="6949440" indent="0">
              <a:buNone/>
              <a:defRPr sz="1900"/>
            </a:lvl9pPr>
          </a:lstStyle>
          <a:p>
            <a:pPr lvl="0"/>
            <a:r>
              <a:rPr lang="en-US"/>
              <a:t>Edit Master text styles</a:t>
            </a:r>
          </a:p>
        </p:txBody>
      </p:sp>
      <p:sp>
        <p:nvSpPr>
          <p:cNvPr id="5" name="Date Placeholder 4"/>
          <p:cNvSpPr>
            <a:spLocks noGrp="1"/>
          </p:cNvSpPr>
          <p:nvPr>
            <p:ph type="dt" sz="half" idx="10"/>
          </p:nvPr>
        </p:nvSpPr>
        <p:spPr/>
        <p:txBody>
          <a:bodyPr/>
          <a:lstStyle/>
          <a:p>
            <a:fld id="{6BB76E9E-BC52-4AC5-86B4-B5C2BF8E72E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51D1A-4B21-488D-9507-486CE3E9EF31}" type="slidenum">
              <a:rPr lang="en-US" smtClean="0"/>
              <a:t>‹#›</a:t>
            </a:fld>
            <a:endParaRPr lang="en-US"/>
          </a:p>
        </p:txBody>
      </p:sp>
    </p:spTree>
    <p:extLst>
      <p:ext uri="{BB962C8B-B14F-4D97-AF65-F5344CB8AC3E}">
        <p14:creationId xmlns:p14="http://schemas.microsoft.com/office/powerpoint/2010/main" val="81492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2160" y="2227021"/>
            <a:ext cx="14754110" cy="48453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2157" y="7657427"/>
            <a:ext cx="14754112" cy="1349922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42199" y="21493025"/>
            <a:ext cx="3909060" cy="1333890"/>
          </a:xfrm>
          <a:prstGeom prst="rect">
            <a:avLst/>
          </a:prstGeom>
        </p:spPr>
        <p:txBody>
          <a:bodyPr vert="horz" lIns="91440" tIns="45720" rIns="91440" bIns="45720" rtlCol="0" anchor="ctr"/>
          <a:lstStyle>
            <a:lvl1pPr algn="r">
              <a:defRPr sz="1900">
                <a:solidFill>
                  <a:schemeClr val="tx1">
                    <a:tint val="75000"/>
                  </a:schemeClr>
                </a:solidFill>
              </a:defRPr>
            </a:lvl1pPr>
          </a:lstStyle>
          <a:p>
            <a:fld id="{6BB76E9E-BC52-4AC5-86B4-B5C2BF8E72ED}" type="datetimeFigureOut">
              <a:rPr lang="en-US" smtClean="0"/>
              <a:t>3/5/2019</a:t>
            </a:fld>
            <a:endParaRPr lang="en-US"/>
          </a:p>
        </p:txBody>
      </p:sp>
      <p:sp>
        <p:nvSpPr>
          <p:cNvPr id="5" name="Footer Placeholder 4"/>
          <p:cNvSpPr>
            <a:spLocks noGrp="1"/>
          </p:cNvSpPr>
          <p:nvPr>
            <p:ph type="ftr" sz="quarter" idx="3"/>
          </p:nvPr>
        </p:nvSpPr>
        <p:spPr>
          <a:xfrm>
            <a:off x="1302158" y="21493025"/>
            <a:ext cx="9508833" cy="1333890"/>
          </a:xfrm>
          <a:prstGeom prst="rect">
            <a:avLst/>
          </a:prstGeom>
        </p:spPr>
        <p:txBody>
          <a:bodyPr vert="horz" lIns="91440" tIns="45720" rIns="91440" bIns="45720" rtlCol="0" anchor="ctr"/>
          <a:lstStyle>
            <a:lvl1pPr algn="l">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982468" y="21493025"/>
            <a:ext cx="1073802" cy="1333890"/>
          </a:xfrm>
          <a:prstGeom prst="rect">
            <a:avLst/>
          </a:prstGeom>
        </p:spPr>
        <p:txBody>
          <a:bodyPr vert="horz" lIns="91440" tIns="45720" rIns="91440" bIns="45720" rtlCol="0" anchor="ctr"/>
          <a:lstStyle>
            <a:lvl1pPr algn="r">
              <a:defRPr sz="1900">
                <a:solidFill>
                  <a:schemeClr val="tx1">
                    <a:tint val="75000"/>
                  </a:schemeClr>
                </a:solidFill>
              </a:defRPr>
            </a:lvl1pPr>
          </a:lstStyle>
          <a:p>
            <a:fld id="{C7651D1A-4B21-488D-9507-486CE3E9EF31}" type="slidenum">
              <a:rPr lang="en-US" smtClean="0"/>
              <a:t>‹#›</a:t>
            </a:fld>
            <a:endParaRPr lang="en-US"/>
          </a:p>
        </p:txBody>
      </p:sp>
    </p:spTree>
    <p:extLst>
      <p:ext uri="{BB962C8B-B14F-4D97-AF65-F5344CB8AC3E}">
        <p14:creationId xmlns:p14="http://schemas.microsoft.com/office/powerpoint/2010/main" val="325996311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1737360" rtl="0" eaLnBrk="1" latinLnBrk="0" hangingPunct="1">
        <a:lnSpc>
          <a:spcPct val="90000"/>
        </a:lnSpc>
        <a:spcBef>
          <a:spcPct val="0"/>
        </a:spcBef>
        <a:buNone/>
        <a:defRPr sz="646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434340" indent="-434340" algn="l" defTabSz="1737360" rtl="0" eaLnBrk="1" latinLnBrk="0" hangingPunct="1">
        <a:lnSpc>
          <a:spcPct val="120000"/>
        </a:lnSpc>
        <a:spcBef>
          <a:spcPts val="1900"/>
        </a:spcBef>
        <a:buFont typeface="Arial" panose="020B0604020202020204" pitchFamily="34" charset="0"/>
        <a:buChar char="•"/>
        <a:defRPr sz="3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303020" indent="-434340" algn="l" defTabSz="1737360" rtl="0" eaLnBrk="1" latinLnBrk="0" hangingPunct="1">
        <a:lnSpc>
          <a:spcPct val="120000"/>
        </a:lnSpc>
        <a:spcBef>
          <a:spcPts val="950"/>
        </a:spcBef>
        <a:buFont typeface="Arial" panose="020B0604020202020204" pitchFamily="34" charset="0"/>
        <a:buChar char="•"/>
        <a:defRPr sz="3420" kern="1200">
          <a:solidFill>
            <a:schemeClr val="tx1"/>
          </a:solidFill>
          <a:effectLst>
            <a:outerShdw blurRad="50800" dist="38100" dir="2700000" algn="tl" rotWithShape="0">
              <a:srgbClr val="000000">
                <a:alpha val="48000"/>
              </a:srgbClr>
            </a:outerShdw>
          </a:effectLst>
          <a:latin typeface="+mn-lt"/>
          <a:ea typeface="+mn-ea"/>
          <a:cs typeface="+mn-cs"/>
        </a:defRPr>
      </a:lvl2pPr>
      <a:lvl3pPr marL="2171700" indent="-434340" algn="l" defTabSz="1737360" rtl="0" eaLnBrk="1" latinLnBrk="0" hangingPunct="1">
        <a:lnSpc>
          <a:spcPct val="120000"/>
        </a:lnSpc>
        <a:spcBef>
          <a:spcPts val="950"/>
        </a:spcBef>
        <a:buFont typeface="Arial" panose="020B0604020202020204" pitchFamily="34" charset="0"/>
        <a:buChar char="•"/>
        <a:defRPr sz="3040" kern="1200">
          <a:solidFill>
            <a:schemeClr val="tx1"/>
          </a:solidFill>
          <a:effectLst>
            <a:outerShdw blurRad="50800" dist="38100" dir="2700000" algn="tl" rotWithShape="0">
              <a:srgbClr val="000000">
                <a:alpha val="48000"/>
              </a:srgbClr>
            </a:outerShdw>
          </a:effectLst>
          <a:latin typeface="+mn-lt"/>
          <a:ea typeface="+mn-ea"/>
          <a:cs typeface="+mn-cs"/>
        </a:defRPr>
      </a:lvl3pPr>
      <a:lvl4pPr marL="3040380" indent="-434340" algn="l" defTabSz="1737360" rtl="0" eaLnBrk="1" latinLnBrk="0" hangingPunct="1">
        <a:lnSpc>
          <a:spcPct val="120000"/>
        </a:lnSpc>
        <a:spcBef>
          <a:spcPts val="950"/>
        </a:spcBef>
        <a:buFont typeface="Arial" panose="020B0604020202020204" pitchFamily="34" charset="0"/>
        <a:buChar char="•"/>
        <a:defRPr sz="2660" kern="1200">
          <a:solidFill>
            <a:schemeClr val="tx1"/>
          </a:solidFill>
          <a:effectLst>
            <a:outerShdw blurRad="50800" dist="38100" dir="2700000" algn="tl" rotWithShape="0">
              <a:srgbClr val="000000">
                <a:alpha val="48000"/>
              </a:srgbClr>
            </a:outerShdw>
          </a:effectLst>
          <a:latin typeface="+mn-lt"/>
          <a:ea typeface="+mn-ea"/>
          <a:cs typeface="+mn-cs"/>
        </a:defRPr>
      </a:lvl4pPr>
      <a:lvl5pPr marL="3909060" indent="-434340" algn="l" defTabSz="1737360" rtl="0" eaLnBrk="1" latinLnBrk="0" hangingPunct="1">
        <a:lnSpc>
          <a:spcPct val="120000"/>
        </a:lnSpc>
        <a:spcBef>
          <a:spcPts val="950"/>
        </a:spcBef>
        <a:buFont typeface="Arial" panose="020B0604020202020204" pitchFamily="34" charset="0"/>
        <a:buChar char="•"/>
        <a:defRPr sz="2280" kern="1200">
          <a:solidFill>
            <a:schemeClr val="tx1"/>
          </a:solidFill>
          <a:effectLst>
            <a:outerShdw blurRad="50800" dist="38100" dir="2700000" algn="tl" rotWithShape="0">
              <a:srgbClr val="000000">
                <a:alpha val="48000"/>
              </a:srgbClr>
            </a:outerShdw>
          </a:effectLst>
          <a:latin typeface="+mn-lt"/>
          <a:ea typeface="+mn-ea"/>
          <a:cs typeface="+mn-cs"/>
        </a:defRPr>
      </a:lvl5pPr>
      <a:lvl6pPr marL="4777740" indent="-434340" algn="l" defTabSz="1737360" rtl="0" eaLnBrk="1" latinLnBrk="0" hangingPunct="1">
        <a:lnSpc>
          <a:spcPct val="120000"/>
        </a:lnSpc>
        <a:spcBef>
          <a:spcPts val="950"/>
        </a:spcBef>
        <a:buFont typeface="Arial" panose="020B0604020202020204" pitchFamily="34" charset="0"/>
        <a:buChar char="•"/>
        <a:defRPr sz="2280" kern="1200">
          <a:solidFill>
            <a:schemeClr val="tx1"/>
          </a:solidFill>
          <a:effectLst>
            <a:outerShdw blurRad="50800" dist="38100" dir="2700000" algn="tl" rotWithShape="0">
              <a:srgbClr val="000000">
                <a:alpha val="48000"/>
              </a:srgbClr>
            </a:outerShdw>
          </a:effectLst>
          <a:latin typeface="+mn-lt"/>
          <a:ea typeface="+mn-ea"/>
          <a:cs typeface="+mn-cs"/>
        </a:defRPr>
      </a:lvl6pPr>
      <a:lvl7pPr marL="5646420" indent="-434340" algn="l" defTabSz="1737360" rtl="0" eaLnBrk="1" latinLnBrk="0" hangingPunct="1">
        <a:lnSpc>
          <a:spcPct val="120000"/>
        </a:lnSpc>
        <a:spcBef>
          <a:spcPts val="950"/>
        </a:spcBef>
        <a:buFont typeface="Arial" panose="020B0604020202020204" pitchFamily="34" charset="0"/>
        <a:buChar char="•"/>
        <a:defRPr sz="2280" kern="1200">
          <a:solidFill>
            <a:schemeClr val="tx1"/>
          </a:solidFill>
          <a:effectLst>
            <a:outerShdw blurRad="50800" dist="38100" dir="2700000" algn="tl" rotWithShape="0">
              <a:srgbClr val="000000">
                <a:alpha val="48000"/>
              </a:srgbClr>
            </a:outerShdw>
          </a:effectLst>
          <a:latin typeface="+mn-lt"/>
          <a:ea typeface="+mn-ea"/>
          <a:cs typeface="+mn-cs"/>
        </a:defRPr>
      </a:lvl7pPr>
      <a:lvl8pPr marL="6515100" indent="-434340" algn="l" defTabSz="1737360" rtl="0" eaLnBrk="1" latinLnBrk="0" hangingPunct="1">
        <a:lnSpc>
          <a:spcPct val="120000"/>
        </a:lnSpc>
        <a:spcBef>
          <a:spcPts val="950"/>
        </a:spcBef>
        <a:buFont typeface="Arial" panose="020B0604020202020204" pitchFamily="34" charset="0"/>
        <a:buChar char="•"/>
        <a:defRPr sz="2280" kern="1200">
          <a:solidFill>
            <a:schemeClr val="tx1"/>
          </a:solidFill>
          <a:effectLst>
            <a:outerShdw blurRad="50800" dist="38100" dir="2700000" algn="tl" rotWithShape="0">
              <a:srgbClr val="000000">
                <a:alpha val="48000"/>
              </a:srgbClr>
            </a:outerShdw>
          </a:effectLst>
          <a:latin typeface="+mn-lt"/>
          <a:ea typeface="+mn-ea"/>
          <a:cs typeface="+mn-cs"/>
        </a:defRPr>
      </a:lvl8pPr>
      <a:lvl9pPr marL="7383780" indent="-434340" algn="l" defTabSz="1737360" rtl="0" eaLnBrk="1" latinLnBrk="0" hangingPunct="1">
        <a:lnSpc>
          <a:spcPct val="120000"/>
        </a:lnSpc>
        <a:spcBef>
          <a:spcPts val="950"/>
        </a:spcBef>
        <a:buFont typeface="Arial" panose="020B0604020202020204" pitchFamily="34" charset="0"/>
        <a:buChar char="•"/>
        <a:defRPr sz="228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737360" rtl="0" eaLnBrk="1" latinLnBrk="0" hangingPunct="1">
        <a:defRPr sz="3420" kern="1200">
          <a:solidFill>
            <a:schemeClr val="tx1"/>
          </a:solidFill>
          <a:latin typeface="+mn-lt"/>
          <a:ea typeface="+mn-ea"/>
          <a:cs typeface="+mn-cs"/>
        </a:defRPr>
      </a:lvl1pPr>
      <a:lvl2pPr marL="868680" algn="l" defTabSz="1737360" rtl="0" eaLnBrk="1" latinLnBrk="0" hangingPunct="1">
        <a:defRPr sz="3420" kern="1200">
          <a:solidFill>
            <a:schemeClr val="tx1"/>
          </a:solidFill>
          <a:latin typeface="+mn-lt"/>
          <a:ea typeface="+mn-ea"/>
          <a:cs typeface="+mn-cs"/>
        </a:defRPr>
      </a:lvl2pPr>
      <a:lvl3pPr marL="1737360" algn="l" defTabSz="1737360" rtl="0" eaLnBrk="1" latinLnBrk="0" hangingPunct="1">
        <a:defRPr sz="3420" kern="1200">
          <a:solidFill>
            <a:schemeClr val="tx1"/>
          </a:solidFill>
          <a:latin typeface="+mn-lt"/>
          <a:ea typeface="+mn-ea"/>
          <a:cs typeface="+mn-cs"/>
        </a:defRPr>
      </a:lvl3pPr>
      <a:lvl4pPr marL="2606040" algn="l" defTabSz="1737360" rtl="0" eaLnBrk="1" latinLnBrk="0" hangingPunct="1">
        <a:defRPr sz="3420" kern="1200">
          <a:solidFill>
            <a:schemeClr val="tx1"/>
          </a:solidFill>
          <a:latin typeface="+mn-lt"/>
          <a:ea typeface="+mn-ea"/>
          <a:cs typeface="+mn-cs"/>
        </a:defRPr>
      </a:lvl4pPr>
      <a:lvl5pPr marL="3474720" algn="l" defTabSz="1737360" rtl="0" eaLnBrk="1" latinLnBrk="0" hangingPunct="1">
        <a:defRPr sz="3420" kern="1200">
          <a:solidFill>
            <a:schemeClr val="tx1"/>
          </a:solidFill>
          <a:latin typeface="+mn-lt"/>
          <a:ea typeface="+mn-ea"/>
          <a:cs typeface="+mn-cs"/>
        </a:defRPr>
      </a:lvl5pPr>
      <a:lvl6pPr marL="4343400" algn="l" defTabSz="1737360" rtl="0" eaLnBrk="1" latinLnBrk="0" hangingPunct="1">
        <a:defRPr sz="3420" kern="1200">
          <a:solidFill>
            <a:schemeClr val="tx1"/>
          </a:solidFill>
          <a:latin typeface="+mn-lt"/>
          <a:ea typeface="+mn-ea"/>
          <a:cs typeface="+mn-cs"/>
        </a:defRPr>
      </a:lvl6pPr>
      <a:lvl7pPr marL="5212080" algn="l" defTabSz="1737360" rtl="0" eaLnBrk="1" latinLnBrk="0" hangingPunct="1">
        <a:defRPr sz="3420" kern="1200">
          <a:solidFill>
            <a:schemeClr val="tx1"/>
          </a:solidFill>
          <a:latin typeface="+mn-lt"/>
          <a:ea typeface="+mn-ea"/>
          <a:cs typeface="+mn-cs"/>
        </a:defRPr>
      </a:lvl7pPr>
      <a:lvl8pPr marL="6080760" algn="l" defTabSz="1737360" rtl="0" eaLnBrk="1" latinLnBrk="0" hangingPunct="1">
        <a:defRPr sz="3420" kern="1200">
          <a:solidFill>
            <a:schemeClr val="tx1"/>
          </a:solidFill>
          <a:latin typeface="+mn-lt"/>
          <a:ea typeface="+mn-ea"/>
          <a:cs typeface="+mn-cs"/>
        </a:defRPr>
      </a:lvl8pPr>
      <a:lvl9pPr marL="6949440" algn="l" defTabSz="1737360" rtl="0" eaLnBrk="1" latinLnBrk="0" hangingPunct="1">
        <a:defRPr sz="34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ithub.com/AhmedKhalil777/" TargetMode="External"/><Relationship Id="rId1" Type="http://schemas.openxmlformats.org/officeDocument/2006/relationships/slideLayout" Target="../slideLayouts/slideLayout7.xml"/><Relationship Id="rId4" Type="http://schemas.openxmlformats.org/officeDocument/2006/relationships/image" Target="../media/image3.jfi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mockplus.com/blog/post/ui-design-principle"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0E7C19-8F1A-4533-80FC-0542C7BABD5B}"/>
              </a:ext>
            </a:extLst>
          </p:cNvPr>
          <p:cNvSpPr/>
          <p:nvPr/>
        </p:nvSpPr>
        <p:spPr>
          <a:xfrm>
            <a:off x="1548275" y="482897"/>
            <a:ext cx="14277050" cy="8617744"/>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rPr>
              <a:t>In The Name Of ALLAH</a:t>
            </a:r>
          </a:p>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Ahmed Khalil Abd El-Hafiz</a:t>
            </a:r>
          </a:p>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Sec : “ 1” </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hlinkClick r:id="rId2">
                  <a:extLst>
                    <a:ext uri="{A12FA001-AC4F-418D-AE19-62706E023703}">
                      <ahyp:hlinkClr xmlns:ahyp="http://schemas.microsoft.com/office/drawing/2018/hyperlinkcolor" val="tx"/>
                    </a:ext>
                  </a:extLst>
                </a:hlinkClick>
              </a:rPr>
              <a:t>Http://www.</a:t>
            </a:r>
            <a:r>
              <a:rPr lang="en-US" sz="5400" b="1" dirty="0">
                <a:ln w="9525">
                  <a:solidFill>
                    <a:schemeClr val="bg1"/>
                  </a:solidFill>
                  <a:prstDash val="solid"/>
                </a:ln>
                <a:effectLst>
                  <a:outerShdw blurRad="12700" dist="38100" dir="2700000" algn="tl" rotWithShape="0">
                    <a:schemeClr val="accent5">
                      <a:lumMod val="60000"/>
                      <a:lumOff val="40000"/>
                    </a:schemeClr>
                  </a:outerShdw>
                </a:effectLst>
                <a:hlinkClick r:id="rId2">
                  <a:extLst>
                    <a:ext uri="{A12FA001-AC4F-418D-AE19-62706E023703}">
                      <ahyp:hlinkClr xmlns:ahyp="http://schemas.microsoft.com/office/drawing/2018/hyperlinkcolor" val="tx"/>
                    </a:ext>
                  </a:extLst>
                </a:hlinkClick>
              </a:rPr>
              <a:t>github/AhmedKhalil777</a:t>
            </a: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hlinkClick r:id="rId2">
                  <a:extLst>
                    <a:ext uri="{A12FA001-AC4F-418D-AE19-62706E023703}">
                      <ahyp:hlinkClr xmlns:ahyp="http://schemas.microsoft.com/office/drawing/2018/hyperlinkcolor" val="tx"/>
                    </a:ext>
                  </a:extLst>
                </a:hlinkClick>
              </a:rPr>
              <a:t> </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a:p>
            <a:pPr algn="ct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a:p>
            <a:pPr algn="ct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a:p>
            <a:pPr algn="ct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Picture 3">
            <a:extLst>
              <a:ext uri="{FF2B5EF4-FFF2-40B4-BE49-F238E27FC236}">
                <a16:creationId xmlns:a16="http://schemas.microsoft.com/office/drawing/2014/main" id="{E0C38638-C198-4A35-855A-875AADE9B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00" y="4791769"/>
            <a:ext cx="1645920" cy="1645920"/>
          </a:xfrm>
          <a:prstGeom prst="rect">
            <a:avLst/>
          </a:prstGeom>
        </p:spPr>
      </p:pic>
      <p:sp>
        <p:nvSpPr>
          <p:cNvPr id="5" name="Rectangle 4">
            <a:extLst>
              <a:ext uri="{FF2B5EF4-FFF2-40B4-BE49-F238E27FC236}">
                <a16:creationId xmlns:a16="http://schemas.microsoft.com/office/drawing/2014/main" id="{3A6FB340-5D34-4BDE-A234-D4DB43F71D8C}"/>
              </a:ext>
            </a:extLst>
          </p:cNvPr>
          <p:cNvSpPr/>
          <p:nvPr/>
        </p:nvSpPr>
        <p:spPr>
          <a:xfrm>
            <a:off x="9024954" y="23726966"/>
            <a:ext cx="8173776" cy="584775"/>
          </a:xfrm>
          <a:prstGeom prst="rect">
            <a:avLst/>
          </a:prstGeom>
          <a:noFill/>
        </p:spPr>
        <p:txBody>
          <a:bodyPr wrap="non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Reference :https://www.mockplus.com</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Picture 6">
            <a:extLst>
              <a:ext uri="{FF2B5EF4-FFF2-40B4-BE49-F238E27FC236}">
                <a16:creationId xmlns:a16="http://schemas.microsoft.com/office/drawing/2014/main" id="{CBDB33F3-173B-4AC9-A157-4BA77C06A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84568"/>
            <a:ext cx="17373600" cy="8686800"/>
          </a:xfrm>
          <a:prstGeom prst="rect">
            <a:avLst/>
          </a:prstGeom>
        </p:spPr>
      </p:pic>
      <p:sp>
        <p:nvSpPr>
          <p:cNvPr id="8" name="Rectangle 7">
            <a:extLst>
              <a:ext uri="{FF2B5EF4-FFF2-40B4-BE49-F238E27FC236}">
                <a16:creationId xmlns:a16="http://schemas.microsoft.com/office/drawing/2014/main" id="{9084054E-5CBB-4825-B6CC-8DA7034F99B3}"/>
              </a:ext>
            </a:extLst>
          </p:cNvPr>
          <p:cNvSpPr/>
          <p:nvPr/>
        </p:nvSpPr>
        <p:spPr>
          <a:xfrm>
            <a:off x="1024500" y="7904984"/>
            <a:ext cx="14576298" cy="4524315"/>
          </a:xfrm>
          <a:prstGeom prst="rect">
            <a:avLst/>
          </a:prstGeom>
        </p:spPr>
        <p:txBody>
          <a:bodyPr wrap="square">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UI and UX Comparisons for many situations</a:t>
            </a:r>
          </a:p>
        </p:txBody>
      </p:sp>
    </p:spTree>
    <p:extLst>
      <p:ext uri="{BB962C8B-B14F-4D97-AF65-F5344CB8AC3E}">
        <p14:creationId xmlns:p14="http://schemas.microsoft.com/office/powerpoint/2010/main" val="137470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55F6666-80F3-411D-8AE9-134929EE164A}"/>
              </a:ext>
            </a:extLst>
          </p:cNvPr>
          <p:cNvCxnSpPr>
            <a:cxnSpLocks/>
          </p:cNvCxnSpPr>
          <p:nvPr/>
        </p:nvCxnSpPr>
        <p:spPr>
          <a:xfrm flipH="1">
            <a:off x="8686800" y="3657600"/>
            <a:ext cx="261257" cy="20965886"/>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B7F0D4C-16FD-44DD-9542-0978F4FE1B7B}"/>
              </a:ext>
            </a:extLst>
          </p:cNvPr>
          <p:cNvSpPr/>
          <p:nvPr/>
        </p:nvSpPr>
        <p:spPr>
          <a:xfrm>
            <a:off x="751114" y="4147456"/>
            <a:ext cx="7609115" cy="18679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CE68F5D7-363E-4451-B66E-0064292E2F05}"/>
              </a:ext>
            </a:extLst>
          </p:cNvPr>
          <p:cNvSpPr/>
          <p:nvPr/>
        </p:nvSpPr>
        <p:spPr>
          <a:xfrm>
            <a:off x="9307286" y="4147455"/>
            <a:ext cx="7609115" cy="18679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311FD3-3096-4472-AE94-4705B6EBF1A9}"/>
              </a:ext>
            </a:extLst>
          </p:cNvPr>
          <p:cNvSpPr/>
          <p:nvPr/>
        </p:nvSpPr>
        <p:spPr>
          <a:xfrm>
            <a:off x="1632858" y="742184"/>
            <a:ext cx="14576298" cy="2123658"/>
          </a:xfrm>
          <a:prstGeom prst="rect">
            <a:avLst/>
          </a:prstGeom>
        </p:spPr>
        <p:txBody>
          <a:bodyPr wrap="square">
            <a:sp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effectLst>
              </a:rPr>
              <a:t>UI and UX Comparisons for many situations</a:t>
            </a:r>
          </a:p>
        </p:txBody>
      </p:sp>
      <p:pic>
        <p:nvPicPr>
          <p:cNvPr id="15" name="Picture 14">
            <a:extLst>
              <a:ext uri="{FF2B5EF4-FFF2-40B4-BE49-F238E27FC236}">
                <a16:creationId xmlns:a16="http://schemas.microsoft.com/office/drawing/2014/main" id="{0C5AE715-3467-4A67-A67B-F36E39EB3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658" y="10757404"/>
            <a:ext cx="8564336" cy="5143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Rectangle 15">
            <a:extLst>
              <a:ext uri="{FF2B5EF4-FFF2-40B4-BE49-F238E27FC236}">
                <a16:creationId xmlns:a16="http://schemas.microsoft.com/office/drawing/2014/main" id="{ADDFFBD3-0578-4E8D-A99E-31E1DBBC0ACD}"/>
              </a:ext>
            </a:extLst>
          </p:cNvPr>
          <p:cNvSpPr/>
          <p:nvPr/>
        </p:nvSpPr>
        <p:spPr>
          <a:xfrm>
            <a:off x="1632858" y="9610705"/>
            <a:ext cx="5941050" cy="1200329"/>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bad parking signs in </a:t>
            </a:r>
          </a:p>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Los Angeles</a:t>
            </a:r>
          </a:p>
        </p:txBody>
      </p:sp>
      <p:sp>
        <p:nvSpPr>
          <p:cNvPr id="17" name="Rectangle: Folded Corner 16">
            <a:extLst>
              <a:ext uri="{FF2B5EF4-FFF2-40B4-BE49-F238E27FC236}">
                <a16:creationId xmlns:a16="http://schemas.microsoft.com/office/drawing/2014/main" id="{225C5E27-C004-4A33-834B-32CD60FDC6A2}"/>
              </a:ext>
            </a:extLst>
          </p:cNvPr>
          <p:cNvSpPr/>
          <p:nvPr/>
        </p:nvSpPr>
        <p:spPr>
          <a:xfrm>
            <a:off x="846537" y="10757404"/>
            <a:ext cx="3908343" cy="5143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Information Overload </a:t>
            </a:r>
          </a:p>
          <a:p>
            <a:pPr algn="ctr"/>
            <a:r>
              <a:rPr lang="en-US" dirty="0"/>
              <a:t>Parking signs in LA have been the epitome of information overload for decades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19" name="Picture 18">
            <a:extLst>
              <a:ext uri="{FF2B5EF4-FFF2-40B4-BE49-F238E27FC236}">
                <a16:creationId xmlns:a16="http://schemas.microsoft.com/office/drawing/2014/main" id="{E36EED77-E149-4692-AF25-D9F5A0AB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2623" y="12437470"/>
            <a:ext cx="8122562" cy="5046358"/>
          </a:xfrm>
          <a:prstGeom prst="rect">
            <a:avLst/>
          </a:prstGeom>
        </p:spPr>
      </p:pic>
      <p:sp>
        <p:nvSpPr>
          <p:cNvPr id="20" name="Rectangle: Folded Corner 19">
            <a:extLst>
              <a:ext uri="{FF2B5EF4-FFF2-40B4-BE49-F238E27FC236}">
                <a16:creationId xmlns:a16="http://schemas.microsoft.com/office/drawing/2014/main" id="{21E0C905-CD54-4A9F-9C00-B6161D21968E}"/>
              </a:ext>
            </a:extLst>
          </p:cNvPr>
          <p:cNvSpPr/>
          <p:nvPr/>
        </p:nvSpPr>
        <p:spPr>
          <a:xfrm>
            <a:off x="1220103" y="4492278"/>
            <a:ext cx="6766560" cy="519547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accent2">
                    <a:lumMod val="50000"/>
                  </a:schemeClr>
                </a:solidFill>
              </a:rPr>
              <a:t>Differences Between Good and Bad Interface Design</a:t>
            </a:r>
          </a:p>
          <a:p>
            <a:r>
              <a:rPr lang="en-US" dirty="0"/>
              <a:t>There are not a few</a:t>
            </a:r>
            <a:r>
              <a:rPr lang="en-US" b="1" dirty="0">
                <a:solidFill>
                  <a:srgbClr val="FF0000"/>
                </a:solidFill>
                <a:latin typeface="+mj-lt"/>
              </a:rPr>
              <a:t> </a:t>
            </a:r>
            <a:r>
              <a:rPr lang="en-US" b="1" dirty="0">
                <a:solidFill>
                  <a:srgbClr val="FF0000"/>
                </a:solidFill>
                <a:latin typeface="+mj-lt"/>
                <a:hlinkClick r:id="rId5">
                  <a:extLst>
                    <a:ext uri="{A12FA001-AC4F-418D-AE19-62706E023703}">
                      <ahyp:hlinkClr xmlns:ahyp="http://schemas.microsoft.com/office/drawing/2018/hyperlinkcolor" val="tx"/>
                    </a:ext>
                  </a:extLst>
                </a:hlinkClick>
              </a:rPr>
              <a:t>UI design principles</a:t>
            </a:r>
            <a:r>
              <a:rPr lang="en-US" dirty="0"/>
              <a:t> on the web, but the top golden rules for UI design will be the 4E’ in the following. Also, this can be the standard to judge whether it’s a good UI design:</a:t>
            </a:r>
          </a:p>
          <a:p>
            <a:r>
              <a:rPr lang="en-US" dirty="0"/>
              <a:t>- Error-free.</a:t>
            </a:r>
          </a:p>
          <a:p>
            <a:r>
              <a:rPr lang="en-US" dirty="0"/>
              <a:t>- Easy to use.</a:t>
            </a:r>
          </a:p>
          <a:p>
            <a:r>
              <a:rPr lang="en-US" dirty="0"/>
              <a:t>- Easy to understand.</a:t>
            </a:r>
          </a:p>
          <a:p>
            <a:r>
              <a:rPr lang="en-US" dirty="0"/>
              <a:t>- Effective for the end goal or product.</a:t>
            </a:r>
          </a:p>
          <a:p>
            <a:pPr algn="ctr"/>
            <a:endParaRPr lang="en-US" dirty="0"/>
          </a:p>
        </p:txBody>
      </p:sp>
      <p:pic>
        <p:nvPicPr>
          <p:cNvPr id="22" name="Picture 21">
            <a:extLst>
              <a:ext uri="{FF2B5EF4-FFF2-40B4-BE49-F238E27FC236}">
                <a16:creationId xmlns:a16="http://schemas.microsoft.com/office/drawing/2014/main" id="{4666881C-3BFE-4F20-B2A7-80493EA8FE36}"/>
              </a:ext>
            </a:extLst>
          </p:cNvPr>
          <p:cNvPicPr>
            <a:picLocks noChangeAspect="1"/>
          </p:cNvPicPr>
          <p:nvPr/>
        </p:nvPicPr>
        <p:blipFill>
          <a:blip r:embed="rId6"/>
          <a:stretch>
            <a:fillRect/>
          </a:stretch>
        </p:blipFill>
        <p:spPr>
          <a:xfrm>
            <a:off x="9573305" y="4756654"/>
            <a:ext cx="7077075" cy="8572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3" name="Picture 22">
            <a:extLst>
              <a:ext uri="{FF2B5EF4-FFF2-40B4-BE49-F238E27FC236}">
                <a16:creationId xmlns:a16="http://schemas.microsoft.com/office/drawing/2014/main" id="{AEC64144-8147-4121-8BEA-0CB5291619A0}"/>
              </a:ext>
            </a:extLst>
          </p:cNvPr>
          <p:cNvPicPr>
            <a:picLocks noChangeAspect="1"/>
          </p:cNvPicPr>
          <p:nvPr/>
        </p:nvPicPr>
        <p:blipFill>
          <a:blip r:embed="rId7"/>
          <a:stretch>
            <a:fillRect/>
          </a:stretch>
        </p:blipFill>
        <p:spPr>
          <a:xfrm>
            <a:off x="9573305" y="13643008"/>
            <a:ext cx="7010400" cy="8854442"/>
          </a:xfrm>
          <a:prstGeom prst="rect">
            <a:avLst/>
          </a:prstGeom>
        </p:spPr>
      </p:pic>
      <p:sp>
        <p:nvSpPr>
          <p:cNvPr id="24" name="Rectangle: Folded Corner 23">
            <a:extLst>
              <a:ext uri="{FF2B5EF4-FFF2-40B4-BE49-F238E27FC236}">
                <a16:creationId xmlns:a16="http://schemas.microsoft.com/office/drawing/2014/main" id="{BA41178F-56C4-4443-9B9B-ADC487111F4E}"/>
              </a:ext>
            </a:extLst>
          </p:cNvPr>
          <p:cNvSpPr/>
          <p:nvPr/>
        </p:nvSpPr>
        <p:spPr>
          <a:xfrm>
            <a:off x="789895" y="17483829"/>
            <a:ext cx="7406145" cy="732689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2">
                    <a:lumMod val="50000"/>
                  </a:schemeClr>
                </a:solidFill>
              </a:rPr>
              <a:t>How to Avoid the Most Common Errors of UI Designers?</a:t>
            </a:r>
          </a:p>
          <a:p>
            <a:r>
              <a:rPr lang="en-US" dirty="0"/>
              <a:t>In general, there are 5 common problems that UI designers make:</a:t>
            </a:r>
          </a:p>
          <a:p>
            <a:r>
              <a:rPr lang="en-US" dirty="0">
                <a:solidFill>
                  <a:schemeClr val="accent2">
                    <a:lumMod val="50000"/>
                  </a:schemeClr>
                </a:solidFill>
              </a:rPr>
              <a:t>- </a:t>
            </a:r>
            <a:r>
              <a:rPr lang="en-US" b="1" dirty="0">
                <a:solidFill>
                  <a:schemeClr val="accent2">
                    <a:lumMod val="50000"/>
                  </a:schemeClr>
                </a:solidFill>
              </a:rPr>
              <a:t>Limit the possibility to explore further</a:t>
            </a:r>
            <a:r>
              <a:rPr lang="en-US" dirty="0">
                <a:solidFill>
                  <a:schemeClr val="accent2">
                    <a:lumMod val="50000"/>
                  </a:schemeClr>
                </a:solidFill>
              </a:rPr>
              <a:t>. </a:t>
            </a:r>
            <a:r>
              <a:rPr lang="en-US" dirty="0"/>
              <a:t>Due to the given deadline and potential risk or many other factors, not a few designers cannot make a broad exploration on the creativity before making the design plan. For the design team, a time of 3-6 months is required to locate and better the design plan.</a:t>
            </a:r>
          </a:p>
          <a:p>
            <a:r>
              <a:rPr lang="en-US" b="1" dirty="0"/>
              <a:t>- </a:t>
            </a:r>
            <a:r>
              <a:rPr lang="en-US" b="1" dirty="0">
                <a:solidFill>
                  <a:schemeClr val="accent2">
                    <a:lumMod val="50000"/>
                  </a:schemeClr>
                </a:solidFill>
              </a:rPr>
              <a:t>No user-centered design</a:t>
            </a:r>
            <a:r>
              <a:rPr lang="en-US" b="1" dirty="0"/>
              <a:t>.</a:t>
            </a:r>
            <a:r>
              <a:rPr lang="en-US" dirty="0"/>
              <a:t> This is the most important but easy to be overlooked part. All of the design should be user-oriented. We need more data analysis and UI resources to make sure our design ideas can be well accepted and recognized by the user.</a:t>
            </a:r>
          </a:p>
          <a:p>
            <a:r>
              <a:rPr lang="en-US" dirty="0">
                <a:solidFill>
                  <a:schemeClr val="accent2">
                    <a:lumMod val="50000"/>
                  </a:schemeClr>
                </a:solidFill>
              </a:rPr>
              <a:t>- </a:t>
            </a:r>
            <a:r>
              <a:rPr lang="en-US" b="1" dirty="0">
                <a:solidFill>
                  <a:schemeClr val="accent2">
                    <a:lumMod val="50000"/>
                  </a:schemeClr>
                </a:solidFill>
              </a:rPr>
              <a:t>Know little about the target audiences</a:t>
            </a:r>
            <a:r>
              <a:rPr lang="en-US" dirty="0">
                <a:solidFill>
                  <a:schemeClr val="accent2">
                    <a:lumMod val="50000"/>
                  </a:schemeClr>
                </a:solidFill>
              </a:rPr>
              <a:t>. </a:t>
            </a:r>
            <a:r>
              <a:rPr lang="en-US" dirty="0"/>
              <a:t>Instead of looking at personal preferences, we should put ourselves in the shoes of our customers . This will help to break the limitations of our own and thus create good selling point.</a:t>
            </a:r>
          </a:p>
          <a:p>
            <a:r>
              <a:rPr lang="en-US" dirty="0">
                <a:solidFill>
                  <a:schemeClr val="accent2">
                    <a:lumMod val="50000"/>
                  </a:schemeClr>
                </a:solidFill>
              </a:rPr>
              <a:t>- </a:t>
            </a:r>
            <a:r>
              <a:rPr lang="en-US" b="1" dirty="0">
                <a:solidFill>
                  <a:schemeClr val="accent2">
                    <a:lumMod val="50000"/>
                  </a:schemeClr>
                </a:solidFill>
              </a:rPr>
              <a:t>Craft too much beforehand</a:t>
            </a:r>
            <a:r>
              <a:rPr lang="en-US" dirty="0">
                <a:solidFill>
                  <a:schemeClr val="accent2">
                    <a:lumMod val="50000"/>
                  </a:schemeClr>
                </a:solidFill>
              </a:rPr>
              <a:t>. </a:t>
            </a:r>
            <a:r>
              <a:rPr lang="en-US" dirty="0"/>
              <a:t>Especially in the early stage of design, we want to draw out the concepts in the minds in high fidelity. However, this is not wise. To explore from more different even opposite ways can help us find more surprises.</a:t>
            </a:r>
          </a:p>
          <a:p>
            <a:r>
              <a:rPr lang="en-US" dirty="0">
                <a:solidFill>
                  <a:schemeClr val="accent2">
                    <a:lumMod val="50000"/>
                  </a:schemeClr>
                </a:solidFill>
              </a:rPr>
              <a:t>- </a:t>
            </a:r>
            <a:r>
              <a:rPr lang="en-US" b="1" dirty="0">
                <a:solidFill>
                  <a:schemeClr val="accent2">
                    <a:lumMod val="50000"/>
                  </a:schemeClr>
                </a:solidFill>
              </a:rPr>
              <a:t>Make use of dynamic effect excessively</a:t>
            </a:r>
            <a:r>
              <a:rPr lang="en-US" dirty="0">
                <a:solidFill>
                  <a:schemeClr val="accent2">
                    <a:lumMod val="50000"/>
                  </a:schemeClr>
                </a:solidFill>
              </a:rPr>
              <a:t>. </a:t>
            </a:r>
            <a:r>
              <a:rPr lang="en-US" dirty="0"/>
              <a:t>Honestly, there are many meaningless dynamic design almost everywhere, which can do nothing </a:t>
            </a:r>
            <a:r>
              <a:rPr lang="en-US" dirty="0" err="1"/>
              <a:t>butbring</a:t>
            </a:r>
            <a:r>
              <a:rPr lang="en-US" dirty="0"/>
              <a:t> disappointment to our users. It’s better to avoid decorative animation effect to make it optimize the user experience.</a:t>
            </a:r>
          </a:p>
        </p:txBody>
      </p:sp>
      <p:sp>
        <p:nvSpPr>
          <p:cNvPr id="25" name="Rectangle 24">
            <a:extLst>
              <a:ext uri="{FF2B5EF4-FFF2-40B4-BE49-F238E27FC236}">
                <a16:creationId xmlns:a16="http://schemas.microsoft.com/office/drawing/2014/main" id="{5F95D023-045E-4A1E-BC8B-53AA7E2367FE}"/>
              </a:ext>
            </a:extLst>
          </p:cNvPr>
          <p:cNvSpPr/>
          <p:nvPr/>
        </p:nvSpPr>
        <p:spPr>
          <a:xfrm>
            <a:off x="10084796" y="22827342"/>
            <a:ext cx="5416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©Ahmed Khalil</a:t>
            </a:r>
          </a:p>
        </p:txBody>
      </p:sp>
      <p:sp>
        <p:nvSpPr>
          <p:cNvPr id="26" name="Rectangle 25">
            <a:extLst>
              <a:ext uri="{FF2B5EF4-FFF2-40B4-BE49-F238E27FC236}">
                <a16:creationId xmlns:a16="http://schemas.microsoft.com/office/drawing/2014/main" id="{3D94D7BB-C99F-4095-924A-5952C603880A}"/>
              </a:ext>
            </a:extLst>
          </p:cNvPr>
          <p:cNvSpPr/>
          <p:nvPr/>
        </p:nvSpPr>
        <p:spPr>
          <a:xfrm>
            <a:off x="9024954" y="23726966"/>
            <a:ext cx="8173776" cy="584775"/>
          </a:xfrm>
          <a:prstGeom prst="rect">
            <a:avLst/>
          </a:prstGeom>
          <a:noFill/>
        </p:spPr>
        <p:txBody>
          <a:bodyPr wrap="none" lIns="91440" tIns="45720" rIns="91440" bIns="4572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Reference :https://www.mockplus.com</a:t>
            </a:r>
            <a:endPar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007964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882</TotalTime>
  <Words>125</Words>
  <Application>Microsoft Office PowerPoint</Application>
  <PresentationFormat>Custom</PresentationFormat>
  <Paragraphs>40</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Bookman Old Style</vt:lpstr>
      <vt:lpstr>Calibri</vt:lpstr>
      <vt:lpstr>Rockwell</vt:lpstr>
      <vt:lpstr>Damask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cp:revision>
  <dcterms:created xsi:type="dcterms:W3CDTF">2019-03-04T09:02:23Z</dcterms:created>
  <dcterms:modified xsi:type="dcterms:W3CDTF">2019-03-05T18:30:56Z</dcterms:modified>
</cp:coreProperties>
</file>