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7199313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9" d="100"/>
          <a:sy n="29" d="100"/>
        </p:scale>
        <p:origin x="318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881547-DCCE-4029-9ADE-9AC92140EB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200E2-5E97-46A5-B10F-F7A0999575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ACDFB73-9ABC-4B5A-9B3B-04E3FB5CFE23}" type="datetimeFigureOut">
              <a:rPr lang="ar-EG" smtClean="0"/>
              <a:t>02/02/1440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47BCD-FA46-411A-9C27-BDEEBBD485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4E717-C210-4252-BC3D-C052E11A2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D4349DE-1240-47C2-B954-AAB4FEEAED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789877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0F3BA86-F3E3-46FC-BD2C-CAEA43369CCB}" type="datetimeFigureOut">
              <a:rPr lang="ar-EG" smtClean="0"/>
              <a:t>02/02/1440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5550" y="1143000"/>
            <a:ext cx="186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EB7C797-10EE-4A7B-93F0-E0542A80BCE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73946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686" y="1391953"/>
            <a:ext cx="4423605" cy="4409265"/>
          </a:xfrm>
        </p:spPr>
        <p:txBody>
          <a:bodyPr bIns="0" anchor="b">
            <a:normAutofit/>
          </a:bodyPr>
          <a:lstStyle>
            <a:lvl1pPr algn="l">
              <a:defRPr sz="4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686" y="6126478"/>
            <a:ext cx="4423605" cy="1696127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60" b="0" cap="all" baseline="0">
                <a:solidFill>
                  <a:schemeClr val="tx1"/>
                </a:solidFill>
              </a:defRPr>
            </a:lvl1pPr>
            <a:lvl2pPr marL="269965" indent="0" algn="ctr">
              <a:buNone/>
              <a:defRPr sz="1181"/>
            </a:lvl2pPr>
            <a:lvl3pPr marL="539930" indent="0" algn="ctr">
              <a:buNone/>
              <a:defRPr sz="1063"/>
            </a:lvl3pPr>
            <a:lvl4pPr marL="809896" indent="0" algn="ctr">
              <a:buNone/>
              <a:defRPr sz="945"/>
            </a:lvl4pPr>
            <a:lvl5pPr marL="1079861" indent="0" algn="ctr">
              <a:buNone/>
              <a:defRPr sz="945"/>
            </a:lvl5pPr>
            <a:lvl6pPr marL="1349826" indent="0" algn="ctr">
              <a:buNone/>
              <a:defRPr sz="945"/>
            </a:lvl6pPr>
            <a:lvl7pPr marL="1619791" indent="0" algn="ctr">
              <a:buNone/>
              <a:defRPr sz="945"/>
            </a:lvl7pPr>
            <a:lvl8pPr marL="1889756" indent="0" algn="ctr">
              <a:buNone/>
              <a:defRPr sz="945"/>
            </a:lvl8pPr>
            <a:lvl9pPr marL="2159721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BAF8-E55E-4732-8735-B0331C9F8C9A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6685" y="571335"/>
            <a:ext cx="2429919" cy="536449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580" y="1386181"/>
            <a:ext cx="631440" cy="873685"/>
          </a:xfrm>
        </p:spPr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86686" y="6121857"/>
            <a:ext cx="44236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8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136499" y="3204612"/>
            <a:ext cx="5173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69A-4D76-4026-90F3-4A2C3DAECDF3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672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46747" y="1386184"/>
            <a:ext cx="868442" cy="808469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6499" y="1386184"/>
            <a:ext cx="4173692" cy="8084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458F-7942-4694-B542-EB52B7428A18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5446746" y="1386184"/>
            <a:ext cx="0" cy="808469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BBE-1ECB-4EC4-84A8-9609F94ED08F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36499" y="3204612"/>
            <a:ext cx="5173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99" y="3046804"/>
            <a:ext cx="4422414" cy="3275506"/>
          </a:xfrm>
        </p:spPr>
        <p:txBody>
          <a:bodyPr anchor="b">
            <a:normAutofit/>
          </a:bodyPr>
          <a:lstStyle>
            <a:lvl1pPr algn="l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500" y="6603575"/>
            <a:ext cx="4422414" cy="1757385"/>
          </a:xfrm>
        </p:spPr>
        <p:txBody>
          <a:bodyPr tIns="91440">
            <a:normAutofit/>
          </a:bodyPr>
          <a:lstStyle>
            <a:lvl1pPr marL="0" indent="0" algn="l">
              <a:buNone/>
              <a:defRPr sz="1417">
                <a:solidFill>
                  <a:schemeClr val="tx1"/>
                </a:solidFill>
              </a:defRPr>
            </a:lvl1pPr>
            <a:lvl2pPr marL="26996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3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89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86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2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79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7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72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2E27-8DAE-476B-B424-8223298FB73B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6499" y="6601473"/>
            <a:ext cx="44224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99" y="1396448"/>
            <a:ext cx="5173792" cy="1837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6498" y="3494086"/>
            <a:ext cx="2461081" cy="5964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9383" y="3494087"/>
            <a:ext cx="2460908" cy="5964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D3FA-0ACA-4FC0-989E-A2A3A3599AF8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36499" y="3204612"/>
            <a:ext cx="5173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136499" y="3204612"/>
            <a:ext cx="5173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99" y="1395188"/>
            <a:ext cx="5173793" cy="1832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499" y="3503827"/>
            <a:ext cx="2460998" cy="139133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732" b="0" cap="all" baseline="0">
                <a:solidFill>
                  <a:schemeClr val="accent1"/>
                </a:solidFill>
              </a:defRPr>
            </a:lvl1pPr>
            <a:lvl2pPr marL="269965" indent="0">
              <a:buNone/>
              <a:defRPr sz="1181" b="1"/>
            </a:lvl2pPr>
            <a:lvl3pPr marL="539930" indent="0">
              <a:buNone/>
              <a:defRPr sz="1063" b="1"/>
            </a:lvl3pPr>
            <a:lvl4pPr marL="809896" indent="0">
              <a:buNone/>
              <a:defRPr sz="945" b="1"/>
            </a:lvl4pPr>
            <a:lvl5pPr marL="1079861" indent="0">
              <a:buNone/>
              <a:defRPr sz="945" b="1"/>
            </a:lvl5pPr>
            <a:lvl6pPr marL="1349826" indent="0">
              <a:buNone/>
              <a:defRPr sz="945" b="1"/>
            </a:lvl6pPr>
            <a:lvl7pPr marL="1619791" indent="0">
              <a:buNone/>
              <a:defRPr sz="945" b="1"/>
            </a:lvl7pPr>
            <a:lvl8pPr marL="1889756" indent="0">
              <a:buNone/>
              <a:defRPr sz="945" b="1"/>
            </a:lvl8pPr>
            <a:lvl9pPr marL="2159721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6499" y="4899979"/>
            <a:ext cx="2460998" cy="4588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9383" y="3509819"/>
            <a:ext cx="2460908" cy="13918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732" b="0" cap="all" baseline="0">
                <a:solidFill>
                  <a:schemeClr val="accent1"/>
                </a:solidFill>
              </a:defRPr>
            </a:lvl1pPr>
            <a:lvl2pPr marL="269965" indent="0">
              <a:buNone/>
              <a:defRPr sz="1181" b="1"/>
            </a:lvl2pPr>
            <a:lvl3pPr marL="539930" indent="0">
              <a:buNone/>
              <a:defRPr sz="1063" b="1"/>
            </a:lvl3pPr>
            <a:lvl4pPr marL="809896" indent="0">
              <a:buNone/>
              <a:defRPr sz="945" b="1"/>
            </a:lvl4pPr>
            <a:lvl5pPr marL="1079861" indent="0">
              <a:buNone/>
              <a:defRPr sz="945" b="1"/>
            </a:lvl5pPr>
            <a:lvl6pPr marL="1349826" indent="0">
              <a:buNone/>
              <a:defRPr sz="945" b="1"/>
            </a:lvl6pPr>
            <a:lvl7pPr marL="1619791" indent="0">
              <a:buNone/>
              <a:defRPr sz="945" b="1"/>
            </a:lvl7pPr>
            <a:lvl8pPr marL="1889756" indent="0">
              <a:buNone/>
              <a:defRPr sz="945" b="1"/>
            </a:lvl8pPr>
            <a:lvl9pPr marL="2159721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9383" y="4895157"/>
            <a:ext cx="2460908" cy="45757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5BF-3180-4067-9251-3003A0296D72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710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136499" y="3204612"/>
            <a:ext cx="5173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344-9871-4920-AD78-5C841DF4982C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06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7CD6-9AB9-4F1B-8E37-85C54E800289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19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996" y="1386182"/>
            <a:ext cx="1910015" cy="3898644"/>
          </a:xfrm>
        </p:spPr>
        <p:txBody>
          <a:bodyPr anchor="b">
            <a:normAutofit/>
          </a:bodyPr>
          <a:lstStyle>
            <a:lvl1pPr algn="l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265" y="1386183"/>
            <a:ext cx="3014026" cy="808284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2996" y="5561381"/>
            <a:ext cx="1911132" cy="3900490"/>
          </a:xfrm>
        </p:spPr>
        <p:txBody>
          <a:bodyPr>
            <a:normAutofit/>
          </a:bodyPr>
          <a:lstStyle>
            <a:lvl1pPr marL="0" indent="0" algn="l">
              <a:buNone/>
              <a:defRPr sz="1260"/>
            </a:lvl1pPr>
            <a:lvl2pPr marL="269965" indent="0">
              <a:buNone/>
              <a:defRPr sz="827"/>
            </a:lvl2pPr>
            <a:lvl3pPr marL="539930" indent="0">
              <a:buNone/>
              <a:defRPr sz="709"/>
            </a:lvl3pPr>
            <a:lvl4pPr marL="809896" indent="0">
              <a:buNone/>
              <a:defRPr sz="590"/>
            </a:lvl4pPr>
            <a:lvl5pPr marL="1079861" indent="0">
              <a:buNone/>
              <a:defRPr sz="590"/>
            </a:lvl5pPr>
            <a:lvl6pPr marL="1349826" indent="0">
              <a:buNone/>
              <a:defRPr sz="590"/>
            </a:lvl6pPr>
            <a:lvl7pPr marL="1619791" indent="0">
              <a:buNone/>
              <a:defRPr sz="590"/>
            </a:lvl7pPr>
            <a:lvl8pPr marL="1889756" indent="0">
              <a:buNone/>
              <a:defRPr sz="590"/>
            </a:lvl8pPr>
            <a:lvl9pPr marL="2159721" indent="0">
              <a:buNone/>
              <a:defRPr sz="5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F4CB-0BC9-4E09-B267-28429A16E1FD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126" y="5561379"/>
            <a:ext cx="190790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33878" y="836545"/>
            <a:ext cx="2764608" cy="8933452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16" y="1959653"/>
            <a:ext cx="2554823" cy="3175979"/>
          </a:xfrm>
        </p:spPr>
        <p:txBody>
          <a:bodyPr anchor="b">
            <a:normAutofit/>
          </a:bodyPr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0622" y="1947561"/>
            <a:ext cx="1759673" cy="6707899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90"/>
            </a:lvl1pPr>
            <a:lvl2pPr marL="269965" indent="0">
              <a:buNone/>
              <a:defRPr sz="1653"/>
            </a:lvl2pPr>
            <a:lvl3pPr marL="539930" indent="0">
              <a:buNone/>
              <a:defRPr sz="1417"/>
            </a:lvl3pPr>
            <a:lvl4pPr marL="809896" indent="0">
              <a:buNone/>
              <a:defRPr sz="1181"/>
            </a:lvl4pPr>
            <a:lvl5pPr marL="1079861" indent="0">
              <a:buNone/>
              <a:defRPr sz="1181"/>
            </a:lvl5pPr>
            <a:lvl6pPr marL="1349826" indent="0">
              <a:buNone/>
              <a:defRPr sz="1181"/>
            </a:lvl6pPr>
            <a:lvl7pPr marL="1619791" indent="0">
              <a:buNone/>
              <a:defRPr sz="1181"/>
            </a:lvl7pPr>
            <a:lvl8pPr marL="1889756" indent="0">
              <a:buNone/>
              <a:defRPr sz="1181"/>
            </a:lvl8pPr>
            <a:lvl9pPr marL="2159721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6499" y="5458151"/>
            <a:ext cx="2551163" cy="3476400"/>
          </a:xfrm>
        </p:spPr>
        <p:txBody>
          <a:bodyPr>
            <a:normAutofit/>
          </a:bodyPr>
          <a:lstStyle>
            <a:lvl1pPr marL="0" indent="0" algn="l">
              <a:buNone/>
              <a:defRPr sz="1417"/>
            </a:lvl1pPr>
            <a:lvl2pPr marL="269965" indent="0">
              <a:buNone/>
              <a:defRPr sz="827"/>
            </a:lvl2pPr>
            <a:lvl3pPr marL="539930" indent="0">
              <a:buNone/>
              <a:defRPr sz="709"/>
            </a:lvl3pPr>
            <a:lvl4pPr marL="809896" indent="0">
              <a:buNone/>
              <a:defRPr sz="590"/>
            </a:lvl4pPr>
            <a:lvl5pPr marL="1079861" indent="0">
              <a:buNone/>
              <a:defRPr sz="590"/>
            </a:lvl5pPr>
            <a:lvl6pPr marL="1349826" indent="0">
              <a:buNone/>
              <a:defRPr sz="590"/>
            </a:lvl6pPr>
            <a:lvl7pPr marL="1619791" indent="0">
              <a:buNone/>
              <a:defRPr sz="590"/>
            </a:lvl7pPr>
            <a:lvl8pPr marL="1889756" indent="0">
              <a:buNone/>
              <a:defRPr sz="590"/>
            </a:lvl8pPr>
            <a:lvl9pPr marL="2159721" indent="0">
              <a:buNone/>
              <a:defRPr sz="5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31124" y="9489950"/>
            <a:ext cx="2560716" cy="555399"/>
          </a:xfrm>
        </p:spPr>
        <p:txBody>
          <a:bodyPr/>
          <a:lstStyle>
            <a:lvl1pPr algn="l">
              <a:defRPr/>
            </a:lvl1pPr>
          </a:lstStyle>
          <a:p>
            <a:fld id="{909D267B-C394-4E3E-9BDE-C73A7A7F22C4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1806" y="552828"/>
            <a:ext cx="2560034" cy="556800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34759" y="5454009"/>
            <a:ext cx="2552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497205"/>
            <a:ext cx="7199313" cy="707777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10574983"/>
            <a:ext cx="7199314" cy="13441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0585173"/>
            <a:ext cx="7199313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499" y="1395806"/>
            <a:ext cx="5173792" cy="1820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499" y="3497204"/>
            <a:ext cx="5173792" cy="598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672" y="573178"/>
            <a:ext cx="1864619" cy="536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E697-FE9B-4ABF-ACCD-697E5982DCCE}" type="datetime8">
              <a:rPr lang="ar-EG" smtClean="0"/>
              <a:t>12 تشرين الأول،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6499" y="571335"/>
            <a:ext cx="3176078" cy="536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999" y="1386181"/>
            <a:ext cx="626512" cy="87368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204">
                <a:solidFill>
                  <a:schemeClr val="accent1"/>
                </a:solidFill>
              </a:defRPr>
            </a:lvl1pPr>
          </a:lstStyle>
          <a:p>
            <a:fld id="{34E5AEFD-F962-4FB9-85F2-610D06F535E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198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539930" rtl="1" eaLnBrk="1" latinLnBrk="0" hangingPunct="1">
        <a:lnSpc>
          <a:spcPct val="90000"/>
        </a:lnSpc>
        <a:spcBef>
          <a:spcPct val="0"/>
        </a:spcBef>
        <a:buNone/>
        <a:defRPr sz="251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9977" indent="-179977" algn="r" defTabSz="539930" rtl="1" eaLnBrk="1" latinLnBrk="0" hangingPunct="1">
        <a:lnSpc>
          <a:spcPct val="120000"/>
        </a:lnSpc>
        <a:spcBef>
          <a:spcPts val="78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39930" indent="-179977" algn="r" defTabSz="539930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99884" indent="-179977" algn="r" defTabSz="539930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59837" indent="-179977" algn="r" defTabSz="539930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19791" indent="-179977" algn="r" defTabSz="539930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4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9745" indent="-179977" algn="r" defTabSz="719907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4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9698" indent="-179977" algn="r" defTabSz="719907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4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99652" indent="-179977" algn="r" defTabSz="719907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4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59605" indent="-179977" algn="r" defTabSz="719907" rtl="1" eaLnBrk="1" latinLnBrk="0" hangingPunct="1">
        <a:lnSpc>
          <a:spcPct val="120000"/>
        </a:lnSpc>
        <a:spcBef>
          <a:spcPts val="39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4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65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30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896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861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26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791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756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721" algn="r" defTabSz="539930" rtl="1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43273B-61C6-42C5-A20F-C9CA7222225C}"/>
              </a:ext>
            </a:extLst>
          </p:cNvPr>
          <p:cNvSpPr/>
          <p:nvPr/>
        </p:nvSpPr>
        <p:spPr>
          <a:xfrm>
            <a:off x="933702" y="233103"/>
            <a:ext cx="53319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السلام عليكم ورحمة الله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بسم الله الر</a:t>
            </a:r>
            <a:r>
              <a:rPr lang="ar-EG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حمن الرحيم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7D96C-3D81-45C8-9F6E-0494DBFE045F}"/>
              </a:ext>
            </a:extLst>
          </p:cNvPr>
          <p:cNvSpPr/>
          <p:nvPr/>
        </p:nvSpPr>
        <p:spPr>
          <a:xfrm>
            <a:off x="776063" y="2211483"/>
            <a:ext cx="564718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المحاضرة الثانية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Theory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D61C2-67CF-45A6-A808-BD757F4F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89863"/>
            <a:ext cx="7199312" cy="6355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5BBE7A-D67C-4F2D-9813-C1BB6E114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8969"/>
            <a:ext cx="7199312" cy="1929344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9F15243-F372-4817-9702-9B96EEBC00C3}"/>
              </a:ext>
            </a:extLst>
          </p:cNvPr>
          <p:cNvSpPr txBox="1">
            <a:spLocks/>
          </p:cNvSpPr>
          <p:nvPr/>
        </p:nvSpPr>
        <p:spPr>
          <a:xfrm>
            <a:off x="620446" y="11011902"/>
            <a:ext cx="626512" cy="87368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204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5AEFD-F962-4FB9-85F2-610D06F535ED}" type="slidenum">
              <a:rPr lang="ar-EG" sz="6600" smtClean="0">
                <a:solidFill>
                  <a:srgbClr val="00B050"/>
                </a:solidFill>
              </a:rPr>
              <a:pPr/>
              <a:t>1</a:t>
            </a:fld>
            <a:endParaRPr lang="ar-E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3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D9FA9D-E098-4B57-B1F6-6A60E0350ADF}"/>
              </a:ext>
            </a:extLst>
          </p:cNvPr>
          <p:cNvSpPr txBox="1">
            <a:spLocks/>
          </p:cNvSpPr>
          <p:nvPr/>
        </p:nvSpPr>
        <p:spPr>
          <a:xfrm>
            <a:off x="370351" y="10721249"/>
            <a:ext cx="626512" cy="87368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204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5AEFD-F962-4FB9-85F2-610D06F535ED}" type="slidenum">
              <a:rPr lang="ar-EG" sz="6600" smtClean="0">
                <a:solidFill>
                  <a:srgbClr val="00B050"/>
                </a:solidFill>
              </a:rPr>
              <a:pPr/>
              <a:t>2</a:t>
            </a:fld>
            <a:endParaRPr lang="ar-EG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66506-3032-4700-9050-F09D8B4A7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67" y="9826388"/>
            <a:ext cx="3043664" cy="20719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4467E7-9A36-4F39-95B0-C632F46A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99313" cy="36613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421EE1-B149-4079-89B6-D26D91FEC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8725"/>
            <a:ext cx="7199313" cy="39818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A99CEB-D61D-40CB-A6B6-D6C64FDA3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458128"/>
            <a:ext cx="7199313" cy="444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6A211-84DB-4CEB-A5EB-9DCCECFA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0351" y="10721249"/>
            <a:ext cx="626512" cy="873685"/>
          </a:xfrm>
        </p:spPr>
        <p:txBody>
          <a:bodyPr/>
          <a:lstStyle/>
          <a:p>
            <a:fld id="{34E5AEFD-F962-4FB9-85F2-610D06F535ED}" type="slidenum">
              <a:rPr lang="ar-EG" sz="6600" smtClean="0">
                <a:solidFill>
                  <a:srgbClr val="00B050"/>
                </a:solidFill>
              </a:rPr>
              <a:t>3</a:t>
            </a:fld>
            <a:endParaRPr lang="ar-EG" dirty="0">
              <a:solidFill>
                <a:srgbClr val="00B05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CEB63-19F4-4BF4-9D5B-706795F6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9407">
            <a:off x="4168509" y="9764482"/>
            <a:ext cx="3425570" cy="853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9A8596-3144-429B-9011-64851ABD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199313" cy="336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487FA-AC9E-4928-87F0-549888B98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2348"/>
            <a:ext cx="7199313" cy="5378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E7E6B-A692-4D28-94C8-4D826C708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713498"/>
            <a:ext cx="5038167" cy="31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583CB-3807-4ADD-A10D-DF749F4518A5}"/>
              </a:ext>
            </a:extLst>
          </p:cNvPr>
          <p:cNvSpPr txBox="1">
            <a:spLocks/>
          </p:cNvSpPr>
          <p:nvPr/>
        </p:nvSpPr>
        <p:spPr>
          <a:xfrm>
            <a:off x="370351" y="10721249"/>
            <a:ext cx="626512" cy="87368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204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5AEFD-F962-4FB9-85F2-610D06F535ED}" type="slidenum">
              <a:rPr lang="ar-EG" sz="6600" smtClean="0">
                <a:solidFill>
                  <a:srgbClr val="00B050"/>
                </a:solidFill>
              </a:rPr>
              <a:pPr/>
              <a:t>4</a:t>
            </a:fld>
            <a:endParaRPr lang="ar-EG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65340-1C54-456C-A876-EC11FF0E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2" y="10605151"/>
            <a:ext cx="5193092" cy="1293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63CF07-1E61-4690-9076-26895254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99313" cy="3670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6EBEA-82BF-4DF1-8420-02AC7CC4F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70892"/>
            <a:ext cx="7199313" cy="227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8C6E5D-608A-4EFA-82D7-D6C8B52D8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932067"/>
            <a:ext cx="7199313" cy="45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7E402F-8B1B-44E2-8DC5-5B56133783B8}"/>
              </a:ext>
            </a:extLst>
          </p:cNvPr>
          <p:cNvSpPr txBox="1">
            <a:spLocks/>
          </p:cNvSpPr>
          <p:nvPr/>
        </p:nvSpPr>
        <p:spPr>
          <a:xfrm>
            <a:off x="370351" y="10721249"/>
            <a:ext cx="626512" cy="87368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204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5AEFD-F962-4FB9-85F2-610D06F535ED}" type="slidenum">
              <a:rPr lang="ar-EG" sz="6600" smtClean="0">
                <a:solidFill>
                  <a:srgbClr val="00B050"/>
                </a:solidFill>
              </a:rPr>
              <a:pPr/>
              <a:t>5</a:t>
            </a:fld>
            <a:endParaRPr lang="ar-EG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B820A-4EDA-4154-94A3-43622A79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2" y="10605151"/>
            <a:ext cx="5193092" cy="1293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83FAD3-7E5D-4E8B-AA2D-A6998B4D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199313" cy="515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C0F52-3CE2-4B37-9D4C-F9838994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7231"/>
            <a:ext cx="7199313" cy="3396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8A2DD-1DD0-4288-B892-19AF90B99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530214"/>
            <a:ext cx="2877673" cy="22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B61AC-E1C7-4F2D-9603-386FBE46E24D}"/>
              </a:ext>
            </a:extLst>
          </p:cNvPr>
          <p:cNvSpPr txBox="1">
            <a:spLocks/>
          </p:cNvSpPr>
          <p:nvPr/>
        </p:nvSpPr>
        <p:spPr>
          <a:xfrm>
            <a:off x="370351" y="10721249"/>
            <a:ext cx="626512" cy="87368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204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5AEFD-F962-4FB9-85F2-610D06F535ED}" type="slidenum">
              <a:rPr lang="ar-EG" sz="6600" smtClean="0">
                <a:solidFill>
                  <a:srgbClr val="00B050"/>
                </a:solidFill>
              </a:rPr>
              <a:pPr/>
              <a:t>6</a:t>
            </a:fld>
            <a:endParaRPr lang="ar-EG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D3441-DC68-475B-A6E9-29C85896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2" y="10605151"/>
            <a:ext cx="5193092" cy="1293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B50BD2-5EFF-4484-8757-6400F2C0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" y="-82231"/>
            <a:ext cx="7199313" cy="2206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1EEE5-6CBB-4DDA-8F05-CC719B48C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26" y="0"/>
            <a:ext cx="3004945" cy="2206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521AB-D640-41CF-9F9E-A35DCAEA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7" y="2103645"/>
            <a:ext cx="7199313" cy="3173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D055F-5C09-41ED-9215-C421339B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447" y="2449947"/>
            <a:ext cx="2934302" cy="2827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7EEF4-A2B7-4C82-A456-E0186D591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7" y="5277326"/>
            <a:ext cx="7199313" cy="15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3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587</TotalTime>
  <Words>18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16</cp:revision>
  <dcterms:created xsi:type="dcterms:W3CDTF">2018-10-07T12:10:17Z</dcterms:created>
  <dcterms:modified xsi:type="dcterms:W3CDTF">2018-10-12T21:02:31Z</dcterms:modified>
</cp:coreProperties>
</file>