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CC808-204C-4956-98F5-7D790595F0B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94239-3DA8-4213-832F-287725CE0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9643-9649-4221-BB82-9DD7EE9C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E91E7-6D37-429F-B310-D511F21BE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4BF7-AE78-4843-92A3-27901DFC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DE20-EE5A-42D4-B982-9707A000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CF4D-28FB-4693-BC15-2C1BD61A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047D-D870-42F3-8CAC-414946D5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9B2DC-C1B9-44AC-90D8-CA595343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24285-0D3E-4282-8B13-A660AB2B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6C6C-775A-402D-9181-2A0484EF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7B34-8B31-4AEF-995C-39E9A3B3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12BCA-6411-4064-8914-9711814B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B42F1-15CF-4C59-A8EE-457FE0E7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DB99-BC53-486B-8165-5A46BA08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A3A2-922D-4EAC-9FD3-50C38BEB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0CAF-F209-4753-B2B7-2FEE8D15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6913-9DC9-4746-BF60-56F29F57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55C-353D-4C20-A2DA-AA9511E4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D5E4-F541-4533-9E87-7533A7DA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0F6B-8416-43CC-AD14-F7BD85D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3D98-6CB6-49D5-820F-013E4B66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AB82-ED9C-43DF-A891-9C996785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5677-698C-4F0D-8E7B-F965150B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D0AD-749D-4D8D-AD89-64818E32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1D26-25C0-45EE-81F3-D1B5CC22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2342B-170C-4564-AE9F-6511FA45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9FF3-7986-4B1B-87ED-C1A8F050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3C52-0A9E-494B-8651-AB9AE7D96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AE29C-3029-4313-844E-70360B4B0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452C4-94FF-401E-A0A0-F75A52F2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E18A-EF9E-418D-AA28-F562233D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1BF9-0F88-4389-8D96-44E621E0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C79B-4F82-42E2-B359-46A09FB3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6B7D-8E6F-4775-B3EF-BF579998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30AD0-EA5F-485C-811F-29CF7C78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DFD38-99CF-44A1-B5CB-CBF81B75A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34841-D01A-428F-8C99-E502FB59E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48AA9-EF12-4E4B-9F79-816E6B85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072C6-86EC-493C-B131-D213E7D2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653ED-F26B-41B4-9CC9-410537E9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DC9D-505B-4EB0-A4FF-52DA901A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05313-89F8-489D-9214-8B7568EE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2628B-0934-4A61-A0B0-835EA476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31F34-3B37-4469-8824-3BEE8F5E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1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FE13B-BD29-424F-B7D3-ADA6D60E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D6F26-DE23-4B4F-9B0C-6CB48F13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A209A-554B-47C4-8C5E-A0CBF6AF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1CA7-58C3-4B25-849E-8F7F5FEC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73C2-A5DE-4F0B-A381-659B97A7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41BA2-F9BD-4610-A606-3BD415D40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C2C47-7C2D-4F79-8DC0-C6A3C4A0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A87B5-2D38-4435-BC3E-93459FA0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254B-4989-4C31-B078-9347293B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5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39D-F56A-4A31-B2C8-C5342331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7A75D-B3C8-487E-AAD5-7335AAB9A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0E4E9-5E97-40D9-BD39-5B376F37B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63601-ADCD-4348-84C3-FAE4FC12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81C57-F875-438E-861D-1BCD9E2F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6A31-0E05-45DE-9D05-E11D7133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F9B6-B2BB-4068-8F7F-7C2D8855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BDC0-E6AB-47FA-BF7B-C40E6B63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F879-5A4B-411C-A8BE-C40FE2A6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B8A1-4C54-4EF7-89B0-322E9046E66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129A-B726-4C2E-BFCF-ECFE956B1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1212-5CEE-4C13-BC2E-1ECCEE75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6588-ED77-4072-B470-9FCD9A161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4DF7D-168F-44F3-A186-E2404D66A298}"/>
              </a:ext>
            </a:extLst>
          </p:cNvPr>
          <p:cNvSpPr/>
          <p:nvPr/>
        </p:nvSpPr>
        <p:spPr>
          <a:xfrm>
            <a:off x="3195529" y="177482"/>
            <a:ext cx="5259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بسم الله الرحمن الرحيم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044FD-43CE-49B3-BBBB-3E3586A53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897"/>
            <a:ext cx="12191999" cy="5308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A3CA2F-C757-445D-BA20-5177EDE5DDD1}"/>
              </a:ext>
            </a:extLst>
          </p:cNvPr>
          <p:cNvSpPr/>
          <p:nvPr/>
        </p:nvSpPr>
        <p:spPr>
          <a:xfrm>
            <a:off x="5254783" y="4987713"/>
            <a:ext cx="6150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 to compression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Picture 2" descr="ÙØªÙØ¬Ø© Ø¨Ø­Ø« Ø§ÙØµÙØ± Ø¹Ù âªcompression data GIFâ¬â">
            <a:extLst>
              <a:ext uri="{FF2B5EF4-FFF2-40B4-BE49-F238E27FC236}">
                <a16:creationId xmlns:a16="http://schemas.microsoft.com/office/drawing/2014/main" id="{0D1040E5-9F01-4752-A8D2-4CDBB6E5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1" y="4070350"/>
            <a:ext cx="3419558" cy="199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ØµÙØ±Ø© Ø°Ø§Øª ØµÙØ©">
            <a:extLst>
              <a:ext uri="{FF2B5EF4-FFF2-40B4-BE49-F238E27FC236}">
                <a16:creationId xmlns:a16="http://schemas.microsoft.com/office/drawing/2014/main" id="{82F80CD2-10E5-4D33-9B0E-10A405859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1" y="4070350"/>
            <a:ext cx="3419558" cy="201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1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4A82D-F92F-4DA9-88AE-C974D436AB9D}"/>
              </a:ext>
            </a:extLst>
          </p:cNvPr>
          <p:cNvSpPr/>
          <p:nvPr/>
        </p:nvSpPr>
        <p:spPr>
          <a:xfrm>
            <a:off x="125713" y="140159"/>
            <a:ext cx="766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SNR (Signal to Noise Ratio)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0E92F3-2534-4B28-A1FA-EAFDD765EC0A}"/>
              </a:ext>
            </a:extLst>
          </p:cNvPr>
          <p:cNvSpPr/>
          <p:nvPr/>
        </p:nvSpPr>
        <p:spPr>
          <a:xfrm>
            <a:off x="648227" y="1287824"/>
            <a:ext cx="6090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What is your name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EB768-6CC0-4AC6-B042-95BFDB28EFAD}"/>
              </a:ext>
            </a:extLst>
          </p:cNvPr>
          <p:cNvSpPr txBox="1"/>
          <p:nvPr/>
        </p:nvSpPr>
        <p:spPr>
          <a:xfrm>
            <a:off x="1716833" y="2696547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you </a:t>
            </a:r>
            <a:r>
              <a:rPr lang="en-US" dirty="0" err="1"/>
              <a:t>wanna</a:t>
            </a:r>
            <a:r>
              <a:rPr lang="en-US" dirty="0"/>
              <a:t> it , I say to you : you are not my father to ask me my name </a:t>
            </a:r>
          </a:p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my name is Ahmed , so you find it and this can make you happy so on ,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………………..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01F3B3-30DD-4AC5-B096-AC49C345C49E}"/>
              </a:ext>
            </a:extLst>
          </p:cNvPr>
          <p:cNvCxnSpPr>
            <a:stCxn id="4" idx="3"/>
          </p:cNvCxnSpPr>
          <p:nvPr/>
        </p:nvCxnSpPr>
        <p:spPr>
          <a:xfrm flipV="1">
            <a:off x="9032033" y="3116424"/>
            <a:ext cx="877077" cy="417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07731C-7360-41F5-AE3D-CF642783AF7E}"/>
              </a:ext>
            </a:extLst>
          </p:cNvPr>
          <p:cNvSpPr/>
          <p:nvPr/>
        </p:nvSpPr>
        <p:spPr>
          <a:xfrm>
            <a:off x="10086393" y="2587499"/>
            <a:ext cx="1492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7F2D-4AD7-441E-8B23-3C6527983603}"/>
              </a:ext>
            </a:extLst>
          </p:cNvPr>
          <p:cNvSpPr/>
          <p:nvPr/>
        </p:nvSpPr>
        <p:spPr>
          <a:xfrm>
            <a:off x="875387" y="4329605"/>
            <a:ext cx="5819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is the signal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B727B-6B5C-4859-9B4C-143C061D379D}"/>
              </a:ext>
            </a:extLst>
          </p:cNvPr>
          <p:cNvSpPr/>
          <p:nvPr/>
        </p:nvSpPr>
        <p:spPr>
          <a:xfrm>
            <a:off x="875387" y="5276663"/>
            <a:ext cx="7426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-&gt; signal = Data - 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A9D1F-40FB-4FF2-BE73-97FA9B2BB832}"/>
              </a:ext>
            </a:extLst>
          </p:cNvPr>
          <p:cNvSpPr/>
          <p:nvPr/>
        </p:nvSpPr>
        <p:spPr>
          <a:xfrm>
            <a:off x="7539491" y="4244285"/>
            <a:ext cx="3417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SNR= 1:500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F5411-3341-4862-95B0-BD78933E7FA5}"/>
              </a:ext>
            </a:extLst>
          </p:cNvPr>
          <p:cNvSpPr txBox="1"/>
          <p:nvPr/>
        </p:nvSpPr>
        <p:spPr>
          <a:xfrm>
            <a:off x="8724122" y="5252935"/>
            <a:ext cx="2948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compression I can decrease our words to send it over channel </a:t>
            </a:r>
          </a:p>
          <a:p>
            <a:r>
              <a:rPr lang="en-US" dirty="0"/>
              <a:t>  then signal can be Detected easy</a:t>
            </a:r>
          </a:p>
        </p:txBody>
      </p:sp>
      <p:pic>
        <p:nvPicPr>
          <p:cNvPr id="13" name="Picture 4" descr="ÙØªÙØ¬Ø© Ø¨Ø­Ø« Ø§ÙØµÙØ± Ø¹Ù âªcompression data GIFâ¬â">
            <a:extLst>
              <a:ext uri="{FF2B5EF4-FFF2-40B4-BE49-F238E27FC236}">
                <a16:creationId xmlns:a16="http://schemas.microsoft.com/office/drawing/2014/main" id="{7E8A45D9-8E10-41B8-9F44-D6C9E9BB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32" y="247998"/>
            <a:ext cx="36004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484AF3-C95E-4182-8A71-C8A852E5C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4" y="2079257"/>
            <a:ext cx="7015579" cy="46770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6FEA48-0255-4C52-8495-697C2A066667}"/>
              </a:ext>
            </a:extLst>
          </p:cNvPr>
          <p:cNvSpPr/>
          <p:nvPr/>
        </p:nvSpPr>
        <p:spPr>
          <a:xfrm>
            <a:off x="5102517" y="1953802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28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874C8-3BE7-4C5E-8101-A2F08C1DD47C}"/>
              </a:ext>
            </a:extLst>
          </p:cNvPr>
          <p:cNvSpPr/>
          <p:nvPr/>
        </p:nvSpPr>
        <p:spPr>
          <a:xfrm>
            <a:off x="321174" y="74645"/>
            <a:ext cx="6081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Length Encoding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14FB37-76CC-4D1B-9736-5E27D18C1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96317"/>
              </p:ext>
            </p:extLst>
          </p:nvPr>
        </p:nvGraphicFramePr>
        <p:xfrm>
          <a:off x="427134" y="1195528"/>
          <a:ext cx="5301860" cy="528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372">
                  <a:extLst>
                    <a:ext uri="{9D8B030D-6E8A-4147-A177-3AD203B41FA5}">
                      <a16:colId xmlns:a16="http://schemas.microsoft.com/office/drawing/2014/main" val="1390602806"/>
                    </a:ext>
                  </a:extLst>
                </a:gridCol>
                <a:gridCol w="1060372">
                  <a:extLst>
                    <a:ext uri="{9D8B030D-6E8A-4147-A177-3AD203B41FA5}">
                      <a16:colId xmlns:a16="http://schemas.microsoft.com/office/drawing/2014/main" val="3416065181"/>
                    </a:ext>
                  </a:extLst>
                </a:gridCol>
                <a:gridCol w="1060372">
                  <a:extLst>
                    <a:ext uri="{9D8B030D-6E8A-4147-A177-3AD203B41FA5}">
                      <a16:colId xmlns:a16="http://schemas.microsoft.com/office/drawing/2014/main" val="2316879769"/>
                    </a:ext>
                  </a:extLst>
                </a:gridCol>
                <a:gridCol w="1060372">
                  <a:extLst>
                    <a:ext uri="{9D8B030D-6E8A-4147-A177-3AD203B41FA5}">
                      <a16:colId xmlns:a16="http://schemas.microsoft.com/office/drawing/2014/main" val="4005429540"/>
                    </a:ext>
                  </a:extLst>
                </a:gridCol>
                <a:gridCol w="1060372">
                  <a:extLst>
                    <a:ext uri="{9D8B030D-6E8A-4147-A177-3AD203B41FA5}">
                      <a16:colId xmlns:a16="http://schemas.microsoft.com/office/drawing/2014/main" val="3491506191"/>
                    </a:ext>
                  </a:extLst>
                </a:gridCol>
              </a:tblGrid>
              <a:tr h="105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67265"/>
                  </a:ext>
                </a:extLst>
              </a:tr>
              <a:tr h="105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83524"/>
                  </a:ext>
                </a:extLst>
              </a:tr>
              <a:tr h="105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73461"/>
                  </a:ext>
                </a:extLst>
              </a:tr>
              <a:tr h="1057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740274"/>
                  </a:ext>
                </a:extLst>
              </a:tr>
              <a:tr h="10578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6537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8893C49-3883-41CD-AA8D-B416CCED58AF}"/>
              </a:ext>
            </a:extLst>
          </p:cNvPr>
          <p:cNvSpPr/>
          <p:nvPr/>
        </p:nvSpPr>
        <p:spPr>
          <a:xfrm>
            <a:off x="6365932" y="1521090"/>
            <a:ext cx="4330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4R,3Y,8G,2P,8K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BCEB4-4427-4B53-990F-0752995CC1F3}"/>
              </a:ext>
            </a:extLst>
          </p:cNvPr>
          <p:cNvSpPr/>
          <p:nvPr/>
        </p:nvSpPr>
        <p:spPr>
          <a:xfrm>
            <a:off x="5728994" y="3484783"/>
            <a:ext cx="61743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RRRRYYYGGGGGGGG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PPKKKKKKKK</a:t>
            </a:r>
          </a:p>
        </p:txBody>
      </p:sp>
    </p:spTree>
    <p:extLst>
      <p:ext uri="{BB962C8B-B14F-4D97-AF65-F5344CB8AC3E}">
        <p14:creationId xmlns:p14="http://schemas.microsoft.com/office/powerpoint/2010/main" val="14547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360045-2585-4FB7-9F3F-E7C2E8C71790}"/>
              </a:ext>
            </a:extLst>
          </p:cNvPr>
          <p:cNvSpPr/>
          <p:nvPr/>
        </p:nvSpPr>
        <p:spPr>
          <a:xfrm>
            <a:off x="518001" y="74845"/>
            <a:ext cx="5352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Differential coding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98F094-5195-4AAE-A9F7-E0E073764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24507"/>
              </p:ext>
            </p:extLst>
          </p:nvPr>
        </p:nvGraphicFramePr>
        <p:xfrm>
          <a:off x="175208" y="1596743"/>
          <a:ext cx="5460480" cy="409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096">
                  <a:extLst>
                    <a:ext uri="{9D8B030D-6E8A-4147-A177-3AD203B41FA5}">
                      <a16:colId xmlns:a16="http://schemas.microsoft.com/office/drawing/2014/main" val="3796517442"/>
                    </a:ext>
                  </a:extLst>
                </a:gridCol>
                <a:gridCol w="1092096">
                  <a:extLst>
                    <a:ext uri="{9D8B030D-6E8A-4147-A177-3AD203B41FA5}">
                      <a16:colId xmlns:a16="http://schemas.microsoft.com/office/drawing/2014/main" val="1115611047"/>
                    </a:ext>
                  </a:extLst>
                </a:gridCol>
                <a:gridCol w="1092096">
                  <a:extLst>
                    <a:ext uri="{9D8B030D-6E8A-4147-A177-3AD203B41FA5}">
                      <a16:colId xmlns:a16="http://schemas.microsoft.com/office/drawing/2014/main" val="1364127699"/>
                    </a:ext>
                  </a:extLst>
                </a:gridCol>
                <a:gridCol w="1092096">
                  <a:extLst>
                    <a:ext uri="{9D8B030D-6E8A-4147-A177-3AD203B41FA5}">
                      <a16:colId xmlns:a16="http://schemas.microsoft.com/office/drawing/2014/main" val="524120296"/>
                    </a:ext>
                  </a:extLst>
                </a:gridCol>
                <a:gridCol w="1092096">
                  <a:extLst>
                    <a:ext uri="{9D8B030D-6E8A-4147-A177-3AD203B41FA5}">
                      <a16:colId xmlns:a16="http://schemas.microsoft.com/office/drawing/2014/main" val="291383924"/>
                    </a:ext>
                  </a:extLst>
                </a:gridCol>
              </a:tblGrid>
              <a:tr h="81898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5778"/>
                  </a:ext>
                </a:extLst>
              </a:tr>
              <a:tr h="8189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83923"/>
                  </a:ext>
                </a:extLst>
              </a:tr>
              <a:tr h="8189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90667"/>
                  </a:ext>
                </a:extLst>
              </a:tr>
              <a:tr h="8189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46204"/>
                  </a:ext>
                </a:extLst>
              </a:tr>
              <a:tr h="8189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035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414576-A4E1-46B2-8CDA-AD692D70EAE4}"/>
              </a:ext>
            </a:extLst>
          </p:cNvPr>
          <p:cNvSpPr/>
          <p:nvPr/>
        </p:nvSpPr>
        <p:spPr>
          <a:xfrm>
            <a:off x="5658767" y="1455375"/>
            <a:ext cx="5022529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30,40,-45,20,30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00,00,30,-20,00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20,-10,-06,-10,00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45,-45,20,-20,00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20,00,00,00,00</a:t>
            </a:r>
          </a:p>
        </p:txBody>
      </p:sp>
    </p:spTree>
    <p:extLst>
      <p:ext uri="{BB962C8B-B14F-4D97-AF65-F5344CB8AC3E}">
        <p14:creationId xmlns:p14="http://schemas.microsoft.com/office/powerpoint/2010/main" val="22204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1587FD-66B1-4F74-87B7-DE791622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4"/>
            <a:ext cx="9576553" cy="4124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028C9C-6AF6-4DB2-8DC8-F37BDC43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96" y="2923689"/>
            <a:ext cx="31527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2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7087AF-4546-4F07-A883-77B90F7F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0" y="1259633"/>
            <a:ext cx="11472199" cy="35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5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139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</cp:revision>
  <dcterms:created xsi:type="dcterms:W3CDTF">2018-11-13T12:05:10Z</dcterms:created>
  <dcterms:modified xsi:type="dcterms:W3CDTF">2018-11-13T17:48:00Z</dcterms:modified>
</cp:coreProperties>
</file>