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5" r:id="rId1"/>
  </p:sldMasterIdLst>
  <p:notesMasterIdLst>
    <p:notesMasterId r:id="rId21"/>
  </p:notesMasterIdLst>
  <p:handoutMasterIdLst>
    <p:handoutMasterId r:id="rId22"/>
  </p:handoutMasterIdLst>
  <p:sldIdLst>
    <p:sldId id="256" r:id="rId2"/>
    <p:sldId id="346" r:id="rId3"/>
    <p:sldId id="276" r:id="rId4"/>
    <p:sldId id="347" r:id="rId5"/>
    <p:sldId id="344" r:id="rId6"/>
    <p:sldId id="348" r:id="rId7"/>
    <p:sldId id="345" r:id="rId8"/>
    <p:sldId id="349" r:id="rId9"/>
    <p:sldId id="350" r:id="rId10"/>
    <p:sldId id="351" r:id="rId11"/>
    <p:sldId id="352" r:id="rId12"/>
    <p:sldId id="353" r:id="rId13"/>
    <p:sldId id="354" r:id="rId14"/>
    <p:sldId id="355" r:id="rId15"/>
    <p:sldId id="356" r:id="rId16"/>
    <p:sldId id="357" r:id="rId17"/>
    <p:sldId id="358" r:id="rId18"/>
    <p:sldId id="359" r:id="rId19"/>
    <p:sldId id="360" r:id="rId2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Times"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Times"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Times"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Times" charset="0"/>
        <a:ea typeface="MS PGothic" pitchFamily="34" charset="-128"/>
        <a:cs typeface="+mn-cs"/>
      </a:defRPr>
    </a:lvl5pPr>
    <a:lvl6pPr marL="2286000" algn="l" defTabSz="914400" rtl="0" eaLnBrk="1" latinLnBrk="0" hangingPunct="1">
      <a:defRPr sz="2400" kern="1200">
        <a:solidFill>
          <a:schemeClr val="tx1"/>
        </a:solidFill>
        <a:latin typeface="Times" charset="0"/>
        <a:ea typeface="MS PGothic" pitchFamily="34" charset="-128"/>
        <a:cs typeface="+mn-cs"/>
      </a:defRPr>
    </a:lvl6pPr>
    <a:lvl7pPr marL="2743200" algn="l" defTabSz="914400" rtl="0" eaLnBrk="1" latinLnBrk="0" hangingPunct="1">
      <a:defRPr sz="2400" kern="1200">
        <a:solidFill>
          <a:schemeClr val="tx1"/>
        </a:solidFill>
        <a:latin typeface="Times" charset="0"/>
        <a:ea typeface="MS PGothic" pitchFamily="34" charset="-128"/>
        <a:cs typeface="+mn-cs"/>
      </a:defRPr>
    </a:lvl7pPr>
    <a:lvl8pPr marL="3200400" algn="l" defTabSz="914400" rtl="0" eaLnBrk="1" latinLnBrk="0" hangingPunct="1">
      <a:defRPr sz="2400" kern="1200">
        <a:solidFill>
          <a:schemeClr val="tx1"/>
        </a:solidFill>
        <a:latin typeface="Times" charset="0"/>
        <a:ea typeface="MS PGothic" pitchFamily="34" charset="-128"/>
        <a:cs typeface="+mn-cs"/>
      </a:defRPr>
    </a:lvl8pPr>
    <a:lvl9pPr marL="3657600" algn="l" defTabSz="914400" rtl="0" eaLnBrk="1" latinLnBrk="0" hangingPunct="1">
      <a:defRPr sz="2400" kern="1200">
        <a:solidFill>
          <a:schemeClr val="tx1"/>
        </a:solidFill>
        <a:latin typeface="Times"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E0E3"/>
    <a:srgbClr val="FFFF7F"/>
    <a:srgbClr val="00FD00"/>
    <a:srgbClr val="FF7FFF"/>
    <a:srgbClr val="00B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a:extLst>
        </p:spPr>
        <p:txBody>
          <a:bodyPr vert="horz" wrap="square" lIns="91440" tIns="45720" rIns="91440" bIns="45720" numCol="1" anchor="t" anchorCtr="0" compatLnSpc="1">
            <a:prstTxWarp prst="textNoShape">
              <a:avLst/>
            </a:prstTxWarp>
          </a:bodyPr>
          <a:lstStyle>
            <a:lvl1pPr>
              <a:defRPr sz="1200">
                <a:ea typeface="ＭＳ Ｐゴシック" charset="0"/>
              </a:defRPr>
            </a:lvl1pPr>
          </a:lstStyle>
          <a:p>
            <a:pPr>
              <a:defRPr/>
            </a:pPr>
            <a:endParaRPr 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a:noFill/>
          </a:ln>
          <a:effectLst/>
          <a:extLst>
            <a:ext uri="{FAA26D3D-D897-4be2-8F04-BA451C77F1D7}"/>
          </a:extLst>
        </p:spPr>
        <p:txBody>
          <a:bodyPr vert="horz" wrap="square" lIns="91440" tIns="45720" rIns="91440" bIns="45720" numCol="1" anchor="t" anchorCtr="0" compatLnSpc="1">
            <a:prstTxWarp prst="textNoShape">
              <a:avLst/>
            </a:prstTxWarp>
          </a:bodyPr>
          <a:lstStyle>
            <a:lvl1pPr algn="r">
              <a:defRPr sz="1200">
                <a:ea typeface="ＭＳ Ｐゴシック" charset="0"/>
              </a:defRPr>
            </a:lvl1pPr>
          </a:lstStyle>
          <a:p>
            <a:pPr>
              <a:defRPr/>
            </a:pPr>
            <a:endParaRPr 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a:noFill/>
          </a:ln>
          <a:effectLst/>
          <a:extLst>
            <a:ext uri="{FAA26D3D-D897-4be2-8F04-BA451C77F1D7}"/>
          </a:extLst>
        </p:spPr>
        <p:txBody>
          <a:bodyPr vert="horz" wrap="square" lIns="91440" tIns="45720" rIns="91440" bIns="45720" numCol="1" anchor="b" anchorCtr="0" compatLnSpc="1">
            <a:prstTxWarp prst="textNoShape">
              <a:avLst/>
            </a:prstTxWarp>
          </a:bodyPr>
          <a:lstStyle>
            <a:lvl1pPr>
              <a:defRPr sz="1200">
                <a:ea typeface="ＭＳ Ｐゴシック" charset="0"/>
              </a:defRPr>
            </a:lvl1pPr>
          </a:lstStyle>
          <a:p>
            <a:pPr>
              <a:defRPr/>
            </a:pPr>
            <a:endParaRPr 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FAA26D3D-D897-4be2-8F04-BA451C77F1D7}"/>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2D6E9030-CA0A-47A6-83F6-667F2979CBC3}" type="slidenum">
              <a:rPr lang="en-US"/>
              <a:pPr>
                <a:defRPr/>
              </a:pPr>
              <a:t>‹#›</a:t>
            </a:fld>
            <a:endParaRPr lang="en-US"/>
          </a:p>
        </p:txBody>
      </p:sp>
    </p:spTree>
    <p:extLst>
      <p:ext uri="{BB962C8B-B14F-4D97-AF65-F5344CB8AC3E}">
        <p14:creationId xmlns:p14="http://schemas.microsoft.com/office/powerpoint/2010/main" val="14776146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a:extLst>
        </p:spPr>
        <p:txBody>
          <a:bodyPr vert="horz" wrap="square" lIns="91440" tIns="45720" rIns="91440" bIns="45720" numCol="1" anchor="t" anchorCtr="0" compatLnSpc="1">
            <a:prstTxWarp prst="textNoShape">
              <a:avLst/>
            </a:prstTxWarp>
          </a:bodyPr>
          <a:lstStyle>
            <a:lvl1pPr>
              <a:defRPr sz="1200">
                <a:ea typeface="ＭＳ Ｐゴシック" charset="0"/>
              </a:defRPr>
            </a:lvl1pPr>
          </a:lstStyle>
          <a:p>
            <a:pPr>
              <a:defRPr/>
            </a:pPr>
            <a:endParaRPr lang="en-US"/>
          </a:p>
        </p:txBody>
      </p:sp>
      <p:sp>
        <p:nvSpPr>
          <p:cNvPr id="23555" name="Rectangle 3"/>
          <p:cNvSpPr>
            <a:spLocks noGrp="1" noChangeArrowheads="1"/>
          </p:cNvSpPr>
          <p:nvPr>
            <p:ph type="dt" idx="1"/>
          </p:nvPr>
        </p:nvSpPr>
        <p:spPr bwMode="auto">
          <a:xfrm>
            <a:off x="3886200" y="0"/>
            <a:ext cx="2971800" cy="457200"/>
          </a:xfrm>
          <a:prstGeom prst="rect">
            <a:avLst/>
          </a:prstGeom>
          <a:noFill/>
          <a:ln>
            <a:noFill/>
          </a:ln>
          <a:effectLst/>
          <a:extLst>
            <a:ext uri="{FAA26D3D-D897-4be2-8F04-BA451C77F1D7}"/>
          </a:extLst>
        </p:spPr>
        <p:txBody>
          <a:bodyPr vert="horz" wrap="square" lIns="91440" tIns="45720" rIns="91440" bIns="45720" numCol="1" anchor="t" anchorCtr="0" compatLnSpc="1">
            <a:prstTxWarp prst="textNoShape">
              <a:avLst/>
            </a:prstTxWarp>
          </a:bodyPr>
          <a:lstStyle>
            <a:lvl1pPr algn="r">
              <a:defRPr sz="1200">
                <a:ea typeface="ＭＳ Ｐゴシック"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FAA26D3D-D897-4be2-8F04-BA451C77F1D7}"/>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8" name="Rectangle 6"/>
          <p:cNvSpPr>
            <a:spLocks noGrp="1" noChangeArrowheads="1"/>
          </p:cNvSpPr>
          <p:nvPr>
            <p:ph type="ftr" sz="quarter" idx="4"/>
          </p:nvPr>
        </p:nvSpPr>
        <p:spPr bwMode="auto">
          <a:xfrm>
            <a:off x="0" y="8686800"/>
            <a:ext cx="2971800" cy="457200"/>
          </a:xfrm>
          <a:prstGeom prst="rect">
            <a:avLst/>
          </a:prstGeom>
          <a:noFill/>
          <a:ln>
            <a:noFill/>
          </a:ln>
          <a:effectLst/>
          <a:extLst>
            <a:ext uri="{FAA26D3D-D897-4be2-8F04-BA451C77F1D7}"/>
          </a:extLst>
        </p:spPr>
        <p:txBody>
          <a:bodyPr vert="horz" wrap="square" lIns="91440" tIns="45720" rIns="91440" bIns="45720" numCol="1" anchor="b" anchorCtr="0" compatLnSpc="1">
            <a:prstTxWarp prst="textNoShape">
              <a:avLst/>
            </a:prstTxWarp>
          </a:bodyPr>
          <a:lstStyle>
            <a:lvl1pPr>
              <a:defRPr sz="1200">
                <a:ea typeface="ＭＳ Ｐゴシック" charset="0"/>
              </a:defRPr>
            </a:lvl1pPr>
          </a:lstStyle>
          <a:p>
            <a:pPr>
              <a:defRPr/>
            </a:pPr>
            <a:endParaRPr lang="en-US"/>
          </a:p>
        </p:txBody>
      </p:sp>
      <p:sp>
        <p:nvSpPr>
          <p:cNvPr id="2355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FAA26D3D-D897-4be2-8F04-BA451C77F1D7}"/>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951432-4020-4929-B947-462F0331B355}" type="slidenum">
              <a:rPr lang="en-US"/>
              <a:pPr>
                <a:defRPr/>
              </a:pPr>
              <a:t>‹#›</a:t>
            </a:fld>
            <a:endParaRPr lang="en-US"/>
          </a:p>
        </p:txBody>
      </p:sp>
    </p:spTree>
    <p:extLst>
      <p:ext uri="{BB962C8B-B14F-4D97-AF65-F5344CB8AC3E}">
        <p14:creationId xmlns:p14="http://schemas.microsoft.com/office/powerpoint/2010/main" val="39770006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imes"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E28A048A-DE48-4B5F-88DE-2BE9E8F8A008}" type="slidenum">
              <a:rPr lang="en-US" sz="1200"/>
              <a:pPr/>
              <a:t>1</a:t>
            </a:fld>
            <a:endParaRPr lang="en-US" sz="12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585212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7935-DA33-4E9C-936F-3C4A169C9535}" type="slidenum">
              <a:rPr lang="en-US"/>
              <a:pPr/>
              <a:t>10</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28845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7935-DA33-4E9C-936F-3C4A169C9535}" type="slidenum">
              <a:rPr lang="en-US"/>
              <a:pPr/>
              <a:t>11</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1425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7935-DA33-4E9C-936F-3C4A169C9535}" type="slidenum">
              <a:rPr lang="en-US"/>
              <a:pPr/>
              <a:t>12</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55903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7935-DA33-4E9C-936F-3C4A169C9535}" type="slidenum">
              <a:rPr lang="en-US"/>
              <a:pPr/>
              <a:t>13</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4412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7935-DA33-4E9C-936F-3C4A169C9535}" type="slidenum">
              <a:rPr lang="en-US"/>
              <a:pPr/>
              <a:t>14</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6461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7935-DA33-4E9C-936F-3C4A169C9535}" type="slidenum">
              <a:rPr lang="en-US"/>
              <a:pPr/>
              <a:t>15</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81082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7935-DA33-4E9C-936F-3C4A169C9535}" type="slidenum">
              <a:rPr lang="en-US"/>
              <a:pPr/>
              <a:t>16</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56448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7935-DA33-4E9C-936F-3C4A169C9535}" type="slidenum">
              <a:rPr lang="en-US"/>
              <a:pPr/>
              <a:t>17</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0427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7935-DA33-4E9C-936F-3C4A169C9535}" type="slidenum">
              <a:rPr lang="en-US"/>
              <a:pPr/>
              <a:t>18</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91817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7935-DA33-4E9C-936F-3C4A169C9535}" type="slidenum">
              <a:rPr lang="en-US"/>
              <a:pPr/>
              <a:t>19</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1749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7935-DA33-4E9C-936F-3C4A169C9535}" type="slidenum">
              <a:rPr lang="en-US"/>
              <a:pPr/>
              <a:t>2</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30981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7935-DA33-4E9C-936F-3C4A169C9535}" type="slidenum">
              <a:rPr lang="en-US"/>
              <a:pPr/>
              <a:t>3</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33521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7935-DA33-4E9C-936F-3C4A169C9535}" type="slidenum">
              <a:rPr lang="en-US"/>
              <a:pPr/>
              <a:t>4</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63650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7935-DA33-4E9C-936F-3C4A169C9535}" type="slidenum">
              <a:rPr lang="en-US"/>
              <a:pPr/>
              <a:t>5</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49915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7935-DA33-4E9C-936F-3C4A169C9535}" type="slidenum">
              <a:rPr lang="en-US"/>
              <a:pPr/>
              <a:t>6</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52515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7935-DA33-4E9C-936F-3C4A169C9535}" type="slidenum">
              <a:rPr lang="en-US"/>
              <a:pPr/>
              <a:t>7</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48721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7935-DA33-4E9C-936F-3C4A169C9535}" type="slidenum">
              <a:rPr lang="en-US"/>
              <a:pPr/>
              <a:t>8</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81952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7935-DA33-4E9C-936F-3C4A169C9535}" type="slidenum">
              <a:rPr lang="en-US"/>
              <a:pPr/>
              <a:t>9</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15540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5334000"/>
            <a:ext cx="89535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ltGray">
          <a:xfrm>
            <a:off x="558800" y="2625725"/>
            <a:ext cx="322263" cy="474663"/>
          </a:xfrm>
          <a:prstGeom prst="rect">
            <a:avLst/>
          </a:prstGeom>
          <a:solidFill>
            <a:schemeClr val="tx2"/>
          </a:solidFill>
          <a:ln>
            <a:noFill/>
          </a:ln>
          <a:effectLst/>
          <a:extLst/>
        </p:spPr>
        <p:txBody>
          <a:bodyPr wrap="none" anchor="ctr"/>
          <a:lstStyle/>
          <a:p>
            <a:pPr algn="ctr" eaLnBrk="1" hangingPunct="1">
              <a:defRPr/>
            </a:pPr>
            <a:endParaRPr kumimoji="1" lang="en-US">
              <a:solidFill>
                <a:schemeClr val="tx2"/>
              </a:solidFill>
              <a:latin typeface="Arial" charset="0"/>
              <a:ea typeface="ＭＳ Ｐゴシック" charset="0"/>
            </a:endParaRPr>
          </a:p>
        </p:txBody>
      </p:sp>
      <p:sp>
        <p:nvSpPr>
          <p:cNvPr id="6" name="Rectangle 7"/>
          <p:cNvSpPr>
            <a:spLocks noChangeArrowheads="1"/>
          </p:cNvSpPr>
          <p:nvPr/>
        </p:nvSpPr>
        <p:spPr bwMode="ltGray">
          <a:xfrm>
            <a:off x="825500" y="2625725"/>
            <a:ext cx="328613" cy="474663"/>
          </a:xfrm>
          <a:prstGeom prst="rect">
            <a:avLst/>
          </a:prstGeom>
          <a:gradFill rotWithShape="0">
            <a:gsLst>
              <a:gs pos="0">
                <a:schemeClr val="tx2"/>
              </a:gs>
              <a:gs pos="100000">
                <a:schemeClr val="tx2">
                  <a:gamma/>
                  <a:tint val="18039"/>
                  <a:invGamma/>
                </a:schemeClr>
              </a:gs>
            </a:gsLst>
            <a:lin ang="0" scaled="1"/>
          </a:gradFill>
          <a:ln>
            <a:noFill/>
          </a:ln>
          <a:effectLst/>
          <a:extLst/>
        </p:spPr>
        <p:txBody>
          <a:bodyPr wrap="none" anchor="ctr"/>
          <a:lstStyle/>
          <a:p>
            <a:pPr algn="ctr" eaLnBrk="1" hangingPunct="1">
              <a:defRPr/>
            </a:pPr>
            <a:endParaRPr kumimoji="1" lang="en-US">
              <a:solidFill>
                <a:schemeClr val="tx2"/>
              </a:solidFill>
              <a:latin typeface="Arial" charset="0"/>
              <a:ea typeface="ＭＳ Ｐゴシック" charset="0"/>
            </a:endParaRPr>
          </a:p>
        </p:txBody>
      </p:sp>
      <p:sp>
        <p:nvSpPr>
          <p:cNvPr id="7" name="Rectangle 8"/>
          <p:cNvSpPr>
            <a:spLocks noChangeArrowheads="1"/>
          </p:cNvSpPr>
          <p:nvPr/>
        </p:nvSpPr>
        <p:spPr bwMode="ltGray">
          <a:xfrm>
            <a:off x="566738" y="3048000"/>
            <a:ext cx="422275" cy="474663"/>
          </a:xfrm>
          <a:prstGeom prst="rect">
            <a:avLst/>
          </a:prstGeom>
          <a:solidFill>
            <a:srgbClr val="FFFF00"/>
          </a:solidFill>
          <a:ln>
            <a:noFill/>
          </a:ln>
          <a:effectLst/>
          <a:extLst/>
        </p:spPr>
        <p:txBody>
          <a:bodyPr wrap="none" anchor="ctr"/>
          <a:lstStyle/>
          <a:p>
            <a:pPr algn="ctr" eaLnBrk="1" hangingPunct="1">
              <a:defRPr/>
            </a:pPr>
            <a:endParaRPr kumimoji="1" lang="en-US">
              <a:latin typeface="Arial" charset="0"/>
              <a:ea typeface="ＭＳ Ｐゴシック" charset="0"/>
            </a:endParaRPr>
          </a:p>
        </p:txBody>
      </p:sp>
      <p:sp>
        <p:nvSpPr>
          <p:cNvPr id="8" name="Rectangle 9"/>
          <p:cNvSpPr>
            <a:spLocks noChangeArrowheads="1"/>
          </p:cNvSpPr>
          <p:nvPr/>
        </p:nvSpPr>
        <p:spPr bwMode="ltGray">
          <a:xfrm>
            <a:off x="936625" y="3048000"/>
            <a:ext cx="368300" cy="474663"/>
          </a:xfrm>
          <a:prstGeom prst="rect">
            <a:avLst/>
          </a:prstGeom>
          <a:gradFill rotWithShape="0">
            <a:gsLst>
              <a:gs pos="0">
                <a:srgbClr val="FFFF00"/>
              </a:gs>
              <a:gs pos="100000">
                <a:srgbClr val="FFFF00">
                  <a:gamma/>
                  <a:tint val="5882"/>
                  <a:invGamma/>
                </a:srgbClr>
              </a:gs>
            </a:gsLst>
            <a:lin ang="0" scaled="1"/>
          </a:gradFill>
          <a:ln>
            <a:noFill/>
          </a:ln>
          <a:effectLst/>
          <a:extLst/>
        </p:spPr>
        <p:txBody>
          <a:bodyPr wrap="none" anchor="ctr"/>
          <a:lstStyle/>
          <a:p>
            <a:pPr algn="ctr" eaLnBrk="1" hangingPunct="1">
              <a:defRPr/>
            </a:pPr>
            <a:endParaRPr kumimoji="1" lang="en-US">
              <a:latin typeface="Arial" charset="0"/>
              <a:ea typeface="ＭＳ Ｐゴシック" charset="0"/>
            </a:endParaRPr>
          </a:p>
        </p:txBody>
      </p:sp>
      <p:sp>
        <p:nvSpPr>
          <p:cNvPr id="9" name="Rectangle 10"/>
          <p:cNvSpPr>
            <a:spLocks noChangeArrowheads="1"/>
          </p:cNvSpPr>
          <p:nvPr/>
        </p:nvSpPr>
        <p:spPr bwMode="ltGray">
          <a:xfrm>
            <a:off x="152400" y="2974975"/>
            <a:ext cx="560388" cy="422275"/>
          </a:xfrm>
          <a:prstGeom prst="rect">
            <a:avLst/>
          </a:prstGeom>
          <a:gradFill rotWithShape="0">
            <a:gsLst>
              <a:gs pos="0">
                <a:schemeClr val="folHlink">
                  <a:gamma/>
                  <a:tint val="45490"/>
                  <a:invGamma/>
                </a:schemeClr>
              </a:gs>
              <a:gs pos="100000">
                <a:schemeClr val="folHlink"/>
              </a:gs>
            </a:gsLst>
            <a:lin ang="18900000" scaled="1"/>
          </a:gradFill>
          <a:ln>
            <a:noFill/>
          </a:ln>
          <a:effectLst/>
          <a:extLst/>
        </p:spPr>
        <p:txBody>
          <a:bodyPr wrap="none" anchor="ctr"/>
          <a:lstStyle/>
          <a:p>
            <a:pPr algn="ctr" eaLnBrk="1" hangingPunct="1">
              <a:defRPr/>
            </a:pPr>
            <a:endParaRPr kumimoji="1" lang="en-US">
              <a:latin typeface="Arial" charset="0"/>
              <a:ea typeface="ＭＳ Ｐゴシック" charset="0"/>
            </a:endParaRPr>
          </a:p>
        </p:txBody>
      </p:sp>
      <p:sp>
        <p:nvSpPr>
          <p:cNvPr id="10" name="Rectangle 11"/>
          <p:cNvSpPr>
            <a:spLocks noChangeArrowheads="1"/>
          </p:cNvSpPr>
          <p:nvPr/>
        </p:nvSpPr>
        <p:spPr bwMode="auto">
          <a:xfrm>
            <a:off x="787400" y="2438400"/>
            <a:ext cx="31750" cy="1052513"/>
          </a:xfrm>
          <a:prstGeom prst="rect">
            <a:avLst/>
          </a:prstGeom>
          <a:solidFill>
            <a:srgbClr val="993300"/>
          </a:solidFill>
          <a:ln>
            <a:noFill/>
          </a:ln>
          <a:effectLst/>
          <a:extLst/>
        </p:spPr>
        <p:txBody>
          <a:bodyPr wrap="none" anchor="ctr"/>
          <a:lstStyle/>
          <a:p>
            <a:pPr>
              <a:defRPr/>
            </a:pPr>
            <a:endParaRPr lang="en-US">
              <a:ea typeface="ＭＳ Ｐゴシック" charset="0"/>
            </a:endParaRPr>
          </a:p>
        </p:txBody>
      </p:sp>
      <p:sp>
        <p:nvSpPr>
          <p:cNvPr id="11" name="Rectangle 12"/>
          <p:cNvSpPr>
            <a:spLocks noChangeArrowheads="1"/>
          </p:cNvSpPr>
          <p:nvPr/>
        </p:nvSpPr>
        <p:spPr bwMode="gray">
          <a:xfrm flipV="1">
            <a:off x="315913" y="3265488"/>
            <a:ext cx="8683625" cy="46037"/>
          </a:xfrm>
          <a:prstGeom prst="rect">
            <a:avLst/>
          </a:prstGeom>
          <a:gradFill rotWithShape="0">
            <a:gsLst>
              <a:gs pos="0">
                <a:srgbClr val="993300"/>
              </a:gs>
              <a:gs pos="100000">
                <a:srgbClr val="993300">
                  <a:gamma/>
                  <a:tint val="0"/>
                  <a:invGamma/>
                </a:srgbClr>
              </a:gs>
            </a:gsLst>
            <a:lin ang="0" scaled="1"/>
          </a:gradFill>
          <a:ln>
            <a:noFill/>
          </a:ln>
          <a:effectLst/>
          <a:extLst/>
        </p:spPr>
        <p:txBody>
          <a:bodyPr rot="10800000" wrap="none" anchor="ctr"/>
          <a:lstStyle/>
          <a:p>
            <a:pPr algn="ctr" eaLnBrk="1" hangingPunct="1">
              <a:defRPr/>
            </a:pPr>
            <a:endParaRPr kumimoji="1" lang="en-US">
              <a:latin typeface="Arial" charset="0"/>
              <a:ea typeface="ＭＳ Ｐゴシック" charset="0"/>
            </a:endParaRPr>
          </a:p>
        </p:txBody>
      </p:sp>
      <p:sp>
        <p:nvSpPr>
          <p:cNvPr id="51202" name="Rectangle 2"/>
          <p:cNvSpPr>
            <a:spLocks noGrp="1" noChangeArrowheads="1"/>
          </p:cNvSpPr>
          <p:nvPr>
            <p:ph type="ctrTitle"/>
          </p:nvPr>
        </p:nvSpPr>
        <p:spPr>
          <a:xfrm>
            <a:off x="838200" y="2209800"/>
            <a:ext cx="7620000" cy="1066800"/>
          </a:xfrm>
        </p:spPr>
        <p:txBody>
          <a:bodyPr/>
          <a:lstStyle>
            <a:lvl1pPr algn="ctr">
              <a:defRPr/>
            </a:lvl1pPr>
          </a:lstStyle>
          <a:p>
            <a:pPr lvl="0"/>
            <a:r>
              <a:rPr lang="en-US" noProof="0"/>
              <a:t>Click to edit Master title style</a:t>
            </a:r>
          </a:p>
        </p:txBody>
      </p:sp>
      <p:sp>
        <p:nvSpPr>
          <p:cNvPr id="51203" name="Rectangle 3"/>
          <p:cNvSpPr>
            <a:spLocks noGrp="1" noChangeArrowheads="1"/>
          </p:cNvSpPr>
          <p:nvPr>
            <p:ph type="subTitle" idx="1"/>
          </p:nvPr>
        </p:nvSpPr>
        <p:spPr>
          <a:xfrm>
            <a:off x="1143000" y="3886200"/>
            <a:ext cx="7620000" cy="914400"/>
          </a:xfrm>
        </p:spPr>
        <p:txBody>
          <a:bodyPr/>
          <a:lstStyle>
            <a:lvl1pPr marL="0" indent="0" algn="ctr">
              <a:buFont typeface="Wingdings" charset="0"/>
              <a:buNone/>
              <a:defRPr>
                <a:solidFill>
                  <a:srgbClr val="993300"/>
                </a:solidFill>
              </a:defRPr>
            </a:lvl1pPr>
          </a:lstStyle>
          <a:p>
            <a:pPr lvl="0"/>
            <a:r>
              <a:rPr lang="en-US" noProof="0"/>
              <a:t>Click to edit Master subtitle style</a:t>
            </a:r>
          </a:p>
        </p:txBody>
      </p:sp>
      <p:sp>
        <p:nvSpPr>
          <p:cNvPr id="12" name="Rectangle 4"/>
          <p:cNvSpPr>
            <a:spLocks noGrp="1" noChangeArrowheads="1"/>
          </p:cNvSpPr>
          <p:nvPr>
            <p:ph type="dt" sz="half" idx="10"/>
          </p:nvPr>
        </p:nvSpPr>
        <p:spPr bwMode="auto">
          <a:xfrm>
            <a:off x="8077200" y="6553200"/>
            <a:ext cx="1066800" cy="304800"/>
          </a:xfrm>
          <a:prstGeom prst="rect">
            <a:avLst/>
          </a:prstGeom>
          <a:extLst>
            <a:ext uri="{FAA26D3D-D897-4be2-8F04-BA451C77F1D7}"/>
          </a:extLst>
        </p:spPr>
        <p:txBody>
          <a:bodyPr vert="horz" wrap="square" lIns="91440" tIns="45720" rIns="91440" bIns="45720" numCol="1" anchor="b" anchorCtr="0" compatLnSpc="1">
            <a:prstTxWarp prst="textNoShape">
              <a:avLst/>
            </a:prstTxWarp>
          </a:bodyPr>
          <a:lstStyle>
            <a:lvl1pPr eaLnBrk="1" hangingPunct="1">
              <a:defRPr sz="1200" smtClean="0">
                <a:latin typeface="Arial" pitchFamily="34" charset="0"/>
              </a:defRPr>
            </a:lvl1pPr>
          </a:lstStyle>
          <a:p>
            <a:pPr>
              <a:defRPr/>
            </a:pPr>
            <a:fld id="{01C22594-F343-480D-8704-C7D2B6271F07}" type="datetime5">
              <a:rPr lang="en-US"/>
              <a:pPr>
                <a:defRPr/>
              </a:pPr>
              <a:t>21-Mar-17</a:t>
            </a:fld>
            <a:endParaRPr lang="en-US"/>
          </a:p>
        </p:txBody>
      </p:sp>
    </p:spTree>
    <p:extLst>
      <p:ext uri="{BB962C8B-B14F-4D97-AF65-F5344CB8AC3E}">
        <p14:creationId xmlns:p14="http://schemas.microsoft.com/office/powerpoint/2010/main" val="2842713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378CD4C6-A49B-41B5-9095-B2C4380343B3}" type="slidenum">
              <a:rPr lang="en-US"/>
              <a:pPr>
                <a:defRPr/>
              </a:pPr>
              <a:t>‹#›</a:t>
            </a:fld>
            <a:endParaRPr lang="en-US"/>
          </a:p>
        </p:txBody>
      </p:sp>
    </p:spTree>
    <p:extLst>
      <p:ext uri="{BB962C8B-B14F-4D97-AF65-F5344CB8AC3E}">
        <p14:creationId xmlns:p14="http://schemas.microsoft.com/office/powerpoint/2010/main" val="413164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4825" y="228600"/>
            <a:ext cx="2157413" cy="59039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321425" cy="5903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BA8E1017-679A-4F96-A237-8A8278D49F20}" type="slidenum">
              <a:rPr lang="en-US"/>
              <a:pPr>
                <a:defRPr/>
              </a:pPr>
              <a:t>‹#›</a:t>
            </a:fld>
            <a:endParaRPr lang="en-US"/>
          </a:p>
        </p:txBody>
      </p:sp>
    </p:spTree>
    <p:extLst>
      <p:ext uri="{BB962C8B-B14F-4D97-AF65-F5344CB8AC3E}">
        <p14:creationId xmlns:p14="http://schemas.microsoft.com/office/powerpoint/2010/main" val="480386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F2749494-052D-4D4C-BA3A-307D06196A15}" type="slidenum">
              <a:rPr lang="en-US"/>
              <a:pPr>
                <a:defRPr/>
              </a:pPr>
              <a:t>‹#›</a:t>
            </a:fld>
            <a:endParaRPr lang="en-US"/>
          </a:p>
        </p:txBody>
      </p:sp>
    </p:spTree>
    <p:extLst>
      <p:ext uri="{BB962C8B-B14F-4D97-AF65-F5344CB8AC3E}">
        <p14:creationId xmlns:p14="http://schemas.microsoft.com/office/powerpoint/2010/main" val="2804359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5B689866-6C1B-48F7-8B94-088A3CEE7B93}" type="slidenum">
              <a:rPr lang="en-US"/>
              <a:pPr>
                <a:defRPr/>
              </a:pPr>
              <a:t>‹#›</a:t>
            </a:fld>
            <a:endParaRPr lang="en-US"/>
          </a:p>
        </p:txBody>
      </p:sp>
    </p:spTree>
    <p:extLst>
      <p:ext uri="{BB962C8B-B14F-4D97-AF65-F5344CB8AC3E}">
        <p14:creationId xmlns:p14="http://schemas.microsoft.com/office/powerpoint/2010/main" val="4060971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210050"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43450" y="1371600"/>
            <a:ext cx="4211638"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sldNum" sz="quarter" idx="10"/>
          </p:nvPr>
        </p:nvSpPr>
        <p:spPr>
          <a:ln/>
        </p:spPr>
        <p:txBody>
          <a:bodyPr/>
          <a:lstStyle>
            <a:lvl1pPr>
              <a:defRPr/>
            </a:lvl1pPr>
          </a:lstStyle>
          <a:p>
            <a:pPr>
              <a:defRPr/>
            </a:pPr>
            <a:fld id="{76F93FB3-EF7E-49D8-AD47-1A367F720FEA}" type="slidenum">
              <a:rPr lang="en-US"/>
              <a:pPr>
                <a:defRPr/>
              </a:pPr>
              <a:t>‹#›</a:t>
            </a:fld>
            <a:endParaRPr lang="en-US"/>
          </a:p>
        </p:txBody>
      </p:sp>
    </p:spTree>
    <p:extLst>
      <p:ext uri="{BB962C8B-B14F-4D97-AF65-F5344CB8AC3E}">
        <p14:creationId xmlns:p14="http://schemas.microsoft.com/office/powerpoint/2010/main" val="1654472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sldNum" sz="quarter" idx="10"/>
          </p:nvPr>
        </p:nvSpPr>
        <p:spPr>
          <a:ln/>
        </p:spPr>
        <p:txBody>
          <a:bodyPr/>
          <a:lstStyle>
            <a:lvl1pPr>
              <a:defRPr/>
            </a:lvl1pPr>
          </a:lstStyle>
          <a:p>
            <a:pPr>
              <a:defRPr/>
            </a:pPr>
            <a:fld id="{860EB8D6-96C4-42AD-8479-95654BE95346}" type="slidenum">
              <a:rPr lang="en-US"/>
              <a:pPr>
                <a:defRPr/>
              </a:pPr>
              <a:t>‹#›</a:t>
            </a:fld>
            <a:endParaRPr lang="en-US"/>
          </a:p>
        </p:txBody>
      </p:sp>
    </p:spTree>
    <p:extLst>
      <p:ext uri="{BB962C8B-B14F-4D97-AF65-F5344CB8AC3E}">
        <p14:creationId xmlns:p14="http://schemas.microsoft.com/office/powerpoint/2010/main" val="65371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sldNum" sz="quarter" idx="10"/>
          </p:nvPr>
        </p:nvSpPr>
        <p:spPr>
          <a:ln/>
        </p:spPr>
        <p:txBody>
          <a:bodyPr/>
          <a:lstStyle>
            <a:lvl1pPr>
              <a:defRPr/>
            </a:lvl1pPr>
          </a:lstStyle>
          <a:p>
            <a:pPr>
              <a:defRPr/>
            </a:pPr>
            <a:fld id="{A88584D2-1F86-4A65-82E3-FB67E2423A8E}" type="slidenum">
              <a:rPr lang="en-US"/>
              <a:pPr>
                <a:defRPr/>
              </a:pPr>
              <a:t>‹#›</a:t>
            </a:fld>
            <a:endParaRPr lang="en-US"/>
          </a:p>
        </p:txBody>
      </p:sp>
    </p:spTree>
    <p:extLst>
      <p:ext uri="{BB962C8B-B14F-4D97-AF65-F5344CB8AC3E}">
        <p14:creationId xmlns:p14="http://schemas.microsoft.com/office/powerpoint/2010/main" val="2370752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4315D543-5F49-40FF-AE10-BFAF32729233}" type="slidenum">
              <a:rPr lang="en-US"/>
              <a:pPr>
                <a:defRPr/>
              </a:pPr>
              <a:t>‹#›</a:t>
            </a:fld>
            <a:endParaRPr lang="en-US"/>
          </a:p>
        </p:txBody>
      </p:sp>
    </p:spTree>
    <p:extLst>
      <p:ext uri="{BB962C8B-B14F-4D97-AF65-F5344CB8AC3E}">
        <p14:creationId xmlns:p14="http://schemas.microsoft.com/office/powerpoint/2010/main" val="2514190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1D1F14DF-8131-4649-9593-223EDC503A6E}" type="slidenum">
              <a:rPr lang="en-US"/>
              <a:pPr>
                <a:defRPr/>
              </a:pPr>
              <a:t>‹#›</a:t>
            </a:fld>
            <a:endParaRPr lang="en-US"/>
          </a:p>
        </p:txBody>
      </p:sp>
    </p:spTree>
    <p:extLst>
      <p:ext uri="{BB962C8B-B14F-4D97-AF65-F5344CB8AC3E}">
        <p14:creationId xmlns:p14="http://schemas.microsoft.com/office/powerpoint/2010/main" val="2577039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C69D704D-986F-4089-9FC6-8717517D7503}" type="slidenum">
              <a:rPr lang="en-US"/>
              <a:pPr>
                <a:defRPr/>
              </a:pPr>
              <a:t>‹#›</a:t>
            </a:fld>
            <a:endParaRPr lang="en-US"/>
          </a:p>
        </p:txBody>
      </p:sp>
    </p:spTree>
    <p:extLst>
      <p:ext uri="{BB962C8B-B14F-4D97-AF65-F5344CB8AC3E}">
        <p14:creationId xmlns:p14="http://schemas.microsoft.com/office/powerpoint/2010/main" val="1829298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ChangeArrowheads="1"/>
          </p:cNvSpPr>
          <p:nvPr/>
        </p:nvSpPr>
        <p:spPr bwMode="ltGray">
          <a:xfrm>
            <a:off x="533400" y="260350"/>
            <a:ext cx="322263" cy="474663"/>
          </a:xfrm>
          <a:prstGeom prst="rect">
            <a:avLst/>
          </a:prstGeom>
          <a:solidFill>
            <a:schemeClr val="tx2"/>
          </a:solidFill>
          <a:ln>
            <a:noFill/>
          </a:ln>
          <a:effectLst/>
          <a:extLst/>
        </p:spPr>
        <p:txBody>
          <a:bodyPr wrap="none" anchor="ctr"/>
          <a:lstStyle/>
          <a:p>
            <a:pPr algn="ctr" eaLnBrk="1" hangingPunct="1">
              <a:defRPr/>
            </a:pPr>
            <a:endParaRPr kumimoji="1" lang="en-US">
              <a:solidFill>
                <a:schemeClr val="tx2"/>
              </a:solidFill>
              <a:latin typeface="Arial" charset="0"/>
              <a:ea typeface="ＭＳ Ｐゴシック" charset="0"/>
            </a:endParaRPr>
          </a:p>
        </p:txBody>
      </p:sp>
      <p:sp>
        <p:nvSpPr>
          <p:cNvPr id="50179" name="Rectangle 3"/>
          <p:cNvSpPr>
            <a:spLocks noChangeArrowheads="1"/>
          </p:cNvSpPr>
          <p:nvPr/>
        </p:nvSpPr>
        <p:spPr bwMode="ltGray">
          <a:xfrm>
            <a:off x="800100" y="260350"/>
            <a:ext cx="328613" cy="474663"/>
          </a:xfrm>
          <a:prstGeom prst="rect">
            <a:avLst/>
          </a:prstGeom>
          <a:gradFill rotWithShape="0">
            <a:gsLst>
              <a:gs pos="0">
                <a:schemeClr val="tx2"/>
              </a:gs>
              <a:gs pos="100000">
                <a:schemeClr val="tx2">
                  <a:gamma/>
                  <a:tint val="18039"/>
                  <a:invGamma/>
                </a:schemeClr>
              </a:gs>
            </a:gsLst>
            <a:lin ang="0" scaled="1"/>
          </a:gradFill>
          <a:ln>
            <a:noFill/>
          </a:ln>
          <a:effectLst/>
          <a:extLst/>
        </p:spPr>
        <p:txBody>
          <a:bodyPr wrap="none" anchor="ctr"/>
          <a:lstStyle/>
          <a:p>
            <a:pPr algn="ctr" eaLnBrk="1" hangingPunct="1">
              <a:defRPr/>
            </a:pPr>
            <a:endParaRPr kumimoji="1" lang="en-US">
              <a:solidFill>
                <a:schemeClr val="tx2"/>
              </a:solidFill>
              <a:latin typeface="Arial" charset="0"/>
              <a:ea typeface="ＭＳ Ｐゴシック" charset="0"/>
            </a:endParaRPr>
          </a:p>
        </p:txBody>
      </p:sp>
      <p:sp>
        <p:nvSpPr>
          <p:cNvPr id="50180" name="Rectangle 4"/>
          <p:cNvSpPr>
            <a:spLocks noChangeArrowheads="1"/>
          </p:cNvSpPr>
          <p:nvPr/>
        </p:nvSpPr>
        <p:spPr bwMode="ltGray">
          <a:xfrm>
            <a:off x="541338" y="682625"/>
            <a:ext cx="422275" cy="474663"/>
          </a:xfrm>
          <a:prstGeom prst="rect">
            <a:avLst/>
          </a:prstGeom>
          <a:solidFill>
            <a:srgbClr val="FFFF00"/>
          </a:solidFill>
          <a:ln>
            <a:noFill/>
          </a:ln>
          <a:effectLst/>
          <a:extLst/>
        </p:spPr>
        <p:txBody>
          <a:bodyPr wrap="none" anchor="ctr"/>
          <a:lstStyle/>
          <a:p>
            <a:pPr algn="ctr" eaLnBrk="1" hangingPunct="1">
              <a:defRPr/>
            </a:pPr>
            <a:endParaRPr kumimoji="1" lang="en-US">
              <a:latin typeface="Arial" charset="0"/>
              <a:ea typeface="ＭＳ Ｐゴシック" charset="0"/>
            </a:endParaRPr>
          </a:p>
        </p:txBody>
      </p:sp>
      <p:sp>
        <p:nvSpPr>
          <p:cNvPr id="50181" name="Rectangle 5"/>
          <p:cNvSpPr>
            <a:spLocks noChangeArrowheads="1"/>
          </p:cNvSpPr>
          <p:nvPr/>
        </p:nvSpPr>
        <p:spPr bwMode="ltGray">
          <a:xfrm>
            <a:off x="914400" y="685800"/>
            <a:ext cx="368300" cy="474663"/>
          </a:xfrm>
          <a:prstGeom prst="rect">
            <a:avLst/>
          </a:prstGeom>
          <a:gradFill rotWithShape="0">
            <a:gsLst>
              <a:gs pos="0">
                <a:srgbClr val="FFFF00"/>
              </a:gs>
              <a:gs pos="100000">
                <a:srgbClr val="FFFF00">
                  <a:gamma/>
                  <a:tint val="5882"/>
                  <a:invGamma/>
                </a:srgbClr>
              </a:gs>
            </a:gsLst>
            <a:lin ang="0" scaled="1"/>
          </a:gradFill>
          <a:ln>
            <a:noFill/>
          </a:ln>
          <a:effectLst/>
          <a:extLst/>
        </p:spPr>
        <p:txBody>
          <a:bodyPr wrap="none" anchor="ctr"/>
          <a:lstStyle/>
          <a:p>
            <a:pPr algn="ctr" eaLnBrk="1" hangingPunct="1">
              <a:defRPr/>
            </a:pPr>
            <a:endParaRPr kumimoji="1" lang="en-US">
              <a:latin typeface="Arial" charset="0"/>
              <a:ea typeface="ＭＳ Ｐゴシック" charset="0"/>
            </a:endParaRPr>
          </a:p>
        </p:txBody>
      </p:sp>
      <p:sp>
        <p:nvSpPr>
          <p:cNvPr id="50182" name="Rectangle 6"/>
          <p:cNvSpPr>
            <a:spLocks noChangeArrowheads="1"/>
          </p:cNvSpPr>
          <p:nvPr/>
        </p:nvSpPr>
        <p:spPr bwMode="ltGray">
          <a:xfrm>
            <a:off x="127000" y="609600"/>
            <a:ext cx="560388" cy="422275"/>
          </a:xfrm>
          <a:prstGeom prst="rect">
            <a:avLst/>
          </a:prstGeom>
          <a:gradFill rotWithShape="0">
            <a:gsLst>
              <a:gs pos="0">
                <a:schemeClr val="folHlink">
                  <a:gamma/>
                  <a:tint val="45490"/>
                  <a:invGamma/>
                </a:schemeClr>
              </a:gs>
              <a:gs pos="100000">
                <a:schemeClr val="folHlink"/>
              </a:gs>
            </a:gsLst>
            <a:lin ang="18900000" scaled="1"/>
          </a:gradFill>
          <a:ln>
            <a:noFill/>
          </a:ln>
          <a:effectLst/>
          <a:extLst/>
        </p:spPr>
        <p:txBody>
          <a:bodyPr wrap="none" anchor="ctr"/>
          <a:lstStyle/>
          <a:p>
            <a:pPr algn="ctr" eaLnBrk="1" hangingPunct="1">
              <a:defRPr/>
            </a:pPr>
            <a:endParaRPr kumimoji="1" lang="en-US">
              <a:latin typeface="Arial" charset="0"/>
              <a:ea typeface="ＭＳ Ｐゴシック" charset="0"/>
            </a:endParaRPr>
          </a:p>
        </p:txBody>
      </p:sp>
      <p:sp>
        <p:nvSpPr>
          <p:cNvPr id="50183" name="Rectangle 7"/>
          <p:cNvSpPr>
            <a:spLocks noChangeArrowheads="1"/>
          </p:cNvSpPr>
          <p:nvPr/>
        </p:nvSpPr>
        <p:spPr bwMode="gray">
          <a:xfrm>
            <a:off x="762000" y="152400"/>
            <a:ext cx="31750" cy="1052513"/>
          </a:xfrm>
          <a:prstGeom prst="rect">
            <a:avLst/>
          </a:prstGeom>
          <a:solidFill>
            <a:srgbClr val="993300"/>
          </a:solidFill>
          <a:ln>
            <a:noFill/>
          </a:ln>
          <a:effectLst/>
          <a:extLst/>
        </p:spPr>
        <p:txBody>
          <a:bodyPr wrap="none" anchor="ctr"/>
          <a:lstStyle/>
          <a:p>
            <a:pPr algn="ctr" eaLnBrk="1" hangingPunct="1">
              <a:defRPr/>
            </a:pPr>
            <a:endParaRPr kumimoji="1" lang="en-US">
              <a:latin typeface="Arial" charset="0"/>
              <a:ea typeface="ＭＳ Ｐゴシック" charset="0"/>
            </a:endParaRPr>
          </a:p>
        </p:txBody>
      </p:sp>
      <p:sp>
        <p:nvSpPr>
          <p:cNvPr id="50184" name="Rectangle 8"/>
          <p:cNvSpPr>
            <a:spLocks noChangeArrowheads="1"/>
          </p:cNvSpPr>
          <p:nvPr/>
        </p:nvSpPr>
        <p:spPr bwMode="gray">
          <a:xfrm flipV="1">
            <a:off x="460375" y="990600"/>
            <a:ext cx="8683625" cy="46038"/>
          </a:xfrm>
          <a:prstGeom prst="rect">
            <a:avLst/>
          </a:prstGeom>
          <a:gradFill rotWithShape="0">
            <a:gsLst>
              <a:gs pos="0">
                <a:srgbClr val="993300"/>
              </a:gs>
              <a:gs pos="100000">
                <a:srgbClr val="993300">
                  <a:gamma/>
                  <a:tint val="0"/>
                  <a:invGamma/>
                </a:srgbClr>
              </a:gs>
            </a:gsLst>
            <a:lin ang="0" scaled="1"/>
          </a:gradFill>
          <a:ln>
            <a:noFill/>
          </a:ln>
          <a:effectLst/>
          <a:extLst/>
        </p:spPr>
        <p:txBody>
          <a:bodyPr rot="10800000" wrap="none" anchor="ctr"/>
          <a:lstStyle/>
          <a:p>
            <a:pPr algn="ctr" eaLnBrk="1" hangingPunct="1">
              <a:defRPr/>
            </a:pPr>
            <a:endParaRPr kumimoji="1" lang="en-US">
              <a:solidFill>
                <a:srgbClr val="993300"/>
              </a:solidFill>
              <a:latin typeface="Arial" charset="0"/>
              <a:ea typeface="ＭＳ Ｐゴシック" charset="0"/>
            </a:endParaRPr>
          </a:p>
        </p:txBody>
      </p:sp>
      <p:sp>
        <p:nvSpPr>
          <p:cNvPr id="1033" name="Rectangle 9"/>
          <p:cNvSpPr>
            <a:spLocks noGrp="1" noChangeArrowheads="1"/>
          </p:cNvSpPr>
          <p:nvPr>
            <p:ph type="title"/>
          </p:nvPr>
        </p:nvSpPr>
        <p:spPr bwMode="auto">
          <a:xfrm>
            <a:off x="1219200" y="228600"/>
            <a:ext cx="77930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50186" name="Rectangle 10"/>
          <p:cNvSpPr>
            <a:spLocks noGrp="1" noChangeArrowheads="1"/>
          </p:cNvSpPr>
          <p:nvPr>
            <p:ph type="body" idx="1"/>
          </p:nvPr>
        </p:nvSpPr>
        <p:spPr bwMode="auto">
          <a:xfrm>
            <a:off x="381000" y="1371600"/>
            <a:ext cx="8574088"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0187" name="Rectangle 11"/>
          <p:cNvSpPr>
            <a:spLocks noGrp="1" noChangeArrowheads="1"/>
          </p:cNvSpPr>
          <p:nvPr>
            <p:ph type="sldNum" sz="quarter" idx="4"/>
          </p:nvPr>
        </p:nvSpPr>
        <p:spPr bwMode="auto">
          <a:xfrm>
            <a:off x="7239000" y="6400800"/>
            <a:ext cx="1905000" cy="457200"/>
          </a:xfrm>
          <a:prstGeom prst="rect">
            <a:avLst/>
          </a:prstGeom>
          <a:noFill/>
          <a:ln>
            <a:noFill/>
          </a:ln>
          <a:effectLst/>
          <a:extLst>
            <a:ext uri="{FAA26D3D-D897-4be2-8F04-BA451C77F1D7}"/>
          </a:extLst>
        </p:spPr>
        <p:txBody>
          <a:bodyPr vert="horz" wrap="square" lIns="91440" tIns="45720" rIns="91440" bIns="45720" numCol="1" anchor="b" anchorCtr="0" compatLnSpc="1">
            <a:prstTxWarp prst="textNoShape">
              <a:avLst/>
            </a:prstTxWarp>
          </a:bodyPr>
          <a:lstStyle>
            <a:lvl1pPr algn="r" eaLnBrk="1" hangingPunct="1">
              <a:defRPr sz="1400" smtClean="0">
                <a:latin typeface="Arial" pitchFamily="34" charset="0"/>
              </a:defRPr>
            </a:lvl1pPr>
          </a:lstStyle>
          <a:p>
            <a:pPr>
              <a:defRPr/>
            </a:pPr>
            <a:fld id="{2803AA7A-ED9A-4A4A-A61A-24B79DC38DD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0"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86">
                                            <p:txEl>
                                              <p:pRg st="0" end="0"/>
                                            </p:txEl>
                                          </p:spTgt>
                                        </p:tgtEl>
                                        <p:attrNameLst>
                                          <p:attrName>style.visibility</p:attrName>
                                        </p:attrNameLst>
                                      </p:cBhvr>
                                      <p:to>
                                        <p:strVal val="visible"/>
                                      </p:to>
                                    </p:set>
                                    <p:animEffect transition="in" filter="wipe(left)">
                                      <p:cBhvr>
                                        <p:cTn id="7" dur="500"/>
                                        <p:tgtEl>
                                          <p:spTgt spid="501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86">
                                            <p:txEl>
                                              <p:pRg st="1" end="1"/>
                                            </p:txEl>
                                          </p:spTgt>
                                        </p:tgtEl>
                                        <p:attrNameLst>
                                          <p:attrName>style.visibility</p:attrName>
                                        </p:attrNameLst>
                                      </p:cBhvr>
                                      <p:to>
                                        <p:strVal val="visible"/>
                                      </p:to>
                                    </p:set>
                                    <p:animEffect transition="in" filter="wipe(left)">
                                      <p:cBhvr>
                                        <p:cTn id="12" dur="500"/>
                                        <p:tgtEl>
                                          <p:spTgt spid="501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86">
                                            <p:txEl>
                                              <p:pRg st="2" end="2"/>
                                            </p:txEl>
                                          </p:spTgt>
                                        </p:tgtEl>
                                        <p:attrNameLst>
                                          <p:attrName>style.visibility</p:attrName>
                                        </p:attrNameLst>
                                      </p:cBhvr>
                                      <p:to>
                                        <p:strVal val="visible"/>
                                      </p:to>
                                    </p:set>
                                    <p:animEffect transition="in" filter="wipe(left)">
                                      <p:cBhvr>
                                        <p:cTn id="17" dur="500"/>
                                        <p:tgtEl>
                                          <p:spTgt spid="5018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186">
                                            <p:txEl>
                                              <p:pRg st="3" end="3"/>
                                            </p:txEl>
                                          </p:spTgt>
                                        </p:tgtEl>
                                        <p:attrNameLst>
                                          <p:attrName>style.visibility</p:attrName>
                                        </p:attrNameLst>
                                      </p:cBhvr>
                                      <p:to>
                                        <p:strVal val="visible"/>
                                      </p:to>
                                    </p:set>
                                    <p:animEffect transition="in" filter="wipe(left)">
                                      <p:cBhvr>
                                        <p:cTn id="22" dur="500"/>
                                        <p:tgtEl>
                                          <p:spTgt spid="5018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0186">
                                            <p:txEl>
                                              <p:pRg st="4" end="4"/>
                                            </p:txEl>
                                          </p:spTgt>
                                        </p:tgtEl>
                                        <p:attrNameLst>
                                          <p:attrName>style.visibility</p:attrName>
                                        </p:attrNameLst>
                                      </p:cBhvr>
                                      <p:to>
                                        <p:strVal val="visible"/>
                                      </p:to>
                                    </p:set>
                                    <p:animEffect transition="in" filter="wipe(left)">
                                      <p:cBhvr>
                                        <p:cTn id="27" dur="500"/>
                                        <p:tgtEl>
                                          <p:spTgt spid="5018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6" grpId="0" build="p" bldLvl="5" autoUpdateAnimBg="0">
        <p:tmplLst>
          <p:tmpl lvl="1">
            <p:tnLst>
              <p:par>
                <p:cTn presetID="22" presetClass="entr" presetSubtype="8" fill="hold" nodeType="clickEffect">
                  <p:stCondLst>
                    <p:cond delay="0"/>
                  </p:stCondLst>
                  <p:childTnLst>
                    <p:set>
                      <p:cBhvr>
                        <p:cTn dur="1" fill="hold">
                          <p:stCondLst>
                            <p:cond delay="0"/>
                          </p:stCondLst>
                        </p:cTn>
                        <p:tgtEl>
                          <p:spTgt spid="50186"/>
                        </p:tgtEl>
                        <p:attrNameLst>
                          <p:attrName>style.visibility</p:attrName>
                        </p:attrNameLst>
                      </p:cBhvr>
                      <p:to>
                        <p:strVal val="visible"/>
                      </p:to>
                    </p:set>
                    <p:animEffect transition="in" filter="wipe(left)">
                      <p:cBhvr>
                        <p:cTn dur="500"/>
                        <p:tgtEl>
                          <p:spTgt spid="50186"/>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50186"/>
                        </p:tgtEl>
                        <p:attrNameLst>
                          <p:attrName>style.visibility</p:attrName>
                        </p:attrNameLst>
                      </p:cBhvr>
                      <p:to>
                        <p:strVal val="visible"/>
                      </p:to>
                    </p:set>
                    <p:animEffect transition="in" filter="wipe(left)">
                      <p:cBhvr>
                        <p:cTn dur="500"/>
                        <p:tgtEl>
                          <p:spTgt spid="50186"/>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50186"/>
                        </p:tgtEl>
                        <p:attrNameLst>
                          <p:attrName>style.visibility</p:attrName>
                        </p:attrNameLst>
                      </p:cBhvr>
                      <p:to>
                        <p:strVal val="visible"/>
                      </p:to>
                    </p:set>
                    <p:animEffect transition="in" filter="wipe(left)">
                      <p:cBhvr>
                        <p:cTn dur="500"/>
                        <p:tgtEl>
                          <p:spTgt spid="50186"/>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50186"/>
                        </p:tgtEl>
                        <p:attrNameLst>
                          <p:attrName>style.visibility</p:attrName>
                        </p:attrNameLst>
                      </p:cBhvr>
                      <p:to>
                        <p:strVal val="visible"/>
                      </p:to>
                    </p:set>
                    <p:animEffect transition="in" filter="wipe(left)">
                      <p:cBhvr>
                        <p:cTn dur="500"/>
                        <p:tgtEl>
                          <p:spTgt spid="50186"/>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50186"/>
                        </p:tgtEl>
                        <p:attrNameLst>
                          <p:attrName>style.visibility</p:attrName>
                        </p:attrNameLst>
                      </p:cBhvr>
                      <p:to>
                        <p:strVal val="visible"/>
                      </p:to>
                    </p:set>
                    <p:animEffect transition="in" filter="wipe(left)">
                      <p:cBhvr>
                        <p:cTn dur="500"/>
                        <p:tgtEl>
                          <p:spTgt spid="50186"/>
                        </p:tgtEl>
                      </p:cBhvr>
                    </p:animEffect>
                  </p:childTnLst>
                </p:cTn>
              </p:par>
            </p:tnLst>
          </p:tmpl>
        </p:tmplLst>
      </p:bldP>
    </p:bldLst>
  </p:timing>
  <p:hf hdr="0" ftr="0" dt="0"/>
  <p:txStyles>
    <p:titleStyle>
      <a:lvl1pPr algn="l" rtl="0" eaLnBrk="0" fontAlgn="base" hangingPunct="0">
        <a:spcBef>
          <a:spcPct val="0"/>
        </a:spcBef>
        <a:spcAft>
          <a:spcPct val="0"/>
        </a:spcAft>
        <a:defRPr sz="4000">
          <a:solidFill>
            <a:srgbClr val="993300"/>
          </a:solidFill>
          <a:latin typeface="+mj-lt"/>
          <a:ea typeface="MS PGothic" pitchFamily="34" charset="-128"/>
          <a:cs typeface="+mj-cs"/>
        </a:defRPr>
      </a:lvl1pPr>
      <a:lvl2pPr algn="l" rtl="0" eaLnBrk="0" fontAlgn="base" hangingPunct="0">
        <a:spcBef>
          <a:spcPct val="0"/>
        </a:spcBef>
        <a:spcAft>
          <a:spcPct val="0"/>
        </a:spcAft>
        <a:defRPr sz="4000">
          <a:solidFill>
            <a:srgbClr val="993300"/>
          </a:solidFill>
          <a:latin typeface="Times New Roman" charset="0"/>
          <a:ea typeface="MS PGothic" pitchFamily="34" charset="-128"/>
        </a:defRPr>
      </a:lvl2pPr>
      <a:lvl3pPr algn="l" rtl="0" eaLnBrk="0" fontAlgn="base" hangingPunct="0">
        <a:spcBef>
          <a:spcPct val="0"/>
        </a:spcBef>
        <a:spcAft>
          <a:spcPct val="0"/>
        </a:spcAft>
        <a:defRPr sz="4000">
          <a:solidFill>
            <a:srgbClr val="993300"/>
          </a:solidFill>
          <a:latin typeface="Times New Roman" charset="0"/>
          <a:ea typeface="MS PGothic" pitchFamily="34" charset="-128"/>
        </a:defRPr>
      </a:lvl3pPr>
      <a:lvl4pPr algn="l" rtl="0" eaLnBrk="0" fontAlgn="base" hangingPunct="0">
        <a:spcBef>
          <a:spcPct val="0"/>
        </a:spcBef>
        <a:spcAft>
          <a:spcPct val="0"/>
        </a:spcAft>
        <a:defRPr sz="4000">
          <a:solidFill>
            <a:srgbClr val="993300"/>
          </a:solidFill>
          <a:latin typeface="Times New Roman" charset="0"/>
          <a:ea typeface="MS PGothic" pitchFamily="34" charset="-128"/>
        </a:defRPr>
      </a:lvl4pPr>
      <a:lvl5pPr algn="l" rtl="0" eaLnBrk="0" fontAlgn="base" hangingPunct="0">
        <a:spcBef>
          <a:spcPct val="0"/>
        </a:spcBef>
        <a:spcAft>
          <a:spcPct val="0"/>
        </a:spcAft>
        <a:defRPr sz="4000">
          <a:solidFill>
            <a:srgbClr val="993300"/>
          </a:solidFill>
          <a:latin typeface="Times New Roman" charset="0"/>
          <a:ea typeface="MS PGothic" pitchFamily="34" charset="-128"/>
        </a:defRPr>
      </a:lvl5pPr>
      <a:lvl6pPr marL="457200" algn="l" rtl="0" fontAlgn="base">
        <a:spcBef>
          <a:spcPct val="0"/>
        </a:spcBef>
        <a:spcAft>
          <a:spcPct val="0"/>
        </a:spcAft>
        <a:defRPr sz="4000">
          <a:solidFill>
            <a:srgbClr val="993300"/>
          </a:solidFill>
          <a:latin typeface="Times New Roman" charset="0"/>
          <a:ea typeface="ＭＳ Ｐゴシック" charset="0"/>
        </a:defRPr>
      </a:lvl6pPr>
      <a:lvl7pPr marL="914400" algn="l" rtl="0" fontAlgn="base">
        <a:spcBef>
          <a:spcPct val="0"/>
        </a:spcBef>
        <a:spcAft>
          <a:spcPct val="0"/>
        </a:spcAft>
        <a:defRPr sz="4000">
          <a:solidFill>
            <a:srgbClr val="993300"/>
          </a:solidFill>
          <a:latin typeface="Times New Roman" charset="0"/>
          <a:ea typeface="ＭＳ Ｐゴシック" charset="0"/>
        </a:defRPr>
      </a:lvl7pPr>
      <a:lvl8pPr marL="1371600" algn="l" rtl="0" fontAlgn="base">
        <a:spcBef>
          <a:spcPct val="0"/>
        </a:spcBef>
        <a:spcAft>
          <a:spcPct val="0"/>
        </a:spcAft>
        <a:defRPr sz="4000">
          <a:solidFill>
            <a:srgbClr val="993300"/>
          </a:solidFill>
          <a:latin typeface="Times New Roman" charset="0"/>
          <a:ea typeface="ＭＳ Ｐゴシック" charset="0"/>
        </a:defRPr>
      </a:lvl8pPr>
      <a:lvl9pPr marL="1828800" algn="l" rtl="0" fontAlgn="base">
        <a:spcBef>
          <a:spcPct val="0"/>
        </a:spcBef>
        <a:spcAft>
          <a:spcPct val="0"/>
        </a:spcAft>
        <a:defRPr sz="4000">
          <a:solidFill>
            <a:srgbClr val="993300"/>
          </a:solidFill>
          <a:latin typeface="Times New Roman" charset="0"/>
          <a:ea typeface="ＭＳ Ｐゴシック"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ea typeface="MS PGothic" pitchFamily="34" charset="-128"/>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ea typeface="MS PGothic" pitchFamily="34" charset="-128"/>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a:solidFill>
            <a:schemeClr val="tx1"/>
          </a:solidFill>
          <a:latin typeface="+mn-lt"/>
          <a:ea typeface="MS PGothic" pitchFamily="34" charset="-128"/>
        </a:defRPr>
      </a:lvl5pPr>
      <a:lvl6pPr marL="2514600" indent="-228600" algn="l" rtl="0" fontAlgn="base">
        <a:spcBef>
          <a:spcPct val="20000"/>
        </a:spcBef>
        <a:spcAft>
          <a:spcPct val="0"/>
        </a:spcAft>
        <a:buClr>
          <a:schemeClr val="accent1"/>
        </a:buClr>
        <a:buSzPct val="50000"/>
        <a:buFont typeface="Wingdings" charset="0"/>
        <a:buChar char="n"/>
        <a:defRPr>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extLst>
            <a:ext uri="{FAA26D3D-D897-4be2-8F04-BA451C77F1D7}"/>
          </a:extLst>
        </p:spPr>
        <p:txBody>
          <a:bodyPr/>
          <a:lstStyle/>
          <a:p>
            <a:pPr eaLnBrk="1" hangingPunct="1">
              <a:defRPr/>
            </a:pPr>
            <a:r>
              <a:rPr lang="en-US" dirty="0"/>
              <a:t>Artificial Intelligence </a:t>
            </a:r>
            <a:endParaRPr lang="en-US" dirty="0">
              <a:ea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4294967295"/>
          </p:nvPr>
        </p:nvSpPr>
        <p:spPr>
          <a:xfrm>
            <a:off x="6553200" y="6397625"/>
            <a:ext cx="2133600" cy="323850"/>
          </a:xfrm>
          <a:prstGeom prst="rect">
            <a:avLst/>
          </a:prstGeom>
        </p:spPr>
        <p:txBody>
          <a:bodyPr/>
          <a:lstStyle/>
          <a:p>
            <a:fld id="{F9DEC270-8B99-4893-9A74-A294C6CE2718}" type="slidenum">
              <a:rPr lang="en-US"/>
              <a:pPr/>
              <a:t>10</a:t>
            </a:fld>
            <a:endParaRPr lang="en-US"/>
          </a:p>
        </p:txBody>
      </p:sp>
      <p:sp>
        <p:nvSpPr>
          <p:cNvPr id="228354" name="Rectangle 2"/>
          <p:cNvSpPr>
            <a:spLocks noGrp="1" noChangeArrowheads="1"/>
          </p:cNvSpPr>
          <p:nvPr>
            <p:ph type="title"/>
          </p:nvPr>
        </p:nvSpPr>
        <p:spPr/>
        <p:txBody>
          <a:bodyPr/>
          <a:lstStyle/>
          <a:p>
            <a:r>
              <a:rPr lang="en-US" dirty="0"/>
              <a:t>Uninformed search strategies</a:t>
            </a:r>
          </a:p>
        </p:txBody>
      </p:sp>
      <p:sp>
        <p:nvSpPr>
          <p:cNvPr id="228355" name="Rectangle 3"/>
          <p:cNvSpPr>
            <a:spLocks noGrp="1" noChangeArrowheads="1"/>
          </p:cNvSpPr>
          <p:nvPr>
            <p:ph type="body" idx="1"/>
          </p:nvPr>
        </p:nvSpPr>
        <p:spPr/>
        <p:txBody>
          <a:bodyPr/>
          <a:lstStyle/>
          <a:p>
            <a:r>
              <a:rPr lang="en-US" sz="2400" dirty="0"/>
              <a:t>Uninformed search strategies (blind search) use only information available in the problem definition </a:t>
            </a:r>
          </a:p>
          <a:p>
            <a:pPr lvl="1"/>
            <a:r>
              <a:rPr lang="en-US" sz="2000" dirty="0"/>
              <a:t>Breadth-first search(BFS)</a:t>
            </a:r>
          </a:p>
          <a:p>
            <a:pPr lvl="1"/>
            <a:r>
              <a:rPr lang="en-US" sz="2000" dirty="0"/>
              <a:t>Uniform-cost search(UCS)</a:t>
            </a:r>
          </a:p>
          <a:p>
            <a:pPr lvl="1"/>
            <a:r>
              <a:rPr lang="en-US" sz="2000" dirty="0"/>
              <a:t>Depth-first search(DFS)</a:t>
            </a:r>
          </a:p>
          <a:p>
            <a:pPr lvl="1"/>
            <a:r>
              <a:rPr lang="en-US" sz="2000" dirty="0"/>
              <a:t>Depth-limited search(DLS)</a:t>
            </a:r>
          </a:p>
          <a:p>
            <a:pPr lvl="1"/>
            <a:r>
              <a:rPr lang="en-US" sz="2000" dirty="0"/>
              <a:t>Iterative deepening search(IDS)</a:t>
            </a:r>
          </a:p>
          <a:p>
            <a:pPr lvl="1"/>
            <a:r>
              <a:rPr lang="en-US" sz="2000" dirty="0"/>
              <a:t>Bidirectional</a:t>
            </a:r>
          </a:p>
        </p:txBody>
      </p:sp>
    </p:spTree>
    <p:extLst>
      <p:ext uri="{BB962C8B-B14F-4D97-AF65-F5344CB8AC3E}">
        <p14:creationId xmlns:p14="http://schemas.microsoft.com/office/powerpoint/2010/main" val="2120604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4294967295"/>
          </p:nvPr>
        </p:nvSpPr>
        <p:spPr>
          <a:xfrm>
            <a:off x="6553200" y="6397625"/>
            <a:ext cx="2133600" cy="323850"/>
          </a:xfrm>
          <a:prstGeom prst="rect">
            <a:avLst/>
          </a:prstGeom>
        </p:spPr>
        <p:txBody>
          <a:bodyPr/>
          <a:lstStyle/>
          <a:p>
            <a:fld id="{F9DEC270-8B99-4893-9A74-A294C6CE2718}" type="slidenum">
              <a:rPr lang="en-US"/>
              <a:pPr/>
              <a:t>11</a:t>
            </a:fld>
            <a:endParaRPr lang="en-US"/>
          </a:p>
        </p:txBody>
      </p:sp>
      <p:sp>
        <p:nvSpPr>
          <p:cNvPr id="228354" name="Rectangle 2"/>
          <p:cNvSpPr>
            <a:spLocks noGrp="1" noChangeArrowheads="1"/>
          </p:cNvSpPr>
          <p:nvPr>
            <p:ph type="title"/>
          </p:nvPr>
        </p:nvSpPr>
        <p:spPr/>
        <p:txBody>
          <a:bodyPr/>
          <a:lstStyle/>
          <a:p>
            <a:r>
              <a:rPr lang="en-US" dirty="0"/>
              <a:t>Breadth-first Search (BFS)</a:t>
            </a:r>
          </a:p>
        </p:txBody>
      </p:sp>
      <p:sp>
        <p:nvSpPr>
          <p:cNvPr id="228355" name="Rectangle 3"/>
          <p:cNvSpPr>
            <a:spLocks noGrp="1" noChangeArrowheads="1"/>
          </p:cNvSpPr>
          <p:nvPr>
            <p:ph type="body" idx="1"/>
          </p:nvPr>
        </p:nvSpPr>
        <p:spPr/>
        <p:txBody>
          <a:bodyPr/>
          <a:lstStyle/>
          <a:p>
            <a:r>
              <a:rPr lang="en-US" sz="2400" dirty="0"/>
              <a:t>Expand shallowest unexpanded node.</a:t>
            </a:r>
          </a:p>
          <a:p>
            <a:r>
              <a:rPr lang="en-US" sz="2400" dirty="0"/>
              <a:t>Fringe is a FIFO queue, i.e., new successors go at end</a:t>
            </a:r>
          </a:p>
          <a:p>
            <a:r>
              <a:rPr lang="en-US" sz="2400" smtClean="0"/>
              <a:t>Queue </a:t>
            </a:r>
            <a:r>
              <a:rPr lang="en-US" sz="2400" dirty="0"/>
              <a:t>trace </a:t>
            </a:r>
          </a:p>
          <a:p>
            <a:endParaRPr lang="en-US" sz="2400" dirty="0"/>
          </a:p>
          <a:p>
            <a:r>
              <a:rPr lang="en-US" sz="2400" dirty="0"/>
              <a:t>tree trace:</a:t>
            </a:r>
          </a:p>
          <a:p>
            <a:endParaRPr lang="en-US" sz="2000" dirty="0"/>
          </a:p>
        </p:txBody>
      </p:sp>
      <p:pic>
        <p:nvPicPr>
          <p:cNvPr id="2" name="Picture 1"/>
          <p:cNvPicPr>
            <a:picLocks noChangeAspect="1"/>
          </p:cNvPicPr>
          <p:nvPr/>
        </p:nvPicPr>
        <p:blipFill>
          <a:blip r:embed="rId3"/>
          <a:stretch>
            <a:fillRect/>
          </a:stretch>
        </p:blipFill>
        <p:spPr>
          <a:xfrm>
            <a:off x="1202267" y="2743200"/>
            <a:ext cx="6705600" cy="438150"/>
          </a:xfrm>
          <a:prstGeom prst="rect">
            <a:avLst/>
          </a:prstGeom>
        </p:spPr>
      </p:pic>
      <p:pic>
        <p:nvPicPr>
          <p:cNvPr id="3" name="Picture 2"/>
          <p:cNvPicPr>
            <a:picLocks noChangeAspect="1"/>
          </p:cNvPicPr>
          <p:nvPr/>
        </p:nvPicPr>
        <p:blipFill>
          <a:blip r:embed="rId4"/>
          <a:stretch>
            <a:fillRect/>
          </a:stretch>
        </p:blipFill>
        <p:spPr>
          <a:xfrm>
            <a:off x="2026179" y="3446462"/>
            <a:ext cx="5057775" cy="3133725"/>
          </a:xfrm>
          <a:prstGeom prst="rect">
            <a:avLst/>
          </a:prstGeom>
        </p:spPr>
      </p:pic>
    </p:spTree>
    <p:extLst>
      <p:ext uri="{BB962C8B-B14F-4D97-AF65-F5344CB8AC3E}">
        <p14:creationId xmlns:p14="http://schemas.microsoft.com/office/powerpoint/2010/main" val="16346966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4294967295"/>
          </p:nvPr>
        </p:nvSpPr>
        <p:spPr>
          <a:xfrm>
            <a:off x="6553200" y="6397625"/>
            <a:ext cx="2133600" cy="323850"/>
          </a:xfrm>
          <a:prstGeom prst="rect">
            <a:avLst/>
          </a:prstGeom>
        </p:spPr>
        <p:txBody>
          <a:bodyPr/>
          <a:lstStyle/>
          <a:p>
            <a:fld id="{F9DEC270-8B99-4893-9A74-A294C6CE2718}" type="slidenum">
              <a:rPr lang="en-US"/>
              <a:pPr/>
              <a:t>12</a:t>
            </a:fld>
            <a:endParaRPr lang="en-US"/>
          </a:p>
        </p:txBody>
      </p:sp>
      <p:sp>
        <p:nvSpPr>
          <p:cNvPr id="228354" name="Rectangle 2"/>
          <p:cNvSpPr>
            <a:spLocks noGrp="1" noChangeArrowheads="1"/>
          </p:cNvSpPr>
          <p:nvPr>
            <p:ph type="title"/>
          </p:nvPr>
        </p:nvSpPr>
        <p:spPr/>
        <p:txBody>
          <a:bodyPr/>
          <a:lstStyle/>
          <a:p>
            <a:r>
              <a:rPr lang="en-US" dirty="0"/>
              <a:t>Uniform Cost Search (UCS)</a:t>
            </a:r>
          </a:p>
        </p:txBody>
      </p:sp>
      <p:sp>
        <p:nvSpPr>
          <p:cNvPr id="228355" name="Rectangle 3"/>
          <p:cNvSpPr>
            <a:spLocks noGrp="1" noChangeArrowheads="1"/>
          </p:cNvSpPr>
          <p:nvPr>
            <p:ph type="body" idx="1"/>
          </p:nvPr>
        </p:nvSpPr>
        <p:spPr/>
        <p:txBody>
          <a:bodyPr/>
          <a:lstStyle/>
          <a:p>
            <a:r>
              <a:rPr lang="en-US" sz="2400" dirty="0"/>
              <a:t>Uniform cost search is BFS by expanding the lowest-cost.</a:t>
            </a:r>
          </a:p>
          <a:p>
            <a:r>
              <a:rPr lang="en-US" sz="2400" dirty="0"/>
              <a:t>g(Successor(n)) ≥ g(n)</a:t>
            </a:r>
          </a:p>
          <a:p>
            <a:endParaRPr lang="en-US" sz="2400" dirty="0"/>
          </a:p>
        </p:txBody>
      </p:sp>
      <p:pic>
        <p:nvPicPr>
          <p:cNvPr id="4" name="Picture 3"/>
          <p:cNvPicPr>
            <a:picLocks noChangeAspect="1"/>
          </p:cNvPicPr>
          <p:nvPr/>
        </p:nvPicPr>
        <p:blipFill>
          <a:blip r:embed="rId3"/>
          <a:stretch>
            <a:fillRect/>
          </a:stretch>
        </p:blipFill>
        <p:spPr>
          <a:xfrm>
            <a:off x="1905000" y="2809081"/>
            <a:ext cx="5372100" cy="1885950"/>
          </a:xfrm>
          <a:prstGeom prst="rect">
            <a:avLst/>
          </a:prstGeom>
        </p:spPr>
      </p:pic>
    </p:spTree>
    <p:extLst>
      <p:ext uri="{BB962C8B-B14F-4D97-AF65-F5344CB8AC3E}">
        <p14:creationId xmlns:p14="http://schemas.microsoft.com/office/powerpoint/2010/main" val="1930082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4294967295"/>
          </p:nvPr>
        </p:nvSpPr>
        <p:spPr>
          <a:xfrm>
            <a:off x="6553200" y="6397625"/>
            <a:ext cx="2133600" cy="323850"/>
          </a:xfrm>
          <a:prstGeom prst="rect">
            <a:avLst/>
          </a:prstGeom>
        </p:spPr>
        <p:txBody>
          <a:bodyPr/>
          <a:lstStyle/>
          <a:p>
            <a:fld id="{F9DEC270-8B99-4893-9A74-A294C6CE2718}" type="slidenum">
              <a:rPr lang="en-US"/>
              <a:pPr/>
              <a:t>13</a:t>
            </a:fld>
            <a:endParaRPr lang="en-US"/>
          </a:p>
        </p:txBody>
      </p:sp>
      <p:sp>
        <p:nvSpPr>
          <p:cNvPr id="228354" name="Rectangle 2"/>
          <p:cNvSpPr>
            <a:spLocks noGrp="1" noChangeArrowheads="1"/>
          </p:cNvSpPr>
          <p:nvPr>
            <p:ph type="title"/>
          </p:nvPr>
        </p:nvSpPr>
        <p:spPr/>
        <p:txBody>
          <a:bodyPr/>
          <a:lstStyle/>
          <a:p>
            <a:r>
              <a:rPr lang="en-US" dirty="0"/>
              <a:t>Depth-First Search (DFS)</a:t>
            </a:r>
          </a:p>
        </p:txBody>
      </p:sp>
      <p:sp>
        <p:nvSpPr>
          <p:cNvPr id="228355" name="Rectangle 3"/>
          <p:cNvSpPr>
            <a:spLocks noGrp="1" noChangeArrowheads="1"/>
          </p:cNvSpPr>
          <p:nvPr>
            <p:ph type="body" idx="1"/>
          </p:nvPr>
        </p:nvSpPr>
        <p:spPr/>
        <p:txBody>
          <a:bodyPr/>
          <a:lstStyle/>
          <a:p>
            <a:r>
              <a:rPr lang="en-US" sz="2400" dirty="0"/>
              <a:t>Always expands the deepest node in search tree.</a:t>
            </a:r>
          </a:p>
          <a:p>
            <a:r>
              <a:rPr lang="en-US" sz="2400" dirty="0"/>
              <a:t>Modest memory requirements.</a:t>
            </a:r>
          </a:p>
          <a:p>
            <a:r>
              <a:rPr lang="en-US" sz="2400" dirty="0"/>
              <a:t>fringe = LIFO queue (or stack), i.e., put successors at front</a:t>
            </a:r>
          </a:p>
          <a:p>
            <a:endParaRPr lang="en-US" sz="2400" dirty="0"/>
          </a:p>
        </p:txBody>
      </p:sp>
      <p:pic>
        <p:nvPicPr>
          <p:cNvPr id="2" name="Picture 1"/>
          <p:cNvPicPr>
            <a:picLocks noChangeAspect="1"/>
          </p:cNvPicPr>
          <p:nvPr/>
        </p:nvPicPr>
        <p:blipFill>
          <a:blip r:embed="rId3"/>
          <a:stretch>
            <a:fillRect/>
          </a:stretch>
        </p:blipFill>
        <p:spPr>
          <a:xfrm>
            <a:off x="1829594" y="2817813"/>
            <a:ext cx="5676900" cy="3314700"/>
          </a:xfrm>
          <a:prstGeom prst="rect">
            <a:avLst/>
          </a:prstGeom>
        </p:spPr>
      </p:pic>
    </p:spTree>
    <p:extLst>
      <p:ext uri="{BB962C8B-B14F-4D97-AF65-F5344CB8AC3E}">
        <p14:creationId xmlns:p14="http://schemas.microsoft.com/office/powerpoint/2010/main" val="3851248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4294967295"/>
          </p:nvPr>
        </p:nvSpPr>
        <p:spPr>
          <a:xfrm>
            <a:off x="6553200" y="6397625"/>
            <a:ext cx="2133600" cy="323850"/>
          </a:xfrm>
          <a:prstGeom prst="rect">
            <a:avLst/>
          </a:prstGeom>
        </p:spPr>
        <p:txBody>
          <a:bodyPr/>
          <a:lstStyle/>
          <a:p>
            <a:fld id="{F9DEC270-8B99-4893-9A74-A294C6CE2718}" type="slidenum">
              <a:rPr lang="en-US"/>
              <a:pPr/>
              <a:t>14</a:t>
            </a:fld>
            <a:endParaRPr lang="en-US"/>
          </a:p>
        </p:txBody>
      </p:sp>
      <p:pic>
        <p:nvPicPr>
          <p:cNvPr id="4" name="Picture 3"/>
          <p:cNvPicPr>
            <a:picLocks noChangeAspect="1"/>
          </p:cNvPicPr>
          <p:nvPr/>
        </p:nvPicPr>
        <p:blipFill>
          <a:blip r:embed="rId3"/>
          <a:stretch>
            <a:fillRect/>
          </a:stretch>
        </p:blipFill>
        <p:spPr>
          <a:xfrm>
            <a:off x="1752600" y="0"/>
            <a:ext cx="5638800" cy="6858000"/>
          </a:xfrm>
          <a:prstGeom prst="rect">
            <a:avLst/>
          </a:prstGeom>
        </p:spPr>
      </p:pic>
    </p:spTree>
    <p:extLst>
      <p:ext uri="{BB962C8B-B14F-4D97-AF65-F5344CB8AC3E}">
        <p14:creationId xmlns:p14="http://schemas.microsoft.com/office/powerpoint/2010/main" val="41613568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4294967295"/>
          </p:nvPr>
        </p:nvSpPr>
        <p:spPr>
          <a:xfrm>
            <a:off x="6553200" y="6397625"/>
            <a:ext cx="2133600" cy="323850"/>
          </a:xfrm>
          <a:prstGeom prst="rect">
            <a:avLst/>
          </a:prstGeom>
        </p:spPr>
        <p:txBody>
          <a:bodyPr/>
          <a:lstStyle/>
          <a:p>
            <a:fld id="{F9DEC270-8B99-4893-9A74-A294C6CE2718}" type="slidenum">
              <a:rPr lang="en-US"/>
              <a:pPr/>
              <a:t>15</a:t>
            </a:fld>
            <a:endParaRPr lang="en-US"/>
          </a:p>
        </p:txBody>
      </p:sp>
      <p:sp>
        <p:nvSpPr>
          <p:cNvPr id="228354" name="Rectangle 2"/>
          <p:cNvSpPr>
            <a:spLocks noGrp="1" noChangeArrowheads="1"/>
          </p:cNvSpPr>
          <p:nvPr>
            <p:ph type="title"/>
          </p:nvPr>
        </p:nvSpPr>
        <p:spPr/>
        <p:txBody>
          <a:bodyPr/>
          <a:lstStyle/>
          <a:p>
            <a:r>
              <a:rPr lang="en-US" dirty="0"/>
              <a:t>Depth-limited search(DLS)</a:t>
            </a:r>
          </a:p>
        </p:txBody>
      </p:sp>
      <p:sp>
        <p:nvSpPr>
          <p:cNvPr id="228355" name="Rectangle 3"/>
          <p:cNvSpPr>
            <a:spLocks noGrp="1" noChangeArrowheads="1"/>
          </p:cNvSpPr>
          <p:nvPr>
            <p:ph type="body" idx="1"/>
          </p:nvPr>
        </p:nvSpPr>
        <p:spPr/>
        <p:txBody>
          <a:bodyPr/>
          <a:lstStyle/>
          <a:p>
            <a:r>
              <a:rPr lang="en-US" sz="2400" dirty="0"/>
              <a:t>Depth-limited  search  (DLS)  avoids  the  pitfalls  of  depth-first  search  by imposing a cutoff on the maximum depth of a path.</a:t>
            </a:r>
          </a:p>
        </p:txBody>
      </p:sp>
    </p:spTree>
    <p:extLst>
      <p:ext uri="{BB962C8B-B14F-4D97-AF65-F5344CB8AC3E}">
        <p14:creationId xmlns:p14="http://schemas.microsoft.com/office/powerpoint/2010/main" val="4612093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4294967295"/>
          </p:nvPr>
        </p:nvSpPr>
        <p:spPr>
          <a:xfrm>
            <a:off x="6553200" y="6397625"/>
            <a:ext cx="2133600" cy="323850"/>
          </a:xfrm>
          <a:prstGeom prst="rect">
            <a:avLst/>
          </a:prstGeom>
        </p:spPr>
        <p:txBody>
          <a:bodyPr/>
          <a:lstStyle/>
          <a:p>
            <a:fld id="{F9DEC270-8B99-4893-9A74-A294C6CE2718}" type="slidenum">
              <a:rPr lang="en-US"/>
              <a:pPr/>
              <a:t>16</a:t>
            </a:fld>
            <a:endParaRPr lang="en-US"/>
          </a:p>
        </p:txBody>
      </p:sp>
      <p:sp>
        <p:nvSpPr>
          <p:cNvPr id="228354" name="Rectangle 2"/>
          <p:cNvSpPr>
            <a:spLocks noGrp="1" noChangeArrowheads="1"/>
          </p:cNvSpPr>
          <p:nvPr>
            <p:ph type="title"/>
          </p:nvPr>
        </p:nvSpPr>
        <p:spPr/>
        <p:txBody>
          <a:bodyPr/>
          <a:lstStyle/>
          <a:p>
            <a:r>
              <a:rPr lang="en-US" dirty="0"/>
              <a:t>Iterative deepening search (IDS)</a:t>
            </a:r>
          </a:p>
        </p:txBody>
      </p:sp>
      <p:sp>
        <p:nvSpPr>
          <p:cNvPr id="228355" name="Rectangle 3"/>
          <p:cNvSpPr>
            <a:spLocks noGrp="1" noChangeArrowheads="1"/>
          </p:cNvSpPr>
          <p:nvPr>
            <p:ph type="body" idx="1"/>
          </p:nvPr>
        </p:nvSpPr>
        <p:spPr/>
        <p:txBody>
          <a:bodyPr/>
          <a:lstStyle/>
          <a:p>
            <a:r>
              <a:rPr lang="en-US" sz="2400" dirty="0"/>
              <a:t>Choosing the best depth  limit by trying all possible depth limits: first depth 0, then depth 1, then depth 2, and so on.</a:t>
            </a:r>
          </a:p>
          <a:p>
            <a:endParaRPr lang="en-US" sz="2400" dirty="0"/>
          </a:p>
        </p:txBody>
      </p:sp>
      <p:pic>
        <p:nvPicPr>
          <p:cNvPr id="2" name="Picture 1"/>
          <p:cNvPicPr>
            <a:picLocks noChangeAspect="1"/>
          </p:cNvPicPr>
          <p:nvPr/>
        </p:nvPicPr>
        <p:blipFill>
          <a:blip r:embed="rId3"/>
          <a:stretch>
            <a:fillRect/>
          </a:stretch>
        </p:blipFill>
        <p:spPr>
          <a:xfrm>
            <a:off x="943769" y="2408238"/>
            <a:ext cx="7448550" cy="3724275"/>
          </a:xfrm>
          <a:prstGeom prst="rect">
            <a:avLst/>
          </a:prstGeom>
        </p:spPr>
      </p:pic>
    </p:spTree>
    <p:extLst>
      <p:ext uri="{BB962C8B-B14F-4D97-AF65-F5344CB8AC3E}">
        <p14:creationId xmlns:p14="http://schemas.microsoft.com/office/powerpoint/2010/main" val="34256105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4294967295"/>
          </p:nvPr>
        </p:nvSpPr>
        <p:spPr>
          <a:xfrm>
            <a:off x="6553200" y="6397625"/>
            <a:ext cx="2133600" cy="323850"/>
          </a:xfrm>
          <a:prstGeom prst="rect">
            <a:avLst/>
          </a:prstGeom>
        </p:spPr>
        <p:txBody>
          <a:bodyPr/>
          <a:lstStyle/>
          <a:p>
            <a:fld id="{F9DEC270-8B99-4893-9A74-A294C6CE2718}" type="slidenum">
              <a:rPr lang="en-US"/>
              <a:pPr/>
              <a:t>17</a:t>
            </a:fld>
            <a:endParaRPr lang="en-US"/>
          </a:p>
        </p:txBody>
      </p:sp>
      <p:sp>
        <p:nvSpPr>
          <p:cNvPr id="228354" name="Rectangle 2"/>
          <p:cNvSpPr>
            <a:spLocks noGrp="1" noChangeArrowheads="1"/>
          </p:cNvSpPr>
          <p:nvPr>
            <p:ph type="title"/>
          </p:nvPr>
        </p:nvSpPr>
        <p:spPr/>
        <p:txBody>
          <a:bodyPr/>
          <a:lstStyle/>
          <a:p>
            <a:r>
              <a:rPr lang="en-US" dirty="0"/>
              <a:t>Bidirectional search </a:t>
            </a:r>
          </a:p>
        </p:txBody>
      </p:sp>
      <p:sp>
        <p:nvSpPr>
          <p:cNvPr id="228355" name="Rectangle 3"/>
          <p:cNvSpPr>
            <a:spLocks noGrp="1" noChangeArrowheads="1"/>
          </p:cNvSpPr>
          <p:nvPr>
            <p:ph type="body" idx="1"/>
          </p:nvPr>
        </p:nvSpPr>
        <p:spPr/>
        <p:txBody>
          <a:bodyPr/>
          <a:lstStyle/>
          <a:p>
            <a:r>
              <a:rPr lang="en-US" sz="2400" dirty="0"/>
              <a:t>The idea behind bidirectional search is to simultaneously search both forward from the initial state and backward from the goal, and stop when the two searches meet in the middle. It is </a:t>
            </a:r>
            <a:r>
              <a:rPr lang="en-US" sz="2400" b="1" dirty="0"/>
              <a:t>2 BFS</a:t>
            </a:r>
            <a:r>
              <a:rPr lang="en-US" sz="2400" dirty="0"/>
              <a:t>.</a:t>
            </a:r>
          </a:p>
        </p:txBody>
      </p:sp>
    </p:spTree>
    <p:extLst>
      <p:ext uri="{BB962C8B-B14F-4D97-AF65-F5344CB8AC3E}">
        <p14:creationId xmlns:p14="http://schemas.microsoft.com/office/powerpoint/2010/main" val="664171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4294967295"/>
          </p:nvPr>
        </p:nvSpPr>
        <p:spPr>
          <a:xfrm>
            <a:off x="6553200" y="6397625"/>
            <a:ext cx="2133600" cy="323850"/>
          </a:xfrm>
          <a:prstGeom prst="rect">
            <a:avLst/>
          </a:prstGeom>
        </p:spPr>
        <p:txBody>
          <a:bodyPr/>
          <a:lstStyle/>
          <a:p>
            <a:fld id="{F9DEC270-8B99-4893-9A74-A294C6CE2718}" type="slidenum">
              <a:rPr lang="en-US"/>
              <a:pPr/>
              <a:t>18</a:t>
            </a:fld>
            <a:endParaRPr lang="en-US"/>
          </a:p>
        </p:txBody>
      </p:sp>
      <p:sp>
        <p:nvSpPr>
          <p:cNvPr id="228354" name="Rectangle 2"/>
          <p:cNvSpPr>
            <a:spLocks noGrp="1" noChangeArrowheads="1"/>
          </p:cNvSpPr>
          <p:nvPr>
            <p:ph type="title"/>
          </p:nvPr>
        </p:nvSpPr>
        <p:spPr/>
        <p:txBody>
          <a:bodyPr/>
          <a:lstStyle/>
          <a:p>
            <a:r>
              <a:rPr lang="en-US" sz="3000" dirty="0"/>
              <a:t>Measuring problem- solving performance search </a:t>
            </a:r>
          </a:p>
        </p:txBody>
      </p:sp>
      <p:sp>
        <p:nvSpPr>
          <p:cNvPr id="228355" name="Rectangle 3"/>
          <p:cNvSpPr>
            <a:spLocks noGrp="1" noChangeArrowheads="1"/>
          </p:cNvSpPr>
          <p:nvPr>
            <p:ph type="body" idx="1"/>
          </p:nvPr>
        </p:nvSpPr>
        <p:spPr/>
        <p:txBody>
          <a:bodyPr/>
          <a:lstStyle/>
          <a:p>
            <a:r>
              <a:rPr lang="en-US" sz="2400" dirty="0"/>
              <a:t>Search strategies are evaluated based on four criteria:</a:t>
            </a:r>
          </a:p>
          <a:p>
            <a:pPr lvl="1"/>
            <a:r>
              <a:rPr lang="en-US" sz="2000" dirty="0">
                <a:solidFill>
                  <a:srgbClr val="FF0000"/>
                </a:solidFill>
              </a:rPr>
              <a:t>Completeness</a:t>
            </a:r>
            <a:r>
              <a:rPr lang="en-US" sz="2000" dirty="0"/>
              <a:t>: is the strategy guaranteed to find a solution?</a:t>
            </a:r>
          </a:p>
          <a:p>
            <a:pPr lvl="1"/>
            <a:r>
              <a:rPr lang="en-US" sz="2000" dirty="0">
                <a:solidFill>
                  <a:srgbClr val="FF0000"/>
                </a:solidFill>
              </a:rPr>
              <a:t>Optimality</a:t>
            </a:r>
            <a:r>
              <a:rPr lang="en-US" sz="2000" dirty="0"/>
              <a:t>: does the strategy find the highest quality solution when there are several different solution?</a:t>
            </a:r>
          </a:p>
          <a:p>
            <a:pPr lvl="1"/>
            <a:r>
              <a:rPr lang="en-US" sz="2000" dirty="0">
                <a:solidFill>
                  <a:srgbClr val="FF0000"/>
                </a:solidFill>
              </a:rPr>
              <a:t>Time Complexity</a:t>
            </a:r>
            <a:r>
              <a:rPr lang="en-US" sz="2000" dirty="0"/>
              <a:t>: how long does it take to find a solution?</a:t>
            </a:r>
          </a:p>
          <a:p>
            <a:pPr lvl="1"/>
            <a:r>
              <a:rPr lang="en-US" sz="2000" dirty="0">
                <a:solidFill>
                  <a:srgbClr val="FF0000"/>
                </a:solidFill>
              </a:rPr>
              <a:t>Space Complexity </a:t>
            </a:r>
            <a:r>
              <a:rPr lang="en-US" sz="2000" dirty="0"/>
              <a:t>: how much memory does it need to perform the search?</a:t>
            </a:r>
            <a:r>
              <a:rPr lang="en-US" sz="2000" dirty="0">
                <a:solidFill>
                  <a:srgbClr val="FF0000"/>
                </a:solidFill>
              </a:rPr>
              <a:t> </a:t>
            </a:r>
          </a:p>
          <a:p>
            <a:r>
              <a:rPr lang="en-US" sz="2400" dirty="0"/>
              <a:t>Time and space complexity are expressed in terms of 3 quantities:</a:t>
            </a:r>
          </a:p>
          <a:p>
            <a:pPr lvl="1"/>
            <a:r>
              <a:rPr lang="en-US" sz="2000" dirty="0">
                <a:solidFill>
                  <a:schemeClr val="tx2"/>
                </a:solidFill>
              </a:rPr>
              <a:t>b</a:t>
            </a:r>
            <a:r>
              <a:rPr lang="en-US" sz="2000" dirty="0"/>
              <a:t>: maximum branching factor of the search tree (or maximum number of successors of any node)</a:t>
            </a:r>
          </a:p>
          <a:p>
            <a:pPr lvl="1"/>
            <a:r>
              <a:rPr lang="en-US" sz="2000" dirty="0">
                <a:solidFill>
                  <a:schemeClr val="tx2"/>
                </a:solidFill>
              </a:rPr>
              <a:t>d</a:t>
            </a:r>
            <a:r>
              <a:rPr lang="en-US" sz="2000" dirty="0"/>
              <a:t>: depth of the least-cost solution (shallowest goal node)</a:t>
            </a:r>
          </a:p>
          <a:p>
            <a:pPr lvl="1"/>
            <a:r>
              <a:rPr lang="en-US" sz="2000" dirty="0">
                <a:solidFill>
                  <a:schemeClr val="tx2"/>
                </a:solidFill>
              </a:rPr>
              <a:t>m</a:t>
            </a:r>
            <a:r>
              <a:rPr lang="en-US" sz="2000" dirty="0"/>
              <a:t>: maximum depth (i.e. maximum length of any path) in state space (may be ∞ </a:t>
            </a:r>
            <a:r>
              <a:rPr lang="en-US" sz="2000" dirty="0" smtClean="0"/>
              <a:t>)</a:t>
            </a:r>
          </a:p>
          <a:p>
            <a:pPr lvl="1"/>
            <a:r>
              <a:rPr lang="en-US" sz="2000" dirty="0">
                <a:solidFill>
                  <a:schemeClr val="tx2"/>
                </a:solidFill>
              </a:rPr>
              <a:t>C</a:t>
            </a:r>
            <a:r>
              <a:rPr lang="en-US" sz="2000" dirty="0" smtClean="0">
                <a:solidFill>
                  <a:schemeClr val="tx2"/>
                </a:solidFill>
              </a:rPr>
              <a:t>*</a:t>
            </a:r>
            <a:r>
              <a:rPr lang="en-US" sz="2000" dirty="0" smtClean="0"/>
              <a:t>:</a:t>
            </a:r>
            <a:r>
              <a:rPr lang="en-US" sz="2000" dirty="0" smtClean="0">
                <a:solidFill>
                  <a:schemeClr val="tx2"/>
                </a:solidFill>
              </a:rPr>
              <a:t> </a:t>
            </a:r>
            <a:r>
              <a:rPr lang="en-US" sz="2000" dirty="0"/>
              <a:t>be the cost of the optimal </a:t>
            </a:r>
            <a:r>
              <a:rPr lang="en-US" sz="2000" dirty="0" smtClean="0"/>
              <a:t>solution</a:t>
            </a:r>
            <a:endParaRPr lang="en-US" sz="2000" dirty="0"/>
          </a:p>
        </p:txBody>
      </p:sp>
    </p:spTree>
    <p:extLst>
      <p:ext uri="{BB962C8B-B14F-4D97-AF65-F5344CB8AC3E}">
        <p14:creationId xmlns:p14="http://schemas.microsoft.com/office/powerpoint/2010/main" val="25012588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4294967295"/>
          </p:nvPr>
        </p:nvSpPr>
        <p:spPr>
          <a:xfrm>
            <a:off x="6553200" y="6397625"/>
            <a:ext cx="2133600" cy="323850"/>
          </a:xfrm>
          <a:prstGeom prst="rect">
            <a:avLst/>
          </a:prstGeom>
        </p:spPr>
        <p:txBody>
          <a:bodyPr/>
          <a:lstStyle/>
          <a:p>
            <a:fld id="{F9DEC270-8B99-4893-9A74-A294C6CE2718}" type="slidenum">
              <a:rPr lang="en-US"/>
              <a:pPr/>
              <a:t>19</a:t>
            </a:fld>
            <a:endParaRPr lang="en-US"/>
          </a:p>
        </p:txBody>
      </p:sp>
      <p:sp>
        <p:nvSpPr>
          <p:cNvPr id="228354" name="Rectangle 2"/>
          <p:cNvSpPr>
            <a:spLocks noGrp="1" noChangeArrowheads="1"/>
          </p:cNvSpPr>
          <p:nvPr>
            <p:ph type="title"/>
          </p:nvPr>
        </p:nvSpPr>
        <p:spPr/>
        <p:txBody>
          <a:bodyPr/>
          <a:lstStyle/>
          <a:p>
            <a:r>
              <a:rPr lang="en-US" sz="3000" dirty="0"/>
              <a:t>Comparing uninformed algorithms</a:t>
            </a:r>
          </a:p>
        </p:txBody>
      </p:sp>
      <p:pic>
        <p:nvPicPr>
          <p:cNvPr id="2" name="Picture 1"/>
          <p:cNvPicPr>
            <a:picLocks noChangeAspect="1"/>
          </p:cNvPicPr>
          <p:nvPr/>
        </p:nvPicPr>
        <p:blipFill>
          <a:blip r:embed="rId3"/>
          <a:stretch>
            <a:fillRect/>
          </a:stretch>
        </p:blipFill>
        <p:spPr>
          <a:xfrm>
            <a:off x="119856" y="1676400"/>
            <a:ext cx="9096375" cy="1743075"/>
          </a:xfrm>
          <a:prstGeom prst="rect">
            <a:avLst/>
          </a:prstGeom>
        </p:spPr>
      </p:pic>
      <p:sp>
        <p:nvSpPr>
          <p:cNvPr id="228355" name="Rectangle 3"/>
          <p:cNvSpPr>
            <a:spLocks noGrp="1" noChangeArrowheads="1"/>
          </p:cNvSpPr>
          <p:nvPr>
            <p:ph type="body" idx="1"/>
          </p:nvPr>
        </p:nvSpPr>
        <p:spPr/>
        <p:txBody>
          <a:bodyPr/>
          <a:lstStyle/>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smtClean="0"/>
              <a:t>Conditions for completeness and optimality</a:t>
            </a:r>
          </a:p>
          <a:p>
            <a:pPr lvl="1"/>
            <a:r>
              <a:rPr lang="en-US" sz="2000" dirty="0" smtClean="0"/>
              <a:t>a </a:t>
            </a:r>
            <a:r>
              <a:rPr lang="en-US" sz="2000" dirty="0"/>
              <a:t>: complete if b is finite </a:t>
            </a:r>
          </a:p>
          <a:p>
            <a:pPr lvl="1"/>
            <a:r>
              <a:rPr lang="en-US" sz="2000" dirty="0"/>
              <a:t>b : complete if costs ≥ 1 </a:t>
            </a:r>
          </a:p>
          <a:p>
            <a:pPr lvl="1"/>
            <a:r>
              <a:rPr lang="en-US" sz="2000" dirty="0"/>
              <a:t>c : optimal if step costs are all identical</a:t>
            </a:r>
          </a:p>
          <a:p>
            <a:pPr lvl="1"/>
            <a:r>
              <a:rPr lang="en-US" sz="2000" dirty="0"/>
              <a:t>d : if both directions use BFS</a:t>
            </a:r>
          </a:p>
          <a:p>
            <a:pPr marL="0" indent="0">
              <a:buNone/>
            </a:pPr>
            <a:endParaRPr lang="en-US" sz="2400" dirty="0"/>
          </a:p>
        </p:txBody>
      </p:sp>
    </p:spTree>
    <p:extLst>
      <p:ext uri="{BB962C8B-B14F-4D97-AF65-F5344CB8AC3E}">
        <p14:creationId xmlns:p14="http://schemas.microsoft.com/office/powerpoint/2010/main" val="658764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4294967295"/>
          </p:nvPr>
        </p:nvSpPr>
        <p:spPr>
          <a:xfrm>
            <a:off x="6553200" y="6397625"/>
            <a:ext cx="2133600" cy="323850"/>
          </a:xfrm>
          <a:prstGeom prst="rect">
            <a:avLst/>
          </a:prstGeom>
        </p:spPr>
        <p:txBody>
          <a:bodyPr/>
          <a:lstStyle/>
          <a:p>
            <a:fld id="{F9DEC270-8B99-4893-9A74-A294C6CE2718}" type="slidenum">
              <a:rPr lang="en-US"/>
              <a:pPr/>
              <a:t>2</a:t>
            </a:fld>
            <a:endParaRPr lang="en-US"/>
          </a:p>
        </p:txBody>
      </p:sp>
      <p:sp>
        <p:nvSpPr>
          <p:cNvPr id="228354" name="Rectangle 2"/>
          <p:cNvSpPr>
            <a:spLocks noGrp="1" noChangeArrowheads="1"/>
          </p:cNvSpPr>
          <p:nvPr>
            <p:ph type="title"/>
          </p:nvPr>
        </p:nvSpPr>
        <p:spPr/>
        <p:txBody>
          <a:bodyPr/>
          <a:lstStyle/>
          <a:p>
            <a:r>
              <a:rPr lang="en-US" dirty="0"/>
              <a:t>Problem solving Agent</a:t>
            </a:r>
          </a:p>
        </p:txBody>
      </p:sp>
      <p:sp>
        <p:nvSpPr>
          <p:cNvPr id="228355" name="Rectangle 3"/>
          <p:cNvSpPr>
            <a:spLocks noGrp="1" noChangeArrowheads="1"/>
          </p:cNvSpPr>
          <p:nvPr>
            <p:ph type="body" idx="1"/>
          </p:nvPr>
        </p:nvSpPr>
        <p:spPr/>
        <p:txBody>
          <a:bodyPr/>
          <a:lstStyle/>
          <a:p>
            <a:r>
              <a:rPr lang="en-US" sz="2400" dirty="0">
                <a:sym typeface="Symbol" pitchFamily="18" charset="2"/>
              </a:rPr>
              <a:t>A problem-solving agent is a kind of  </a:t>
            </a:r>
            <a:r>
              <a:rPr lang="en-US" sz="2400" dirty="0">
                <a:solidFill>
                  <a:srgbClr val="FF0000"/>
                </a:solidFill>
                <a:sym typeface="Symbol" pitchFamily="18" charset="2"/>
              </a:rPr>
              <a:t>goal-based agent</a:t>
            </a:r>
            <a:r>
              <a:rPr lang="en-US" sz="2400" dirty="0">
                <a:sym typeface="Symbol" pitchFamily="18" charset="2"/>
              </a:rPr>
              <a:t>. </a:t>
            </a:r>
          </a:p>
          <a:p>
            <a:r>
              <a:rPr lang="en-US" sz="2400" dirty="0">
                <a:sym typeface="Symbol" pitchFamily="18" charset="2"/>
              </a:rPr>
              <a:t>It decide what to do by finding sequences of actions that lead to desirable states.</a:t>
            </a:r>
          </a:p>
        </p:txBody>
      </p:sp>
    </p:spTree>
    <p:extLst>
      <p:ext uri="{BB962C8B-B14F-4D97-AF65-F5344CB8AC3E}">
        <p14:creationId xmlns:p14="http://schemas.microsoft.com/office/powerpoint/2010/main" val="611497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4294967295"/>
          </p:nvPr>
        </p:nvSpPr>
        <p:spPr>
          <a:xfrm>
            <a:off x="6553200" y="6397625"/>
            <a:ext cx="2133600" cy="323850"/>
          </a:xfrm>
          <a:prstGeom prst="rect">
            <a:avLst/>
          </a:prstGeom>
        </p:spPr>
        <p:txBody>
          <a:bodyPr/>
          <a:lstStyle/>
          <a:p>
            <a:fld id="{F9DEC270-8B99-4893-9A74-A294C6CE2718}" type="slidenum">
              <a:rPr lang="en-US"/>
              <a:pPr/>
              <a:t>3</a:t>
            </a:fld>
            <a:endParaRPr lang="en-US"/>
          </a:p>
        </p:txBody>
      </p:sp>
      <p:sp>
        <p:nvSpPr>
          <p:cNvPr id="228354" name="Rectangle 2"/>
          <p:cNvSpPr>
            <a:spLocks noGrp="1" noChangeArrowheads="1"/>
          </p:cNvSpPr>
          <p:nvPr>
            <p:ph type="title"/>
          </p:nvPr>
        </p:nvSpPr>
        <p:spPr/>
        <p:txBody>
          <a:bodyPr/>
          <a:lstStyle/>
          <a:p>
            <a:r>
              <a:rPr lang="en-US" dirty="0"/>
              <a:t>Problem Formulation</a:t>
            </a:r>
          </a:p>
        </p:txBody>
      </p:sp>
      <p:sp>
        <p:nvSpPr>
          <p:cNvPr id="228355" name="Rectangle 3"/>
          <p:cNvSpPr>
            <a:spLocks noGrp="1" noChangeArrowheads="1"/>
          </p:cNvSpPr>
          <p:nvPr>
            <p:ph type="body" idx="1"/>
          </p:nvPr>
        </p:nvSpPr>
        <p:spPr/>
        <p:txBody>
          <a:bodyPr/>
          <a:lstStyle/>
          <a:p>
            <a:r>
              <a:rPr lang="en-US" sz="2400" dirty="0"/>
              <a:t>A </a:t>
            </a:r>
            <a:r>
              <a:rPr lang="en-US" sz="2400" b="1" dirty="0"/>
              <a:t>problem</a:t>
            </a:r>
            <a:r>
              <a:rPr lang="en-US" sz="2400" dirty="0"/>
              <a:t> can be defined by four components:</a:t>
            </a:r>
          </a:p>
          <a:p>
            <a:endParaRPr lang="en-US" sz="400" dirty="0"/>
          </a:p>
          <a:p>
            <a:pPr lvl="1">
              <a:buClr>
                <a:srgbClr val="0070C0"/>
              </a:buClr>
            </a:pPr>
            <a:r>
              <a:rPr lang="en-US" b="1" dirty="0">
                <a:solidFill>
                  <a:srgbClr val="FF0000"/>
                </a:solidFill>
                <a:sym typeface="Symbol" pitchFamily="18" charset="2"/>
              </a:rPr>
              <a:t>initial State: </a:t>
            </a:r>
          </a:p>
          <a:p>
            <a:pPr lvl="3">
              <a:buClr>
                <a:srgbClr val="0070C0"/>
              </a:buClr>
            </a:pPr>
            <a:r>
              <a:rPr lang="en-US" sz="2400" dirty="0">
                <a:sym typeface="Symbol" pitchFamily="18" charset="2"/>
              </a:rPr>
              <a:t>that agent starts in</a:t>
            </a:r>
          </a:p>
          <a:p>
            <a:pPr lvl="3">
              <a:buClr>
                <a:srgbClr val="0070C0"/>
              </a:buClr>
            </a:pPr>
            <a:endParaRPr lang="en-US" sz="400" dirty="0">
              <a:sym typeface="Symbol" pitchFamily="18" charset="2"/>
            </a:endParaRPr>
          </a:p>
          <a:p>
            <a:pPr lvl="1">
              <a:buClr>
                <a:srgbClr val="0070C0"/>
              </a:buClr>
            </a:pPr>
            <a:r>
              <a:rPr lang="en-US" b="1" dirty="0">
                <a:solidFill>
                  <a:srgbClr val="FF0000"/>
                </a:solidFill>
                <a:sym typeface="Symbol" pitchFamily="18" charset="2"/>
              </a:rPr>
              <a:t>Successor Function:</a:t>
            </a:r>
          </a:p>
          <a:p>
            <a:pPr lvl="3">
              <a:buClr>
                <a:srgbClr val="0070C0"/>
              </a:buClr>
            </a:pPr>
            <a:r>
              <a:rPr lang="en-US" sz="2400" dirty="0">
                <a:sym typeface="Symbol" pitchFamily="18" charset="2"/>
              </a:rPr>
              <a:t>possible actions</a:t>
            </a:r>
          </a:p>
          <a:p>
            <a:pPr lvl="3">
              <a:buClr>
                <a:srgbClr val="0070C0"/>
              </a:buClr>
            </a:pPr>
            <a:endParaRPr lang="en-US" sz="400" dirty="0">
              <a:sym typeface="Symbol" pitchFamily="18" charset="2"/>
            </a:endParaRPr>
          </a:p>
          <a:p>
            <a:pPr lvl="1">
              <a:buClr>
                <a:srgbClr val="0070C0"/>
              </a:buClr>
            </a:pPr>
            <a:r>
              <a:rPr lang="en-US" b="1" dirty="0">
                <a:solidFill>
                  <a:srgbClr val="FF0000"/>
                </a:solidFill>
                <a:sym typeface="Symbol" pitchFamily="18" charset="2"/>
              </a:rPr>
              <a:t>Goal Test:</a:t>
            </a:r>
          </a:p>
          <a:p>
            <a:pPr lvl="3">
              <a:buClr>
                <a:srgbClr val="0070C0"/>
              </a:buClr>
            </a:pPr>
            <a:r>
              <a:rPr lang="en-US" sz="2400" dirty="0">
                <a:sym typeface="Symbol" pitchFamily="18" charset="2"/>
              </a:rPr>
              <a:t>determine whether given state is goal state</a:t>
            </a:r>
          </a:p>
          <a:p>
            <a:pPr lvl="3">
              <a:buClr>
                <a:srgbClr val="0070C0"/>
              </a:buClr>
            </a:pPr>
            <a:endParaRPr lang="en-US" sz="400" dirty="0">
              <a:sym typeface="Symbol" pitchFamily="18" charset="2"/>
            </a:endParaRPr>
          </a:p>
          <a:p>
            <a:pPr lvl="1">
              <a:buClr>
                <a:srgbClr val="0070C0"/>
              </a:buClr>
            </a:pPr>
            <a:r>
              <a:rPr lang="en-US" b="1" dirty="0">
                <a:solidFill>
                  <a:srgbClr val="FF0000"/>
                </a:solidFill>
                <a:sym typeface="Symbol" pitchFamily="18" charset="2"/>
              </a:rPr>
              <a:t>Path Cost:</a:t>
            </a:r>
          </a:p>
          <a:p>
            <a:pPr lvl="3">
              <a:buClr>
                <a:srgbClr val="0070C0"/>
              </a:buClr>
            </a:pPr>
            <a:r>
              <a:rPr lang="en-US" sz="2400" dirty="0">
                <a:sym typeface="Symbol" pitchFamily="18" charset="2"/>
              </a:rPr>
              <a:t>is a function that assigns a numeric cost to each path</a:t>
            </a:r>
          </a:p>
          <a:p>
            <a:endParaRPr lang="en-US" sz="2400" dirty="0">
              <a:sym typeface="Symbol" pitchFamily="18" charset="2"/>
            </a:endParaRPr>
          </a:p>
        </p:txBody>
      </p:sp>
    </p:spTree>
    <p:extLst>
      <p:ext uri="{BB962C8B-B14F-4D97-AF65-F5344CB8AC3E}">
        <p14:creationId xmlns:p14="http://schemas.microsoft.com/office/powerpoint/2010/main" val="651030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4294967295"/>
          </p:nvPr>
        </p:nvSpPr>
        <p:spPr>
          <a:xfrm>
            <a:off x="6553200" y="6397625"/>
            <a:ext cx="2133600" cy="323850"/>
          </a:xfrm>
          <a:prstGeom prst="rect">
            <a:avLst/>
          </a:prstGeom>
        </p:spPr>
        <p:txBody>
          <a:bodyPr/>
          <a:lstStyle/>
          <a:p>
            <a:fld id="{F9DEC270-8B99-4893-9A74-A294C6CE2718}" type="slidenum">
              <a:rPr lang="en-US"/>
              <a:pPr/>
              <a:t>4</a:t>
            </a:fld>
            <a:endParaRPr lang="en-US"/>
          </a:p>
        </p:txBody>
      </p:sp>
      <p:sp>
        <p:nvSpPr>
          <p:cNvPr id="228354" name="Rectangle 2"/>
          <p:cNvSpPr>
            <a:spLocks noGrp="1" noChangeArrowheads="1"/>
          </p:cNvSpPr>
          <p:nvPr>
            <p:ph type="title"/>
          </p:nvPr>
        </p:nvSpPr>
        <p:spPr/>
        <p:txBody>
          <a:bodyPr/>
          <a:lstStyle/>
          <a:p>
            <a:r>
              <a:rPr lang="en-US" dirty="0"/>
              <a:t>Problem Formulation</a:t>
            </a:r>
          </a:p>
        </p:txBody>
      </p:sp>
      <p:sp>
        <p:nvSpPr>
          <p:cNvPr id="228355" name="Rectangle 3"/>
          <p:cNvSpPr>
            <a:spLocks noGrp="1" noChangeArrowheads="1"/>
          </p:cNvSpPr>
          <p:nvPr>
            <p:ph type="body" idx="1"/>
          </p:nvPr>
        </p:nvSpPr>
        <p:spPr/>
        <p:txBody>
          <a:bodyPr/>
          <a:lstStyle/>
          <a:p>
            <a:r>
              <a:rPr lang="en-US" sz="2400" dirty="0">
                <a:sym typeface="Symbol" pitchFamily="18" charset="2"/>
              </a:rPr>
              <a:t>A </a:t>
            </a:r>
            <a:r>
              <a:rPr lang="en-US" sz="2400" dirty="0">
                <a:solidFill>
                  <a:srgbClr val="FF0000"/>
                </a:solidFill>
                <a:sym typeface="Symbol" pitchFamily="18" charset="2"/>
              </a:rPr>
              <a:t>solution</a:t>
            </a:r>
            <a:r>
              <a:rPr lang="en-US" sz="2400" dirty="0">
                <a:sym typeface="Symbol" pitchFamily="18" charset="2"/>
              </a:rPr>
              <a:t> to a problem is a path from the initial state to a goal state.</a:t>
            </a:r>
          </a:p>
          <a:p>
            <a:r>
              <a:rPr lang="en-US" sz="2400" dirty="0">
                <a:sym typeface="Symbol" pitchFamily="18" charset="2"/>
              </a:rPr>
              <a:t>A </a:t>
            </a:r>
            <a:r>
              <a:rPr lang="en-US" sz="2400" dirty="0">
                <a:solidFill>
                  <a:srgbClr val="FF0000"/>
                </a:solidFill>
                <a:sym typeface="Symbol" pitchFamily="18" charset="2"/>
              </a:rPr>
              <a:t>path</a:t>
            </a:r>
            <a:r>
              <a:rPr lang="en-US" sz="2400" dirty="0">
                <a:sym typeface="Symbol" pitchFamily="18" charset="2"/>
              </a:rPr>
              <a:t>  in the state space is a sequence of states connected by a sequence of actions.</a:t>
            </a:r>
          </a:p>
          <a:p>
            <a:r>
              <a:rPr lang="en-US" sz="2400" dirty="0">
                <a:sym typeface="Symbol" pitchFamily="18" charset="2"/>
              </a:rPr>
              <a:t>Solution quality is measured by </a:t>
            </a:r>
            <a:r>
              <a:rPr lang="en-US" sz="2400" dirty="0">
                <a:solidFill>
                  <a:srgbClr val="FF0000"/>
                </a:solidFill>
                <a:sym typeface="Symbol" pitchFamily="18" charset="2"/>
              </a:rPr>
              <a:t>path cost function</a:t>
            </a:r>
            <a:r>
              <a:rPr lang="en-US" sz="2400" dirty="0">
                <a:sym typeface="Symbol" pitchFamily="18" charset="2"/>
              </a:rPr>
              <a:t>.</a:t>
            </a:r>
          </a:p>
          <a:p>
            <a:r>
              <a:rPr lang="en-US" sz="2400" dirty="0">
                <a:sym typeface="Symbol" pitchFamily="18" charset="2"/>
              </a:rPr>
              <a:t>The </a:t>
            </a:r>
            <a:r>
              <a:rPr lang="en-US" sz="2400" dirty="0">
                <a:solidFill>
                  <a:srgbClr val="FF0000"/>
                </a:solidFill>
                <a:sym typeface="Symbol" pitchFamily="18" charset="2"/>
              </a:rPr>
              <a:t>optimal solution</a:t>
            </a:r>
            <a:r>
              <a:rPr lang="en-US" sz="2400" dirty="0">
                <a:sym typeface="Symbol" pitchFamily="18" charset="2"/>
              </a:rPr>
              <a:t> has the lowest path cost among all solutions.</a:t>
            </a:r>
          </a:p>
          <a:p>
            <a:r>
              <a:rPr lang="en-US" sz="2400" dirty="0">
                <a:sym typeface="Symbol" pitchFamily="18" charset="2"/>
              </a:rPr>
              <a:t>The </a:t>
            </a:r>
            <a:r>
              <a:rPr lang="en-US" sz="2400" dirty="0">
                <a:solidFill>
                  <a:srgbClr val="FF0000"/>
                </a:solidFill>
                <a:sym typeface="Symbol" pitchFamily="18" charset="2"/>
              </a:rPr>
              <a:t>state space </a:t>
            </a:r>
            <a:r>
              <a:rPr lang="en-US" sz="2400" dirty="0">
                <a:sym typeface="Symbol" pitchFamily="18" charset="2"/>
              </a:rPr>
              <a:t>is the set of all states reachable from the initial state.</a:t>
            </a:r>
          </a:p>
          <a:p>
            <a:r>
              <a:rPr lang="en-US" sz="2400" i="1" dirty="0">
                <a:sym typeface="Symbol" pitchFamily="18" charset="2"/>
              </a:rPr>
              <a:t>c(x, a, y) </a:t>
            </a:r>
            <a:r>
              <a:rPr lang="en-US" sz="2400" dirty="0">
                <a:sym typeface="Symbol" pitchFamily="18" charset="2"/>
              </a:rPr>
              <a:t>is  </a:t>
            </a:r>
            <a:r>
              <a:rPr lang="en-US" sz="2400" i="1" dirty="0">
                <a:sym typeface="Symbol" pitchFamily="18" charset="2"/>
              </a:rPr>
              <a:t>step cost </a:t>
            </a:r>
            <a:r>
              <a:rPr lang="en-US" sz="2400" dirty="0">
                <a:sym typeface="Symbol" pitchFamily="18" charset="2"/>
              </a:rPr>
              <a:t>of taking action a to go from state </a:t>
            </a:r>
            <a:r>
              <a:rPr lang="en-US" sz="2400" i="1" dirty="0">
                <a:solidFill>
                  <a:srgbClr val="FF0000"/>
                </a:solidFill>
                <a:sym typeface="Symbol" pitchFamily="18" charset="2"/>
              </a:rPr>
              <a:t>x</a:t>
            </a:r>
            <a:r>
              <a:rPr lang="en-US" sz="2400" dirty="0">
                <a:sym typeface="Symbol" pitchFamily="18" charset="2"/>
              </a:rPr>
              <a:t> to state </a:t>
            </a:r>
            <a:r>
              <a:rPr lang="en-US" sz="2400" i="1" dirty="0">
                <a:solidFill>
                  <a:srgbClr val="FF0000"/>
                </a:solidFill>
                <a:sym typeface="Symbol" pitchFamily="18" charset="2"/>
              </a:rPr>
              <a:t>y</a:t>
            </a:r>
            <a:r>
              <a:rPr lang="en-US" sz="2400" dirty="0">
                <a:sym typeface="Symbol" pitchFamily="18" charset="2"/>
              </a:rPr>
              <a:t> .</a:t>
            </a:r>
          </a:p>
          <a:p>
            <a:endParaRPr lang="en-US" sz="2400" dirty="0">
              <a:sym typeface="Symbol" pitchFamily="18" charset="2"/>
            </a:endParaRPr>
          </a:p>
        </p:txBody>
      </p:sp>
      <p:pic>
        <p:nvPicPr>
          <p:cNvPr id="2" name="Picture 1"/>
          <p:cNvPicPr>
            <a:picLocks noChangeAspect="1"/>
          </p:cNvPicPr>
          <p:nvPr/>
        </p:nvPicPr>
        <p:blipFill>
          <a:blip r:embed="rId3"/>
          <a:stretch>
            <a:fillRect/>
          </a:stretch>
        </p:blipFill>
        <p:spPr>
          <a:xfrm>
            <a:off x="2844006" y="5327650"/>
            <a:ext cx="4543425" cy="1419225"/>
          </a:xfrm>
          <a:prstGeom prst="rect">
            <a:avLst/>
          </a:prstGeom>
        </p:spPr>
      </p:pic>
    </p:spTree>
    <p:extLst>
      <p:ext uri="{BB962C8B-B14F-4D97-AF65-F5344CB8AC3E}">
        <p14:creationId xmlns:p14="http://schemas.microsoft.com/office/powerpoint/2010/main" val="793129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4294967295"/>
          </p:nvPr>
        </p:nvSpPr>
        <p:spPr>
          <a:xfrm>
            <a:off x="6553200" y="6397625"/>
            <a:ext cx="2133600" cy="323850"/>
          </a:xfrm>
          <a:prstGeom prst="rect">
            <a:avLst/>
          </a:prstGeom>
        </p:spPr>
        <p:txBody>
          <a:bodyPr/>
          <a:lstStyle/>
          <a:p>
            <a:fld id="{F9DEC270-8B99-4893-9A74-A294C6CE2718}" type="slidenum">
              <a:rPr lang="en-US"/>
              <a:pPr/>
              <a:t>5</a:t>
            </a:fld>
            <a:endParaRPr lang="en-US"/>
          </a:p>
        </p:txBody>
      </p:sp>
      <p:sp>
        <p:nvSpPr>
          <p:cNvPr id="228354" name="Rectangle 2"/>
          <p:cNvSpPr>
            <a:spLocks noGrp="1" noChangeArrowheads="1"/>
          </p:cNvSpPr>
          <p:nvPr>
            <p:ph type="title"/>
          </p:nvPr>
        </p:nvSpPr>
        <p:spPr/>
        <p:txBody>
          <a:bodyPr/>
          <a:lstStyle/>
          <a:p>
            <a:r>
              <a:rPr lang="en-US" dirty="0"/>
              <a:t>Problem Formulation – Example </a:t>
            </a:r>
          </a:p>
        </p:txBody>
      </p:sp>
      <p:sp>
        <p:nvSpPr>
          <p:cNvPr id="228355" name="Rectangle 3"/>
          <p:cNvSpPr>
            <a:spLocks noGrp="1" noChangeArrowheads="1"/>
          </p:cNvSpPr>
          <p:nvPr>
            <p:ph type="body" idx="1"/>
          </p:nvPr>
        </p:nvSpPr>
        <p:spPr/>
        <p:txBody>
          <a:bodyPr/>
          <a:lstStyle/>
          <a:p>
            <a:r>
              <a:rPr lang="en-US" sz="2400" b="1" dirty="0"/>
              <a:t>Puzzle:</a:t>
            </a:r>
          </a:p>
          <a:p>
            <a:endParaRPr lang="en-US" sz="400" b="1" dirty="0"/>
          </a:p>
          <a:p>
            <a:pPr lvl="2"/>
            <a:r>
              <a:rPr lang="en-US" sz="2400" b="1" dirty="0">
                <a:solidFill>
                  <a:srgbClr val="FF0000"/>
                </a:solidFill>
              </a:rPr>
              <a:t>Initial State:</a:t>
            </a:r>
          </a:p>
          <a:p>
            <a:pPr lvl="4">
              <a:buClr>
                <a:srgbClr val="0070C0"/>
              </a:buClr>
            </a:pPr>
            <a:r>
              <a:rPr lang="en-US" sz="2400" dirty="0">
                <a:sym typeface="Wingdings" pitchFamily="2" charset="2"/>
              </a:rPr>
              <a:t>Random arrangement of boxes</a:t>
            </a:r>
          </a:p>
          <a:p>
            <a:pPr lvl="4">
              <a:buClr>
                <a:srgbClr val="0070C0"/>
              </a:buClr>
            </a:pPr>
            <a:endParaRPr lang="en-US" sz="400" dirty="0">
              <a:sym typeface="Wingdings" pitchFamily="2" charset="2"/>
            </a:endParaRPr>
          </a:p>
          <a:p>
            <a:pPr lvl="2"/>
            <a:r>
              <a:rPr lang="en-US" sz="2400" b="1" dirty="0">
                <a:solidFill>
                  <a:srgbClr val="FF0000"/>
                </a:solidFill>
                <a:sym typeface="Wingdings" pitchFamily="2" charset="2"/>
              </a:rPr>
              <a:t>Successor function:</a:t>
            </a:r>
          </a:p>
          <a:p>
            <a:pPr lvl="4">
              <a:buClr>
                <a:srgbClr val="0070C0"/>
              </a:buClr>
            </a:pPr>
            <a:r>
              <a:rPr lang="en-US" sz="2400" dirty="0">
                <a:sym typeface="Wingdings" pitchFamily="2" charset="2"/>
              </a:rPr>
              <a:t>Blank move left, right, up, down</a:t>
            </a:r>
          </a:p>
          <a:p>
            <a:pPr lvl="4">
              <a:buClr>
                <a:srgbClr val="0070C0"/>
              </a:buClr>
            </a:pPr>
            <a:endParaRPr lang="en-US" sz="400" dirty="0">
              <a:sym typeface="Wingdings" pitchFamily="2" charset="2"/>
            </a:endParaRPr>
          </a:p>
          <a:p>
            <a:pPr lvl="2"/>
            <a:r>
              <a:rPr lang="en-US" sz="2400" b="1" dirty="0">
                <a:solidFill>
                  <a:srgbClr val="FF0000"/>
                </a:solidFill>
                <a:sym typeface="Wingdings" pitchFamily="2" charset="2"/>
              </a:rPr>
              <a:t>Goal test:</a:t>
            </a:r>
          </a:p>
          <a:p>
            <a:pPr lvl="4">
              <a:buClr>
                <a:srgbClr val="0070C0"/>
              </a:buClr>
            </a:pPr>
            <a:r>
              <a:rPr lang="en-US" sz="2400" dirty="0">
                <a:sym typeface="Wingdings" pitchFamily="2" charset="2"/>
              </a:rPr>
              <a:t>Boxes in their places</a:t>
            </a:r>
          </a:p>
          <a:p>
            <a:pPr lvl="4">
              <a:buClr>
                <a:srgbClr val="0070C0"/>
              </a:buClr>
            </a:pPr>
            <a:endParaRPr lang="en-US" sz="400" dirty="0">
              <a:sym typeface="Wingdings" pitchFamily="2" charset="2"/>
            </a:endParaRPr>
          </a:p>
          <a:p>
            <a:pPr lvl="2"/>
            <a:r>
              <a:rPr lang="en-US" sz="2400" b="1" dirty="0">
                <a:solidFill>
                  <a:srgbClr val="FF0000"/>
                </a:solidFill>
                <a:sym typeface="Wingdings" pitchFamily="2" charset="2"/>
              </a:rPr>
              <a:t>Path cost:</a:t>
            </a:r>
          </a:p>
          <a:p>
            <a:pPr lvl="4">
              <a:buClr>
                <a:srgbClr val="0070C0"/>
              </a:buClr>
            </a:pPr>
            <a:r>
              <a:rPr lang="en-US" sz="2400" dirty="0">
                <a:sym typeface="Wingdings" pitchFamily="2" charset="2"/>
              </a:rPr>
              <a:t>Each move cost one</a:t>
            </a:r>
            <a:endParaRPr lang="en-US" sz="2400" dirty="0"/>
          </a:p>
        </p:txBody>
      </p:sp>
    </p:spTree>
    <p:extLst>
      <p:ext uri="{BB962C8B-B14F-4D97-AF65-F5344CB8AC3E}">
        <p14:creationId xmlns:p14="http://schemas.microsoft.com/office/powerpoint/2010/main" val="4230890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4294967295"/>
          </p:nvPr>
        </p:nvSpPr>
        <p:spPr>
          <a:xfrm>
            <a:off x="6553200" y="6397625"/>
            <a:ext cx="2133600" cy="323850"/>
          </a:xfrm>
          <a:prstGeom prst="rect">
            <a:avLst/>
          </a:prstGeom>
        </p:spPr>
        <p:txBody>
          <a:bodyPr/>
          <a:lstStyle/>
          <a:p>
            <a:fld id="{F9DEC270-8B99-4893-9A74-A294C6CE2718}" type="slidenum">
              <a:rPr lang="en-US"/>
              <a:pPr/>
              <a:t>6</a:t>
            </a:fld>
            <a:endParaRPr lang="en-US"/>
          </a:p>
        </p:txBody>
      </p:sp>
      <p:sp>
        <p:nvSpPr>
          <p:cNvPr id="228354" name="Rectangle 2"/>
          <p:cNvSpPr>
            <a:spLocks noGrp="1" noChangeArrowheads="1"/>
          </p:cNvSpPr>
          <p:nvPr>
            <p:ph type="title"/>
          </p:nvPr>
        </p:nvSpPr>
        <p:spPr/>
        <p:txBody>
          <a:bodyPr/>
          <a:lstStyle/>
          <a:p>
            <a:r>
              <a:rPr lang="en-US" dirty="0"/>
              <a:t>Problem Formulation – Example </a:t>
            </a:r>
          </a:p>
        </p:txBody>
      </p:sp>
      <p:sp>
        <p:nvSpPr>
          <p:cNvPr id="228355" name="Rectangle 3"/>
          <p:cNvSpPr>
            <a:spLocks noGrp="1" noChangeArrowheads="1"/>
          </p:cNvSpPr>
          <p:nvPr>
            <p:ph type="body" idx="1"/>
          </p:nvPr>
        </p:nvSpPr>
        <p:spPr/>
        <p:txBody>
          <a:bodyPr/>
          <a:lstStyle/>
          <a:p>
            <a:r>
              <a:rPr lang="en-US" sz="2400" b="1" dirty="0"/>
              <a:t>Airline travel problem ( example of </a:t>
            </a:r>
            <a:r>
              <a:rPr lang="en-US" sz="2400" b="1" dirty="0">
                <a:solidFill>
                  <a:srgbClr val="FF0000"/>
                </a:solidFill>
              </a:rPr>
              <a:t>Route finding</a:t>
            </a:r>
            <a:r>
              <a:rPr lang="en-US" sz="2400" b="1" dirty="0"/>
              <a:t>):</a:t>
            </a:r>
            <a:endParaRPr lang="en-US" sz="2000" b="1" dirty="0"/>
          </a:p>
          <a:p>
            <a:endParaRPr lang="en-US" sz="400" b="1" dirty="0"/>
          </a:p>
          <a:p>
            <a:pPr lvl="2"/>
            <a:r>
              <a:rPr lang="en-US" sz="2400" b="1" dirty="0">
                <a:solidFill>
                  <a:srgbClr val="FF0000"/>
                </a:solidFill>
              </a:rPr>
              <a:t>Initial State:</a:t>
            </a:r>
          </a:p>
          <a:p>
            <a:pPr lvl="4">
              <a:buClr>
                <a:srgbClr val="0070C0"/>
              </a:buClr>
            </a:pPr>
            <a:r>
              <a:rPr lang="en-US" sz="2400" dirty="0">
                <a:sym typeface="Wingdings" pitchFamily="2" charset="2"/>
              </a:rPr>
              <a:t>specified by the problem</a:t>
            </a:r>
            <a:endParaRPr lang="en-US" sz="400" dirty="0">
              <a:sym typeface="Wingdings" pitchFamily="2" charset="2"/>
            </a:endParaRPr>
          </a:p>
          <a:p>
            <a:pPr lvl="2"/>
            <a:r>
              <a:rPr lang="en-US" sz="2400" b="1" dirty="0">
                <a:solidFill>
                  <a:srgbClr val="FF0000"/>
                </a:solidFill>
                <a:sym typeface="Wingdings" pitchFamily="2" charset="2"/>
              </a:rPr>
              <a:t>Successor function:</a:t>
            </a:r>
          </a:p>
          <a:p>
            <a:pPr lvl="4">
              <a:buClr>
                <a:srgbClr val="0070C0"/>
              </a:buClr>
            </a:pPr>
            <a:r>
              <a:rPr lang="en-US" sz="2400" dirty="0">
                <a:sym typeface="Wingdings" pitchFamily="2" charset="2"/>
              </a:rPr>
              <a:t>the  states  resulting  from  taking  any  scheduled  flight, leaving later than the current time.</a:t>
            </a:r>
            <a:endParaRPr lang="en-US" sz="400" dirty="0">
              <a:sym typeface="Wingdings" pitchFamily="2" charset="2"/>
            </a:endParaRPr>
          </a:p>
          <a:p>
            <a:pPr lvl="2"/>
            <a:r>
              <a:rPr lang="en-US" sz="2400" b="1" dirty="0">
                <a:solidFill>
                  <a:srgbClr val="FF0000"/>
                </a:solidFill>
                <a:sym typeface="Wingdings" pitchFamily="2" charset="2"/>
              </a:rPr>
              <a:t>Goal test:</a:t>
            </a:r>
          </a:p>
          <a:p>
            <a:pPr lvl="4">
              <a:buClr>
                <a:srgbClr val="0070C0"/>
              </a:buClr>
            </a:pPr>
            <a:r>
              <a:rPr lang="en-US" sz="2400" dirty="0">
                <a:sym typeface="Wingdings" pitchFamily="2" charset="2"/>
              </a:rPr>
              <a:t>are we at the destination on time.</a:t>
            </a:r>
            <a:endParaRPr lang="en-US" sz="400" dirty="0">
              <a:sym typeface="Wingdings" pitchFamily="2" charset="2"/>
            </a:endParaRPr>
          </a:p>
          <a:p>
            <a:pPr lvl="2"/>
            <a:r>
              <a:rPr lang="en-US" sz="2400" b="1" dirty="0">
                <a:solidFill>
                  <a:srgbClr val="FF0000"/>
                </a:solidFill>
                <a:sym typeface="Wingdings" pitchFamily="2" charset="2"/>
              </a:rPr>
              <a:t>Path cost:</a:t>
            </a:r>
          </a:p>
          <a:p>
            <a:pPr lvl="4">
              <a:buClr>
                <a:srgbClr val="0070C0"/>
              </a:buClr>
            </a:pPr>
            <a:r>
              <a:rPr lang="en-US" sz="2400" dirty="0">
                <a:sym typeface="Wingdings" pitchFamily="2" charset="2"/>
              </a:rPr>
              <a:t>depends on monetary cost, waiting time, etc.</a:t>
            </a:r>
            <a:endParaRPr lang="en-US" sz="2400" dirty="0"/>
          </a:p>
        </p:txBody>
      </p:sp>
    </p:spTree>
    <p:extLst>
      <p:ext uri="{BB962C8B-B14F-4D97-AF65-F5344CB8AC3E}">
        <p14:creationId xmlns:p14="http://schemas.microsoft.com/office/powerpoint/2010/main" val="1849973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4294967295"/>
          </p:nvPr>
        </p:nvSpPr>
        <p:spPr>
          <a:xfrm>
            <a:off x="6553200" y="6397625"/>
            <a:ext cx="2133600" cy="323850"/>
          </a:xfrm>
          <a:prstGeom prst="rect">
            <a:avLst/>
          </a:prstGeom>
        </p:spPr>
        <p:txBody>
          <a:bodyPr/>
          <a:lstStyle/>
          <a:p>
            <a:fld id="{F9DEC270-8B99-4893-9A74-A294C6CE2718}" type="slidenum">
              <a:rPr lang="en-US"/>
              <a:pPr/>
              <a:t>7</a:t>
            </a:fld>
            <a:endParaRPr lang="en-US"/>
          </a:p>
        </p:txBody>
      </p:sp>
      <p:sp>
        <p:nvSpPr>
          <p:cNvPr id="228354" name="Rectangle 2"/>
          <p:cNvSpPr>
            <a:spLocks noGrp="1" noChangeArrowheads="1"/>
          </p:cNvSpPr>
          <p:nvPr>
            <p:ph type="title"/>
          </p:nvPr>
        </p:nvSpPr>
        <p:spPr/>
        <p:txBody>
          <a:bodyPr/>
          <a:lstStyle/>
          <a:p>
            <a:r>
              <a:rPr lang="en-US" dirty="0"/>
              <a:t>Tree Search– Puzzle </a:t>
            </a:r>
          </a:p>
        </p:txBody>
      </p:sp>
      <p:graphicFrame>
        <p:nvGraphicFramePr>
          <p:cNvPr id="3" name="Table 2"/>
          <p:cNvGraphicFramePr>
            <a:graphicFrameLocks noGrp="1"/>
          </p:cNvGraphicFramePr>
          <p:nvPr>
            <p:extLst>
              <p:ext uri="{D42A27DB-BD31-4B8C-83A1-F6EECF244321}">
                <p14:modId xmlns:p14="http://schemas.microsoft.com/office/powerpoint/2010/main" val="3773922445"/>
              </p:ext>
            </p:extLst>
          </p:nvPr>
        </p:nvGraphicFramePr>
        <p:xfrm>
          <a:off x="3657600" y="1734285"/>
          <a:ext cx="1981200" cy="1188720"/>
        </p:xfrm>
        <a:graphic>
          <a:graphicData uri="http://schemas.openxmlformats.org/drawingml/2006/table">
            <a:tbl>
              <a:tblPr firstRow="1" bandRow="1">
                <a:tableStyleId>{5940675A-B579-460E-94D1-54222C63F5DA}</a:tableStyleId>
              </a:tblPr>
              <a:tblGrid>
                <a:gridCol w="660400">
                  <a:extLst>
                    <a:ext uri="{9D8B030D-6E8A-4147-A177-3AD203B41FA5}">
                      <a16:colId xmlns="" xmlns:a16="http://schemas.microsoft.com/office/drawing/2014/main" val="20000"/>
                    </a:ext>
                  </a:extLst>
                </a:gridCol>
                <a:gridCol w="660400">
                  <a:extLst>
                    <a:ext uri="{9D8B030D-6E8A-4147-A177-3AD203B41FA5}">
                      <a16:colId xmlns="" xmlns:a16="http://schemas.microsoft.com/office/drawing/2014/main" val="20001"/>
                    </a:ext>
                  </a:extLst>
                </a:gridCol>
                <a:gridCol w="660400">
                  <a:extLst>
                    <a:ext uri="{9D8B030D-6E8A-4147-A177-3AD203B41FA5}">
                      <a16:colId xmlns="" xmlns:a16="http://schemas.microsoft.com/office/drawing/2014/main" val="20002"/>
                    </a:ext>
                  </a:extLst>
                </a:gridCol>
              </a:tblGrid>
              <a:tr h="381000">
                <a:tc>
                  <a:txBody>
                    <a:bodyPr/>
                    <a:lstStyle/>
                    <a:p>
                      <a:pPr algn="ctr"/>
                      <a:r>
                        <a:rPr lang="en-US" sz="2000" dirty="0"/>
                        <a:t>1</a:t>
                      </a:r>
                    </a:p>
                  </a:txBody>
                  <a:tcPr/>
                </a:tc>
                <a:tc>
                  <a:txBody>
                    <a:bodyPr/>
                    <a:lstStyle/>
                    <a:p>
                      <a:pPr algn="ctr"/>
                      <a:r>
                        <a:rPr lang="en-US" sz="2000" dirty="0"/>
                        <a:t>5</a:t>
                      </a:r>
                    </a:p>
                  </a:txBody>
                  <a:tcPr/>
                </a:tc>
                <a:tc>
                  <a:txBody>
                    <a:bodyPr/>
                    <a:lstStyle/>
                    <a:p>
                      <a:pPr algn="ctr"/>
                      <a:r>
                        <a:rPr lang="en-US" sz="2000" dirty="0"/>
                        <a:t>8</a:t>
                      </a:r>
                    </a:p>
                  </a:txBody>
                  <a:tcPr/>
                </a:tc>
                <a:extLst>
                  <a:ext uri="{0D108BD9-81ED-4DB2-BD59-A6C34878D82A}">
                    <a16:rowId xmlns="" xmlns:a16="http://schemas.microsoft.com/office/drawing/2014/main" val="10000"/>
                  </a:ext>
                </a:extLst>
              </a:tr>
              <a:tr h="381000">
                <a:tc>
                  <a:txBody>
                    <a:bodyPr/>
                    <a:lstStyle/>
                    <a:p>
                      <a:pPr algn="ctr"/>
                      <a:r>
                        <a:rPr lang="en-US" sz="2000" dirty="0"/>
                        <a:t>2</a:t>
                      </a:r>
                    </a:p>
                  </a:txBody>
                  <a:tcPr/>
                </a:tc>
                <a:tc>
                  <a:txBody>
                    <a:bodyPr/>
                    <a:lstStyle/>
                    <a:p>
                      <a:pPr algn="ctr"/>
                      <a:r>
                        <a:rPr lang="en-US" sz="2000" dirty="0"/>
                        <a:t>4</a:t>
                      </a:r>
                    </a:p>
                  </a:txBody>
                  <a:tcPr/>
                </a:tc>
                <a:tc>
                  <a:txBody>
                    <a:bodyPr/>
                    <a:lstStyle/>
                    <a:p>
                      <a:pPr algn="ctr"/>
                      <a:r>
                        <a:rPr lang="en-US" sz="2000" dirty="0"/>
                        <a:t>7</a:t>
                      </a:r>
                    </a:p>
                  </a:txBody>
                  <a:tcPr/>
                </a:tc>
                <a:extLst>
                  <a:ext uri="{0D108BD9-81ED-4DB2-BD59-A6C34878D82A}">
                    <a16:rowId xmlns="" xmlns:a16="http://schemas.microsoft.com/office/drawing/2014/main" val="10001"/>
                  </a:ext>
                </a:extLst>
              </a:tr>
              <a:tr h="381000">
                <a:tc>
                  <a:txBody>
                    <a:bodyPr/>
                    <a:lstStyle/>
                    <a:p>
                      <a:pPr algn="ctr"/>
                      <a:r>
                        <a:rPr lang="en-US" sz="2000" dirty="0"/>
                        <a:t>6</a:t>
                      </a:r>
                    </a:p>
                  </a:txBody>
                  <a:tcPr/>
                </a:tc>
                <a:tc>
                  <a:txBody>
                    <a:bodyPr/>
                    <a:lstStyle/>
                    <a:p>
                      <a:pPr algn="ctr"/>
                      <a:endParaRPr lang="en-US" sz="2000" dirty="0"/>
                    </a:p>
                  </a:txBody>
                  <a:tcPr/>
                </a:tc>
                <a:tc>
                  <a:txBody>
                    <a:bodyPr/>
                    <a:lstStyle/>
                    <a:p>
                      <a:pPr algn="ctr"/>
                      <a:r>
                        <a:rPr lang="en-US" sz="2000" dirty="0"/>
                        <a:t>3</a:t>
                      </a:r>
                    </a:p>
                  </a:txBody>
                  <a:tcPr/>
                </a:tc>
                <a:extLst>
                  <a:ext uri="{0D108BD9-81ED-4DB2-BD59-A6C34878D82A}">
                    <a16:rowId xmlns=""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71619213"/>
              </p:ext>
            </p:extLst>
          </p:nvPr>
        </p:nvGraphicFramePr>
        <p:xfrm>
          <a:off x="381000" y="3581400"/>
          <a:ext cx="1981200" cy="1188720"/>
        </p:xfrm>
        <a:graphic>
          <a:graphicData uri="http://schemas.openxmlformats.org/drawingml/2006/table">
            <a:tbl>
              <a:tblPr firstRow="1" bandRow="1">
                <a:tableStyleId>{5940675A-B579-460E-94D1-54222C63F5DA}</a:tableStyleId>
              </a:tblPr>
              <a:tblGrid>
                <a:gridCol w="660400">
                  <a:extLst>
                    <a:ext uri="{9D8B030D-6E8A-4147-A177-3AD203B41FA5}">
                      <a16:colId xmlns="" xmlns:a16="http://schemas.microsoft.com/office/drawing/2014/main" val="20000"/>
                    </a:ext>
                  </a:extLst>
                </a:gridCol>
                <a:gridCol w="660400">
                  <a:extLst>
                    <a:ext uri="{9D8B030D-6E8A-4147-A177-3AD203B41FA5}">
                      <a16:colId xmlns="" xmlns:a16="http://schemas.microsoft.com/office/drawing/2014/main" val="20001"/>
                    </a:ext>
                  </a:extLst>
                </a:gridCol>
                <a:gridCol w="660400">
                  <a:extLst>
                    <a:ext uri="{9D8B030D-6E8A-4147-A177-3AD203B41FA5}">
                      <a16:colId xmlns="" xmlns:a16="http://schemas.microsoft.com/office/drawing/2014/main" val="20002"/>
                    </a:ext>
                  </a:extLst>
                </a:gridCol>
              </a:tblGrid>
              <a:tr h="381000">
                <a:tc>
                  <a:txBody>
                    <a:bodyPr/>
                    <a:lstStyle/>
                    <a:p>
                      <a:pPr algn="ctr"/>
                      <a:r>
                        <a:rPr lang="en-US" sz="2000" dirty="0"/>
                        <a:t>1</a:t>
                      </a:r>
                    </a:p>
                  </a:txBody>
                  <a:tcPr/>
                </a:tc>
                <a:tc>
                  <a:txBody>
                    <a:bodyPr/>
                    <a:lstStyle/>
                    <a:p>
                      <a:pPr algn="ctr"/>
                      <a:r>
                        <a:rPr lang="en-US" sz="2000" dirty="0"/>
                        <a:t>5</a:t>
                      </a:r>
                    </a:p>
                  </a:txBody>
                  <a:tcPr/>
                </a:tc>
                <a:tc>
                  <a:txBody>
                    <a:bodyPr/>
                    <a:lstStyle/>
                    <a:p>
                      <a:pPr algn="ctr"/>
                      <a:r>
                        <a:rPr lang="en-US" sz="2000" dirty="0"/>
                        <a:t>8</a:t>
                      </a:r>
                    </a:p>
                  </a:txBody>
                  <a:tcPr/>
                </a:tc>
                <a:extLst>
                  <a:ext uri="{0D108BD9-81ED-4DB2-BD59-A6C34878D82A}">
                    <a16:rowId xmlns="" xmlns:a16="http://schemas.microsoft.com/office/drawing/2014/main" val="10000"/>
                  </a:ext>
                </a:extLst>
              </a:tr>
              <a:tr h="381000">
                <a:tc>
                  <a:txBody>
                    <a:bodyPr/>
                    <a:lstStyle/>
                    <a:p>
                      <a:pPr algn="ctr"/>
                      <a:r>
                        <a:rPr lang="en-US" sz="2000" dirty="0"/>
                        <a:t>2</a:t>
                      </a:r>
                    </a:p>
                  </a:txBody>
                  <a:tcPr/>
                </a:tc>
                <a:tc>
                  <a:txBody>
                    <a:bodyPr/>
                    <a:lstStyle/>
                    <a:p>
                      <a:pPr algn="ctr"/>
                      <a:r>
                        <a:rPr lang="en-US" sz="2000" dirty="0"/>
                        <a:t>4</a:t>
                      </a:r>
                    </a:p>
                  </a:txBody>
                  <a:tcPr/>
                </a:tc>
                <a:tc>
                  <a:txBody>
                    <a:bodyPr/>
                    <a:lstStyle/>
                    <a:p>
                      <a:pPr algn="ctr"/>
                      <a:r>
                        <a:rPr lang="en-US" sz="2000" dirty="0"/>
                        <a:t>7</a:t>
                      </a:r>
                    </a:p>
                  </a:txBody>
                  <a:tcPr/>
                </a:tc>
                <a:extLst>
                  <a:ext uri="{0D108BD9-81ED-4DB2-BD59-A6C34878D82A}">
                    <a16:rowId xmlns="" xmlns:a16="http://schemas.microsoft.com/office/drawing/2014/main" val="10001"/>
                  </a:ext>
                </a:extLst>
              </a:tr>
              <a:tr h="381000">
                <a:tc>
                  <a:txBody>
                    <a:bodyPr/>
                    <a:lstStyle/>
                    <a:p>
                      <a:pPr algn="ctr"/>
                      <a:endParaRPr lang="en-US" sz="2000" dirty="0"/>
                    </a:p>
                  </a:txBody>
                  <a:tcPr/>
                </a:tc>
                <a:tc>
                  <a:txBody>
                    <a:bodyPr/>
                    <a:lstStyle/>
                    <a:p>
                      <a:pPr algn="ctr"/>
                      <a:r>
                        <a:rPr lang="en-US" sz="2000" dirty="0"/>
                        <a:t>6</a:t>
                      </a:r>
                    </a:p>
                  </a:txBody>
                  <a:tcPr/>
                </a:tc>
                <a:tc>
                  <a:txBody>
                    <a:bodyPr/>
                    <a:lstStyle/>
                    <a:p>
                      <a:pPr algn="ctr"/>
                      <a:r>
                        <a:rPr lang="en-US" sz="2000" dirty="0"/>
                        <a:t>3</a:t>
                      </a:r>
                    </a:p>
                  </a:txBody>
                  <a:tcPr/>
                </a:tc>
                <a:extLst>
                  <a:ext uri="{0D108BD9-81ED-4DB2-BD59-A6C34878D82A}">
                    <a16:rowId xmlns=""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26816608"/>
              </p:ext>
            </p:extLst>
          </p:nvPr>
        </p:nvGraphicFramePr>
        <p:xfrm>
          <a:off x="3733800" y="3581400"/>
          <a:ext cx="1981200" cy="1188720"/>
        </p:xfrm>
        <a:graphic>
          <a:graphicData uri="http://schemas.openxmlformats.org/drawingml/2006/table">
            <a:tbl>
              <a:tblPr firstRow="1" bandRow="1">
                <a:tableStyleId>{5940675A-B579-460E-94D1-54222C63F5DA}</a:tableStyleId>
              </a:tblPr>
              <a:tblGrid>
                <a:gridCol w="660400">
                  <a:extLst>
                    <a:ext uri="{9D8B030D-6E8A-4147-A177-3AD203B41FA5}">
                      <a16:colId xmlns="" xmlns:a16="http://schemas.microsoft.com/office/drawing/2014/main" val="20000"/>
                    </a:ext>
                  </a:extLst>
                </a:gridCol>
                <a:gridCol w="660400">
                  <a:extLst>
                    <a:ext uri="{9D8B030D-6E8A-4147-A177-3AD203B41FA5}">
                      <a16:colId xmlns="" xmlns:a16="http://schemas.microsoft.com/office/drawing/2014/main" val="20001"/>
                    </a:ext>
                  </a:extLst>
                </a:gridCol>
                <a:gridCol w="660400">
                  <a:extLst>
                    <a:ext uri="{9D8B030D-6E8A-4147-A177-3AD203B41FA5}">
                      <a16:colId xmlns="" xmlns:a16="http://schemas.microsoft.com/office/drawing/2014/main" val="20002"/>
                    </a:ext>
                  </a:extLst>
                </a:gridCol>
              </a:tblGrid>
              <a:tr h="381000">
                <a:tc>
                  <a:txBody>
                    <a:bodyPr/>
                    <a:lstStyle/>
                    <a:p>
                      <a:pPr algn="ctr"/>
                      <a:r>
                        <a:rPr lang="en-US" sz="2000" dirty="0"/>
                        <a:t>1</a:t>
                      </a:r>
                    </a:p>
                  </a:txBody>
                  <a:tcPr/>
                </a:tc>
                <a:tc>
                  <a:txBody>
                    <a:bodyPr/>
                    <a:lstStyle/>
                    <a:p>
                      <a:pPr algn="ctr"/>
                      <a:r>
                        <a:rPr lang="en-US" sz="2000" dirty="0"/>
                        <a:t>5</a:t>
                      </a:r>
                    </a:p>
                  </a:txBody>
                  <a:tcPr/>
                </a:tc>
                <a:tc>
                  <a:txBody>
                    <a:bodyPr/>
                    <a:lstStyle/>
                    <a:p>
                      <a:pPr algn="ctr"/>
                      <a:r>
                        <a:rPr lang="en-US" sz="2000" dirty="0"/>
                        <a:t>8</a:t>
                      </a:r>
                    </a:p>
                  </a:txBody>
                  <a:tcPr/>
                </a:tc>
                <a:extLst>
                  <a:ext uri="{0D108BD9-81ED-4DB2-BD59-A6C34878D82A}">
                    <a16:rowId xmlns="" xmlns:a16="http://schemas.microsoft.com/office/drawing/2014/main" val="10000"/>
                  </a:ext>
                </a:extLst>
              </a:tr>
              <a:tr h="381000">
                <a:tc>
                  <a:txBody>
                    <a:bodyPr/>
                    <a:lstStyle/>
                    <a:p>
                      <a:pPr algn="ctr"/>
                      <a:r>
                        <a:rPr lang="en-US" sz="2000" dirty="0"/>
                        <a:t>2</a:t>
                      </a:r>
                    </a:p>
                  </a:txBody>
                  <a:tcPr/>
                </a:tc>
                <a:tc>
                  <a:txBody>
                    <a:bodyPr/>
                    <a:lstStyle/>
                    <a:p>
                      <a:pPr algn="ctr"/>
                      <a:r>
                        <a:rPr lang="en-US" sz="2000" dirty="0"/>
                        <a:t>4</a:t>
                      </a:r>
                    </a:p>
                  </a:txBody>
                  <a:tcPr/>
                </a:tc>
                <a:tc>
                  <a:txBody>
                    <a:bodyPr/>
                    <a:lstStyle/>
                    <a:p>
                      <a:pPr algn="ctr"/>
                      <a:r>
                        <a:rPr lang="en-US" sz="2000" dirty="0"/>
                        <a:t>7</a:t>
                      </a:r>
                    </a:p>
                  </a:txBody>
                  <a:tcPr/>
                </a:tc>
                <a:extLst>
                  <a:ext uri="{0D108BD9-81ED-4DB2-BD59-A6C34878D82A}">
                    <a16:rowId xmlns="" xmlns:a16="http://schemas.microsoft.com/office/drawing/2014/main" val="10001"/>
                  </a:ext>
                </a:extLst>
              </a:tr>
              <a:tr h="381000">
                <a:tc>
                  <a:txBody>
                    <a:bodyPr/>
                    <a:lstStyle/>
                    <a:p>
                      <a:pPr algn="ctr"/>
                      <a:r>
                        <a:rPr lang="en-US" sz="2000" dirty="0"/>
                        <a:t>6</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t>3</a:t>
                      </a:r>
                    </a:p>
                  </a:txBody>
                  <a:tcPr/>
                </a:tc>
                <a:tc>
                  <a:txBody>
                    <a:bodyPr/>
                    <a:lstStyle/>
                    <a:p>
                      <a:pPr algn="ctr"/>
                      <a:endParaRPr lang="en-US" sz="2000" dirty="0"/>
                    </a:p>
                  </a:txBody>
                  <a:tcPr/>
                </a:tc>
                <a:extLst>
                  <a:ext uri="{0D108BD9-81ED-4DB2-BD59-A6C34878D82A}">
                    <a16:rowId xmlns="" xmlns:a16="http://schemas.microsoft.com/office/drawing/2014/main" val="100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115775110"/>
              </p:ext>
            </p:extLst>
          </p:nvPr>
        </p:nvGraphicFramePr>
        <p:xfrm>
          <a:off x="6781800" y="3581400"/>
          <a:ext cx="1981200" cy="1188720"/>
        </p:xfrm>
        <a:graphic>
          <a:graphicData uri="http://schemas.openxmlformats.org/drawingml/2006/table">
            <a:tbl>
              <a:tblPr firstRow="1" bandRow="1">
                <a:tableStyleId>{5940675A-B579-460E-94D1-54222C63F5DA}</a:tableStyleId>
              </a:tblPr>
              <a:tblGrid>
                <a:gridCol w="660400">
                  <a:extLst>
                    <a:ext uri="{9D8B030D-6E8A-4147-A177-3AD203B41FA5}">
                      <a16:colId xmlns="" xmlns:a16="http://schemas.microsoft.com/office/drawing/2014/main" val="20000"/>
                    </a:ext>
                  </a:extLst>
                </a:gridCol>
                <a:gridCol w="660400">
                  <a:extLst>
                    <a:ext uri="{9D8B030D-6E8A-4147-A177-3AD203B41FA5}">
                      <a16:colId xmlns="" xmlns:a16="http://schemas.microsoft.com/office/drawing/2014/main" val="20001"/>
                    </a:ext>
                  </a:extLst>
                </a:gridCol>
                <a:gridCol w="660400">
                  <a:extLst>
                    <a:ext uri="{9D8B030D-6E8A-4147-A177-3AD203B41FA5}">
                      <a16:colId xmlns="" xmlns:a16="http://schemas.microsoft.com/office/drawing/2014/main" val="20002"/>
                    </a:ext>
                  </a:extLst>
                </a:gridCol>
              </a:tblGrid>
              <a:tr h="381000">
                <a:tc>
                  <a:txBody>
                    <a:bodyPr/>
                    <a:lstStyle/>
                    <a:p>
                      <a:pPr algn="ctr"/>
                      <a:r>
                        <a:rPr lang="en-US" sz="2000" dirty="0"/>
                        <a:t>1</a:t>
                      </a:r>
                    </a:p>
                  </a:txBody>
                  <a:tcPr/>
                </a:tc>
                <a:tc>
                  <a:txBody>
                    <a:bodyPr/>
                    <a:lstStyle/>
                    <a:p>
                      <a:pPr algn="ctr"/>
                      <a:r>
                        <a:rPr lang="en-US" sz="2000" dirty="0"/>
                        <a:t>5</a:t>
                      </a:r>
                    </a:p>
                  </a:txBody>
                  <a:tcPr/>
                </a:tc>
                <a:tc>
                  <a:txBody>
                    <a:bodyPr/>
                    <a:lstStyle/>
                    <a:p>
                      <a:pPr algn="ctr"/>
                      <a:r>
                        <a:rPr lang="en-US" sz="2000" dirty="0"/>
                        <a:t>8</a:t>
                      </a:r>
                    </a:p>
                  </a:txBody>
                  <a:tcPr/>
                </a:tc>
                <a:extLst>
                  <a:ext uri="{0D108BD9-81ED-4DB2-BD59-A6C34878D82A}">
                    <a16:rowId xmlns="" xmlns:a16="http://schemas.microsoft.com/office/drawing/2014/main" val="10000"/>
                  </a:ext>
                </a:extLst>
              </a:tr>
              <a:tr h="381000">
                <a:tc>
                  <a:txBody>
                    <a:bodyPr/>
                    <a:lstStyle/>
                    <a:p>
                      <a:pPr algn="ctr"/>
                      <a:r>
                        <a:rPr lang="en-US" sz="2000" dirty="0"/>
                        <a:t>2</a:t>
                      </a:r>
                    </a:p>
                  </a:txBody>
                  <a:tcPr/>
                </a:tc>
                <a:tc>
                  <a:txBody>
                    <a:bodyPr/>
                    <a:lstStyle/>
                    <a:p>
                      <a:pPr algn="ctr"/>
                      <a:endParaRPr lang="en-US" sz="2000" dirty="0"/>
                    </a:p>
                  </a:txBody>
                  <a:tcPr/>
                </a:tc>
                <a:tc>
                  <a:txBody>
                    <a:bodyPr/>
                    <a:lstStyle/>
                    <a:p>
                      <a:pPr algn="ctr"/>
                      <a:r>
                        <a:rPr lang="en-US" sz="2000" dirty="0"/>
                        <a:t>7</a:t>
                      </a:r>
                    </a:p>
                  </a:txBody>
                  <a:tcPr/>
                </a:tc>
                <a:extLst>
                  <a:ext uri="{0D108BD9-81ED-4DB2-BD59-A6C34878D82A}">
                    <a16:rowId xmlns="" xmlns:a16="http://schemas.microsoft.com/office/drawing/2014/main" val="10001"/>
                  </a:ext>
                </a:extLst>
              </a:tr>
              <a:tr h="381000">
                <a:tc>
                  <a:txBody>
                    <a:bodyPr/>
                    <a:lstStyle/>
                    <a:p>
                      <a:pPr algn="ctr"/>
                      <a:r>
                        <a:rPr lang="en-US" sz="2000" dirty="0"/>
                        <a:t>6</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t>4</a:t>
                      </a:r>
                    </a:p>
                  </a:txBody>
                  <a:tcPr/>
                </a:tc>
                <a:tc>
                  <a:txBody>
                    <a:bodyPr/>
                    <a:lstStyle/>
                    <a:p>
                      <a:pPr algn="ctr"/>
                      <a:r>
                        <a:rPr lang="en-US" sz="2000" dirty="0"/>
                        <a:t>3</a:t>
                      </a:r>
                    </a:p>
                  </a:txBody>
                  <a:tcPr/>
                </a:tc>
                <a:extLst>
                  <a:ext uri="{0D108BD9-81ED-4DB2-BD59-A6C34878D82A}">
                    <a16:rowId xmlns="" xmlns:a16="http://schemas.microsoft.com/office/drawing/2014/main" val="10002"/>
                  </a:ext>
                </a:extLst>
              </a:tr>
            </a:tbl>
          </a:graphicData>
        </a:graphic>
      </p:graphicFrame>
      <p:cxnSp>
        <p:nvCxnSpPr>
          <p:cNvPr id="5" name="Elbow Connector 4"/>
          <p:cNvCxnSpPr>
            <a:stCxn id="3" idx="2"/>
            <a:endCxn id="7" idx="0"/>
          </p:cNvCxnSpPr>
          <p:nvPr/>
        </p:nvCxnSpPr>
        <p:spPr bwMode="auto">
          <a:xfrm rot="5400000">
            <a:off x="2680703" y="1613902"/>
            <a:ext cx="658395" cy="3276600"/>
          </a:xfrm>
          <a:prstGeom prst="bentConnector3">
            <a:avLst>
              <a:gd name="adj1" fmla="val 50000"/>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 name="Elbow Connector 10"/>
          <p:cNvCxnSpPr>
            <a:stCxn id="3" idx="2"/>
            <a:endCxn id="9" idx="0"/>
          </p:cNvCxnSpPr>
          <p:nvPr/>
        </p:nvCxnSpPr>
        <p:spPr bwMode="auto">
          <a:xfrm rot="16200000" flipH="1">
            <a:off x="5881103" y="1690102"/>
            <a:ext cx="658395" cy="3124200"/>
          </a:xfrm>
          <a:prstGeom prst="bentConnector3">
            <a:avLst>
              <a:gd name="adj1" fmla="val 50000"/>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Arrow Connector 13"/>
          <p:cNvCxnSpPr/>
          <p:nvPr/>
        </p:nvCxnSpPr>
        <p:spPr bwMode="auto">
          <a:xfrm>
            <a:off x="4648200" y="3262952"/>
            <a:ext cx="0" cy="304800"/>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Arrow Connector 15"/>
          <p:cNvCxnSpPr>
            <a:stCxn id="7" idx="2"/>
          </p:cNvCxnSpPr>
          <p:nvPr/>
        </p:nvCxnSpPr>
        <p:spPr bwMode="auto">
          <a:xfrm flipH="1">
            <a:off x="838200" y="4770120"/>
            <a:ext cx="533400" cy="335280"/>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Arrow Connector 21"/>
          <p:cNvCxnSpPr/>
          <p:nvPr/>
        </p:nvCxnSpPr>
        <p:spPr bwMode="auto">
          <a:xfrm>
            <a:off x="1371600" y="4770120"/>
            <a:ext cx="533400" cy="335280"/>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 name="Straight Arrow Connector 25"/>
          <p:cNvCxnSpPr/>
          <p:nvPr/>
        </p:nvCxnSpPr>
        <p:spPr bwMode="auto">
          <a:xfrm flipH="1">
            <a:off x="4165122" y="4765098"/>
            <a:ext cx="533400" cy="335280"/>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9" name="Straight Arrow Connector 28"/>
          <p:cNvCxnSpPr/>
          <p:nvPr/>
        </p:nvCxnSpPr>
        <p:spPr bwMode="auto">
          <a:xfrm>
            <a:off x="4698522" y="4765098"/>
            <a:ext cx="533400" cy="335280"/>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0" name="Straight Arrow Connector 29"/>
          <p:cNvCxnSpPr/>
          <p:nvPr/>
        </p:nvCxnSpPr>
        <p:spPr bwMode="auto">
          <a:xfrm flipH="1">
            <a:off x="7247627" y="4765936"/>
            <a:ext cx="533400" cy="335280"/>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2" name="Straight Arrow Connector 31"/>
          <p:cNvCxnSpPr/>
          <p:nvPr/>
        </p:nvCxnSpPr>
        <p:spPr bwMode="auto">
          <a:xfrm>
            <a:off x="7781027" y="4765936"/>
            <a:ext cx="533400" cy="335280"/>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Straight Arrow Connector 23"/>
          <p:cNvCxnSpPr/>
          <p:nvPr/>
        </p:nvCxnSpPr>
        <p:spPr bwMode="auto">
          <a:xfrm flipH="1">
            <a:off x="7543800" y="4765098"/>
            <a:ext cx="237227" cy="335280"/>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3" name="Straight Arrow Connector 32"/>
          <p:cNvCxnSpPr/>
          <p:nvPr/>
        </p:nvCxnSpPr>
        <p:spPr bwMode="auto">
          <a:xfrm>
            <a:off x="7781027" y="4765098"/>
            <a:ext cx="148086" cy="335280"/>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26569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par>
                                <p:cTn id="16" presetID="16" presetClass="entr" presetSubtype="21"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500"/>
                                        <p:tgtEl>
                                          <p:spTgt spid="11"/>
                                        </p:tgtEl>
                                      </p:cBhvr>
                                    </p:animEffect>
                                  </p:childTnLst>
                                </p:cTn>
                              </p:par>
                              <p:par>
                                <p:cTn id="24" presetID="16" presetClass="entr" presetSubtype="21"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arn(inVertical)">
                                      <p:cBhvr>
                                        <p:cTn id="31" dur="500"/>
                                        <p:tgtEl>
                                          <p:spTgt spid="16"/>
                                        </p:tgtEl>
                                      </p:cBhvr>
                                    </p:animEffect>
                                  </p:childTnLst>
                                </p:cTn>
                              </p:par>
                              <p:par>
                                <p:cTn id="32" presetID="16" presetClass="entr" presetSubtype="21"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arn(inVertical)">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arn(inVertical)">
                                      <p:cBhvr>
                                        <p:cTn id="39" dur="500"/>
                                        <p:tgtEl>
                                          <p:spTgt spid="26"/>
                                        </p:tgtEl>
                                      </p:cBhvr>
                                    </p:animEffect>
                                  </p:childTnLst>
                                </p:cTn>
                              </p:par>
                              <p:par>
                                <p:cTn id="40" presetID="16" presetClass="entr" presetSubtype="21"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arn(inVertical)">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barn(inVertical)">
                                      <p:cBhvr>
                                        <p:cTn id="47" dur="500"/>
                                        <p:tgtEl>
                                          <p:spTgt spid="30"/>
                                        </p:tgtEl>
                                      </p:cBhvr>
                                    </p:animEffect>
                                  </p:childTnLst>
                                </p:cTn>
                              </p:par>
                              <p:par>
                                <p:cTn id="48" presetID="16" presetClass="entr" presetSubtype="21"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barn(inVertical)">
                                      <p:cBhvr>
                                        <p:cTn id="50" dur="500"/>
                                        <p:tgtEl>
                                          <p:spTgt spid="24"/>
                                        </p:tgtEl>
                                      </p:cBhvr>
                                    </p:animEffect>
                                  </p:childTnLst>
                                </p:cTn>
                              </p:par>
                              <p:par>
                                <p:cTn id="51" presetID="16" presetClass="entr" presetSubtype="21"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barn(inVertical)">
                                      <p:cBhvr>
                                        <p:cTn id="53" dur="500"/>
                                        <p:tgtEl>
                                          <p:spTgt spid="33"/>
                                        </p:tgtEl>
                                      </p:cBhvr>
                                    </p:animEffect>
                                  </p:childTnLst>
                                </p:cTn>
                              </p:par>
                              <p:par>
                                <p:cTn id="54" presetID="16" presetClass="entr" presetSubtype="21" fill="hold"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barn(inVertical)">
                                      <p:cBhvr>
                                        <p:cTn id="5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4294967295"/>
          </p:nvPr>
        </p:nvSpPr>
        <p:spPr>
          <a:xfrm>
            <a:off x="6553200" y="6397625"/>
            <a:ext cx="2133600" cy="323850"/>
          </a:xfrm>
          <a:prstGeom prst="rect">
            <a:avLst/>
          </a:prstGeom>
        </p:spPr>
        <p:txBody>
          <a:bodyPr/>
          <a:lstStyle/>
          <a:p>
            <a:fld id="{F9DEC270-8B99-4893-9A74-A294C6CE2718}" type="slidenum">
              <a:rPr lang="en-US"/>
              <a:pPr/>
              <a:t>8</a:t>
            </a:fld>
            <a:endParaRPr lang="en-US"/>
          </a:p>
        </p:txBody>
      </p:sp>
      <p:sp>
        <p:nvSpPr>
          <p:cNvPr id="228354" name="Rectangle 2"/>
          <p:cNvSpPr>
            <a:spLocks noGrp="1" noChangeArrowheads="1"/>
          </p:cNvSpPr>
          <p:nvPr>
            <p:ph type="title"/>
          </p:nvPr>
        </p:nvSpPr>
        <p:spPr/>
        <p:txBody>
          <a:bodyPr/>
          <a:lstStyle/>
          <a:p>
            <a:r>
              <a:rPr lang="en-US" dirty="0"/>
              <a:t>State vs. Node</a:t>
            </a:r>
          </a:p>
        </p:txBody>
      </p:sp>
      <p:sp>
        <p:nvSpPr>
          <p:cNvPr id="228355" name="Rectangle 3"/>
          <p:cNvSpPr>
            <a:spLocks noGrp="1" noChangeArrowheads="1"/>
          </p:cNvSpPr>
          <p:nvPr>
            <p:ph type="body" idx="1"/>
          </p:nvPr>
        </p:nvSpPr>
        <p:spPr/>
        <p:txBody>
          <a:bodyPr/>
          <a:lstStyle/>
          <a:p>
            <a:r>
              <a:rPr lang="en-US" sz="2400" dirty="0"/>
              <a:t>A </a:t>
            </a:r>
            <a:r>
              <a:rPr lang="en-US" sz="2400" dirty="0">
                <a:solidFill>
                  <a:srgbClr val="FF0000"/>
                </a:solidFill>
              </a:rPr>
              <a:t>state</a:t>
            </a:r>
            <a:r>
              <a:rPr lang="en-US" sz="2400" dirty="0"/>
              <a:t> is a (representation of) a physical configuration within the problem state-space. </a:t>
            </a:r>
          </a:p>
          <a:p>
            <a:r>
              <a:rPr lang="en-US" sz="2400" dirty="0"/>
              <a:t>A </a:t>
            </a:r>
            <a:r>
              <a:rPr lang="en-US" sz="2400" dirty="0">
                <a:solidFill>
                  <a:srgbClr val="FF0000"/>
                </a:solidFill>
              </a:rPr>
              <a:t>node</a:t>
            </a:r>
            <a:r>
              <a:rPr lang="en-US" sz="2400" dirty="0"/>
              <a:t> is a (bookkeeping) data structure constituting part of a search tree includes state, parent node, action, path cost , depth</a:t>
            </a:r>
          </a:p>
          <a:p>
            <a:endParaRPr lang="en-US" sz="2400" dirty="0"/>
          </a:p>
        </p:txBody>
      </p:sp>
      <p:pic>
        <p:nvPicPr>
          <p:cNvPr id="3" name="Picture 2"/>
          <p:cNvPicPr>
            <a:picLocks noChangeAspect="1"/>
          </p:cNvPicPr>
          <p:nvPr/>
        </p:nvPicPr>
        <p:blipFill>
          <a:blip r:embed="rId3"/>
          <a:stretch>
            <a:fillRect/>
          </a:stretch>
        </p:blipFill>
        <p:spPr>
          <a:xfrm>
            <a:off x="1896269" y="3213013"/>
            <a:ext cx="5543550" cy="2047875"/>
          </a:xfrm>
          <a:prstGeom prst="rect">
            <a:avLst/>
          </a:prstGeom>
        </p:spPr>
      </p:pic>
    </p:spTree>
    <p:extLst>
      <p:ext uri="{BB962C8B-B14F-4D97-AF65-F5344CB8AC3E}">
        <p14:creationId xmlns:p14="http://schemas.microsoft.com/office/powerpoint/2010/main" val="2969126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4294967295"/>
          </p:nvPr>
        </p:nvSpPr>
        <p:spPr>
          <a:xfrm>
            <a:off x="6553200" y="6397625"/>
            <a:ext cx="2133600" cy="323850"/>
          </a:xfrm>
          <a:prstGeom prst="rect">
            <a:avLst/>
          </a:prstGeom>
        </p:spPr>
        <p:txBody>
          <a:bodyPr/>
          <a:lstStyle/>
          <a:p>
            <a:fld id="{F9DEC270-8B99-4893-9A74-A294C6CE2718}" type="slidenum">
              <a:rPr lang="en-US"/>
              <a:pPr/>
              <a:t>9</a:t>
            </a:fld>
            <a:endParaRPr lang="en-US"/>
          </a:p>
        </p:txBody>
      </p:sp>
      <p:sp>
        <p:nvSpPr>
          <p:cNvPr id="228354" name="Rectangle 2"/>
          <p:cNvSpPr>
            <a:spLocks noGrp="1" noChangeArrowheads="1"/>
          </p:cNvSpPr>
          <p:nvPr>
            <p:ph type="title"/>
          </p:nvPr>
        </p:nvSpPr>
        <p:spPr/>
        <p:txBody>
          <a:bodyPr/>
          <a:lstStyle/>
          <a:p>
            <a:r>
              <a:rPr lang="en-US" dirty="0"/>
              <a:t>State vs. Node</a:t>
            </a:r>
          </a:p>
        </p:txBody>
      </p:sp>
      <p:sp>
        <p:nvSpPr>
          <p:cNvPr id="228355" name="Rectangle 3"/>
          <p:cNvSpPr>
            <a:spLocks noGrp="1" noChangeArrowheads="1"/>
          </p:cNvSpPr>
          <p:nvPr>
            <p:ph type="body" idx="1"/>
          </p:nvPr>
        </p:nvSpPr>
        <p:spPr/>
        <p:txBody>
          <a:bodyPr/>
          <a:lstStyle/>
          <a:p>
            <a:r>
              <a:rPr lang="en-US" sz="2400" dirty="0">
                <a:solidFill>
                  <a:srgbClr val="FF0000"/>
                </a:solidFill>
              </a:rPr>
              <a:t>State</a:t>
            </a:r>
            <a:r>
              <a:rPr lang="en-US" sz="2400" dirty="0"/>
              <a:t>: the state to which node corresponds to</a:t>
            </a:r>
          </a:p>
          <a:p>
            <a:r>
              <a:rPr lang="en-US" sz="2400" dirty="0">
                <a:solidFill>
                  <a:srgbClr val="FF0000"/>
                </a:solidFill>
              </a:rPr>
              <a:t>Parent-Node</a:t>
            </a:r>
            <a:r>
              <a:rPr lang="en-US" sz="2400" dirty="0"/>
              <a:t>: node in search tree that generated this node</a:t>
            </a:r>
          </a:p>
          <a:p>
            <a:r>
              <a:rPr lang="en-US" sz="2400" dirty="0">
                <a:solidFill>
                  <a:srgbClr val="FF0000"/>
                </a:solidFill>
              </a:rPr>
              <a:t>Action</a:t>
            </a:r>
            <a:r>
              <a:rPr lang="en-US" sz="2400" dirty="0"/>
              <a:t>: action applied to the parent to generate this node</a:t>
            </a:r>
          </a:p>
          <a:p>
            <a:r>
              <a:rPr lang="en-US" sz="2400" dirty="0">
                <a:solidFill>
                  <a:srgbClr val="FF0000"/>
                </a:solidFill>
              </a:rPr>
              <a:t>Path-cost</a:t>
            </a:r>
            <a:r>
              <a:rPr lang="en-US" sz="2400" dirty="0"/>
              <a:t>: g(x),of the path from initial state to the node</a:t>
            </a:r>
          </a:p>
          <a:p>
            <a:r>
              <a:rPr lang="en-US" sz="2400" dirty="0">
                <a:solidFill>
                  <a:srgbClr val="FF0000"/>
                </a:solidFill>
              </a:rPr>
              <a:t>Depth</a:t>
            </a:r>
            <a:r>
              <a:rPr lang="en-US" sz="2400" dirty="0"/>
              <a:t>: number of steps from initial state to this</a:t>
            </a:r>
          </a:p>
          <a:p>
            <a:r>
              <a:rPr lang="en-US" sz="2400" dirty="0"/>
              <a:t>A  collection of nodes that are generated but not yet expanded  is called the  </a:t>
            </a:r>
            <a:r>
              <a:rPr lang="en-US" sz="2400" dirty="0">
                <a:solidFill>
                  <a:srgbClr val="FF0000"/>
                </a:solidFill>
              </a:rPr>
              <a:t>fringe</a:t>
            </a:r>
            <a:r>
              <a:rPr lang="en-US" sz="2400" dirty="0"/>
              <a:t>, each element of fringe is a </a:t>
            </a:r>
            <a:r>
              <a:rPr lang="en-US" sz="2400" dirty="0">
                <a:solidFill>
                  <a:srgbClr val="FF0000"/>
                </a:solidFill>
              </a:rPr>
              <a:t>leaf </a:t>
            </a:r>
            <a:r>
              <a:rPr lang="en-US" sz="2400" dirty="0"/>
              <a:t>node (i.e. with no successors in tree) </a:t>
            </a:r>
          </a:p>
        </p:txBody>
      </p:sp>
    </p:spTree>
    <p:extLst>
      <p:ext uri="{BB962C8B-B14F-4D97-AF65-F5344CB8AC3E}">
        <p14:creationId xmlns:p14="http://schemas.microsoft.com/office/powerpoint/2010/main" val="3988941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duke9">
  <a:themeElements>
    <a:clrScheme name="">
      <a:dk1>
        <a:srgbClr val="000000"/>
      </a:dk1>
      <a:lt1>
        <a:srgbClr val="FFFFFF"/>
      </a:lt1>
      <a:dk2>
        <a:srgbClr val="FF0000"/>
      </a:dk2>
      <a:lt2>
        <a:srgbClr val="804000"/>
      </a:lt2>
      <a:accent1>
        <a:srgbClr val="007F00"/>
      </a:accent1>
      <a:accent2>
        <a:srgbClr val="3300FF"/>
      </a:accent2>
      <a:accent3>
        <a:srgbClr val="FFFFFF"/>
      </a:accent3>
      <a:accent4>
        <a:srgbClr val="000000"/>
      </a:accent4>
      <a:accent5>
        <a:srgbClr val="AAC0AA"/>
      </a:accent5>
      <a:accent6>
        <a:srgbClr val="2D00E7"/>
      </a:accent6>
      <a:hlink>
        <a:srgbClr val="BF00FF"/>
      </a:hlink>
      <a:folHlink>
        <a:srgbClr val="0073D9"/>
      </a:folHlink>
    </a:clrScheme>
    <a:fontScheme name="duke9">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none" w="med" len="med"/>
          <a:tailEnd type="stealth" w="med"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none" w="med" len="med"/>
          <a:tailEnd type="stealth" w="med"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lnDef>
  </a:objectDefaults>
  <a:extraClrSchemeLst>
    <a:extraClrScheme>
      <a:clrScheme name="duke9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duke9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duke9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duke9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duke9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duke9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duke9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duke9 8">
        <a:dk1>
          <a:srgbClr val="000000"/>
        </a:dk1>
        <a:lt1>
          <a:srgbClr val="FFFFFF"/>
        </a:lt1>
        <a:dk2>
          <a:srgbClr val="FF0000"/>
        </a:dk2>
        <a:lt2>
          <a:srgbClr val="FF9900"/>
        </a:lt2>
        <a:accent1>
          <a:srgbClr val="009900"/>
        </a:accent1>
        <a:accent2>
          <a:srgbClr val="996633"/>
        </a:accent2>
        <a:accent3>
          <a:srgbClr val="FFFFFF"/>
        </a:accent3>
        <a:accent4>
          <a:srgbClr val="000000"/>
        </a:accent4>
        <a:accent5>
          <a:srgbClr val="AACAAA"/>
        </a:accent5>
        <a:accent6>
          <a:srgbClr val="8A5C2D"/>
        </a:accent6>
        <a:hlink>
          <a:srgbClr val="CC00FF"/>
        </a:hlink>
        <a:folHlink>
          <a:srgbClr val="3333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MEMOREX512:Teaching:cit594-2008:Lectures:duke9.pot</Template>
  <TotalTime>3663</TotalTime>
  <Words>880</Words>
  <Application>Microsoft Office PowerPoint</Application>
  <PresentationFormat>On-screen Show (4:3)</PresentationFormat>
  <Paragraphs>180</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MS PGothic</vt:lpstr>
      <vt:lpstr>MS PGothic</vt:lpstr>
      <vt:lpstr>Arial</vt:lpstr>
      <vt:lpstr>Symbol</vt:lpstr>
      <vt:lpstr>Times</vt:lpstr>
      <vt:lpstr>Times New Roman</vt:lpstr>
      <vt:lpstr>Wingdings</vt:lpstr>
      <vt:lpstr>duke9</vt:lpstr>
      <vt:lpstr>Artificial Intelligence </vt:lpstr>
      <vt:lpstr>Problem solving Agent</vt:lpstr>
      <vt:lpstr>Problem Formulation</vt:lpstr>
      <vt:lpstr>Problem Formulation</vt:lpstr>
      <vt:lpstr>Problem Formulation – Example </vt:lpstr>
      <vt:lpstr>Problem Formulation – Example </vt:lpstr>
      <vt:lpstr>Tree Search– Puzzle </vt:lpstr>
      <vt:lpstr>State vs. Node</vt:lpstr>
      <vt:lpstr>State vs. Node</vt:lpstr>
      <vt:lpstr>Uninformed search strategies</vt:lpstr>
      <vt:lpstr>Breadth-first Search (BFS)</vt:lpstr>
      <vt:lpstr>Uniform Cost Search (UCS)</vt:lpstr>
      <vt:lpstr>Depth-First Search (DFS)</vt:lpstr>
      <vt:lpstr>PowerPoint Presentation</vt:lpstr>
      <vt:lpstr>Depth-limited search(DLS)</vt:lpstr>
      <vt:lpstr>Iterative deepening search (IDS)</vt:lpstr>
      <vt:lpstr>Bidirectional search </vt:lpstr>
      <vt:lpstr>Measuring problem- solving performance search </vt:lpstr>
      <vt:lpstr>Comparing uninformed algorithms</vt:lpstr>
    </vt:vector>
  </TitlesOfParts>
  <Company>House of Chaos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Sorting Algorithms</dc:title>
  <dc:creator>Ahmed</dc:creator>
  <cp:lastModifiedBy>My Sisters</cp:lastModifiedBy>
  <cp:revision>268</cp:revision>
  <dcterms:created xsi:type="dcterms:W3CDTF">2003-01-20T20:23:55Z</dcterms:created>
  <dcterms:modified xsi:type="dcterms:W3CDTF">2017-03-20T22:15:26Z</dcterms:modified>
</cp:coreProperties>
</file>