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3CB4-2363-4939-B93D-48CB9EB232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542331" y="7517327"/>
            <a:ext cx="377334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Weak 1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36457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586176" y="7517327"/>
            <a:ext cx="5685659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2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42882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18</Words>
  <Application>Microsoft Office PowerPoint</Application>
  <PresentationFormat>A4 Paper (210x297 mm)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4</cp:revision>
  <dcterms:created xsi:type="dcterms:W3CDTF">2020-05-18T02:37:12Z</dcterms:created>
  <dcterms:modified xsi:type="dcterms:W3CDTF">2020-05-19T02:53:27Z</dcterms:modified>
</cp:coreProperties>
</file>