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82" r:id="rId17"/>
    <p:sldId id="268" r:id="rId18"/>
    <p:sldId id="269" r:id="rId19"/>
    <p:sldId id="270" r:id="rId20"/>
    <p:sldId id="276" r:id="rId21"/>
    <p:sldId id="277" r:id="rId22"/>
    <p:sldId id="278" r:id="rId23"/>
    <p:sldId id="272" r:id="rId24"/>
    <p:sldId id="275" r:id="rId25"/>
    <p:sldId id="274" r:id="rId2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30D110E-7582-47B0-86A3-438C5275B40C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8A7FF-33B1-4992-8D09-C73D7B86AA96}" type="datetimeFigureOut">
              <a:rPr lang="ar-EG" smtClean="0"/>
              <a:t>20/02/1441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Sec:4</a:t>
            </a:r>
          </a:p>
          <a:p>
            <a:r>
              <a:rPr lang="en-US" dirty="0" err="1" smtClean="0"/>
              <a:t>Rasha</a:t>
            </a:r>
            <a:r>
              <a:rPr lang="en-US" dirty="0" smtClean="0"/>
              <a:t> </a:t>
            </a:r>
            <a:r>
              <a:rPr lang="en-US" dirty="0" err="1" smtClean="0"/>
              <a:t>Sleem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7087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13690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08920"/>
            <a:ext cx="3888432" cy="3978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8818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128791" cy="4608512"/>
          </a:xfrm>
        </p:spPr>
      </p:pic>
    </p:spTree>
    <p:extLst>
      <p:ext uri="{BB962C8B-B14F-4D97-AF65-F5344CB8AC3E}">
        <p14:creationId xmlns:p14="http://schemas.microsoft.com/office/powerpoint/2010/main" val="23993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620000" cy="4968552"/>
          </a:xfrm>
        </p:spPr>
      </p:pic>
    </p:spTree>
    <p:extLst>
      <p:ext uri="{BB962C8B-B14F-4D97-AF65-F5344CB8AC3E}">
        <p14:creationId xmlns:p14="http://schemas.microsoft.com/office/powerpoint/2010/main" val="193697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344816" cy="5616624"/>
          </a:xfrm>
        </p:spPr>
      </p:pic>
    </p:spTree>
    <p:extLst>
      <p:ext uri="{BB962C8B-B14F-4D97-AF65-F5344CB8AC3E}">
        <p14:creationId xmlns:p14="http://schemas.microsoft.com/office/powerpoint/2010/main" val="41698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6984776" cy="5256584"/>
          </a:xfrm>
        </p:spPr>
      </p:pic>
    </p:spTree>
    <p:extLst>
      <p:ext uri="{BB962C8B-B14F-4D97-AF65-F5344CB8AC3E}">
        <p14:creationId xmlns:p14="http://schemas.microsoft.com/office/powerpoint/2010/main" val="410587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908720"/>
            <a:ext cx="6272162" cy="5328592"/>
          </a:xfrm>
        </p:spPr>
      </p:pic>
    </p:spTree>
    <p:extLst>
      <p:ext uri="{BB962C8B-B14F-4D97-AF65-F5344CB8AC3E}">
        <p14:creationId xmlns:p14="http://schemas.microsoft.com/office/powerpoint/2010/main" val="311222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6412"/>
            <a:ext cx="7632848" cy="4892948"/>
          </a:xfrm>
        </p:spPr>
      </p:pic>
    </p:spTree>
    <p:extLst>
      <p:ext uri="{BB962C8B-B14F-4D97-AF65-F5344CB8AC3E}">
        <p14:creationId xmlns:p14="http://schemas.microsoft.com/office/powerpoint/2010/main" val="34185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7620000" cy="4608511"/>
          </a:xfrm>
        </p:spPr>
      </p:pic>
    </p:spTree>
    <p:extLst>
      <p:ext uri="{BB962C8B-B14F-4D97-AF65-F5344CB8AC3E}">
        <p14:creationId xmlns:p14="http://schemas.microsoft.com/office/powerpoint/2010/main" val="208437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86" y="836712"/>
            <a:ext cx="3299990" cy="5564088"/>
          </a:xfrm>
        </p:spPr>
      </p:pic>
    </p:spTree>
    <p:extLst>
      <p:ext uri="{BB962C8B-B14F-4D97-AF65-F5344CB8AC3E}">
        <p14:creationId xmlns:p14="http://schemas.microsoft.com/office/powerpoint/2010/main" val="6642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r>
              <a:rPr lang="en-US" sz="3000" dirty="0" smtClean="0"/>
              <a:t>start </a:t>
            </a:r>
            <a:r>
              <a:rPr lang="en-US" sz="3000" dirty="0" smtClean="0">
                <a:sym typeface="Wingdings" pitchFamily="2" charset="2"/>
              </a:rPr>
              <a:t> android studio  start new project</a:t>
            </a:r>
            <a:endParaRPr lang="ar-EG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817596" cy="4656584"/>
          </a:xfrm>
        </p:spPr>
      </p:pic>
    </p:spTree>
    <p:extLst>
      <p:ext uri="{BB962C8B-B14F-4D97-AF65-F5344CB8AC3E}">
        <p14:creationId xmlns:p14="http://schemas.microsoft.com/office/powerpoint/2010/main" val="3611242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Activity2main.xml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7704856" cy="5472608"/>
          </a:xfrm>
        </p:spPr>
      </p:pic>
    </p:spTree>
    <p:extLst>
      <p:ext uri="{BB962C8B-B14F-4D97-AF65-F5344CB8AC3E}">
        <p14:creationId xmlns:p14="http://schemas.microsoft.com/office/powerpoint/2010/main" val="391438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6840760" cy="5832648"/>
          </a:xfrm>
        </p:spPr>
      </p:pic>
    </p:spTree>
    <p:extLst>
      <p:ext uri="{BB962C8B-B14F-4D97-AF65-F5344CB8AC3E}">
        <p14:creationId xmlns:p14="http://schemas.microsoft.com/office/powerpoint/2010/main" val="127107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908720"/>
            <a:ext cx="6743700" cy="5273005"/>
          </a:xfrm>
        </p:spPr>
      </p:pic>
    </p:spTree>
    <p:extLst>
      <p:ext uri="{BB962C8B-B14F-4D97-AF65-F5344CB8AC3E}">
        <p14:creationId xmlns:p14="http://schemas.microsoft.com/office/powerpoint/2010/main" val="273309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Main2Activity.java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7632848" cy="5328591"/>
          </a:xfrm>
        </p:spPr>
      </p:pic>
    </p:spTree>
    <p:extLst>
      <p:ext uri="{BB962C8B-B14F-4D97-AF65-F5344CB8AC3E}">
        <p14:creationId xmlns:p14="http://schemas.microsoft.com/office/powerpoint/2010/main" val="269930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888"/>
            <a:ext cx="7620000" cy="2736304"/>
          </a:xfrm>
        </p:spPr>
      </p:pic>
    </p:spTree>
    <p:extLst>
      <p:ext uri="{BB962C8B-B14F-4D97-AF65-F5344CB8AC3E}">
        <p14:creationId xmlns:p14="http://schemas.microsoft.com/office/powerpoint/2010/main" val="47170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17" y="1268760"/>
            <a:ext cx="3215135" cy="5132040"/>
          </a:xfrm>
        </p:spPr>
      </p:pic>
    </p:spTree>
    <p:extLst>
      <p:ext uri="{BB962C8B-B14F-4D97-AF65-F5344CB8AC3E}">
        <p14:creationId xmlns:p14="http://schemas.microsoft.com/office/powerpoint/2010/main" val="21538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200800" cy="5160640"/>
          </a:xfrm>
        </p:spPr>
      </p:pic>
    </p:spTree>
    <p:extLst>
      <p:ext uri="{BB962C8B-B14F-4D97-AF65-F5344CB8AC3E}">
        <p14:creationId xmlns:p14="http://schemas.microsoft.com/office/powerpoint/2010/main" val="20163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ardView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6669"/>
            <a:ext cx="6324600" cy="4704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43" y="980728"/>
            <a:ext cx="2800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5819775" cy="49685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28800"/>
            <a:ext cx="258148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0" y="1484784"/>
            <a:ext cx="57054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75" y="1138956"/>
            <a:ext cx="241935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15430"/>
            <a:ext cx="4219575" cy="55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0" y="4653136"/>
            <a:ext cx="4695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6343650" cy="4896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60" y="1196752"/>
            <a:ext cx="2914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Background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620000" cy="5096466"/>
          </a:xfrm>
        </p:spPr>
      </p:pic>
    </p:spTree>
    <p:extLst>
      <p:ext uri="{BB962C8B-B14F-4D97-AF65-F5344CB8AC3E}">
        <p14:creationId xmlns:p14="http://schemas.microsoft.com/office/powerpoint/2010/main" val="948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41044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</TotalTime>
  <Words>25</Words>
  <Application>Microsoft Office PowerPoint</Application>
  <PresentationFormat>On-screen Show (4:3)</PresentationFormat>
  <Paragraphs>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ANDROID</vt:lpstr>
      <vt:lpstr>start  android studio  start new project</vt:lpstr>
      <vt:lpstr>PowerPoint Presentation</vt:lpstr>
      <vt:lpstr>CardView</vt:lpstr>
      <vt:lpstr>TextView</vt:lpstr>
      <vt:lpstr>EditText</vt:lpstr>
      <vt:lpstr>Button</vt:lpstr>
      <vt:lpstr>Change Background</vt:lpstr>
      <vt:lpstr>PowerPoint Presentation</vt:lpstr>
      <vt:lpstr>PowerPoint Presentation</vt:lpstr>
      <vt:lpstr>PowerPoint Presentation</vt:lpstr>
      <vt:lpstr>string.xml</vt:lpstr>
      <vt:lpstr>Activity_main.xml</vt:lpstr>
      <vt:lpstr>PowerPoint Presentation</vt:lpstr>
      <vt:lpstr>PowerPoint Presentation</vt:lpstr>
      <vt:lpstr>PowerPoint Presentation</vt:lpstr>
      <vt:lpstr>MainActivity.java</vt:lpstr>
      <vt:lpstr>Intent </vt:lpstr>
      <vt:lpstr>output</vt:lpstr>
      <vt:lpstr>Activity2main.xml</vt:lpstr>
      <vt:lpstr>PowerPoint Presentation</vt:lpstr>
      <vt:lpstr>PowerPoint Presentation</vt:lpstr>
      <vt:lpstr>Main2Activity.java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Alrowad</dc:creator>
  <cp:lastModifiedBy>Alrowad</cp:lastModifiedBy>
  <cp:revision>5</cp:revision>
  <dcterms:created xsi:type="dcterms:W3CDTF">2019-10-19T04:17:30Z</dcterms:created>
  <dcterms:modified xsi:type="dcterms:W3CDTF">2019-10-19T05:04:31Z</dcterms:modified>
</cp:coreProperties>
</file>