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F092E2-FB3A-47CE-AC62-EA5756EC44E3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FBA93A-5736-4FC9-ADC4-C0997AD7218A}" type="datetimeFigureOut">
              <a:rPr lang="ar-EG" smtClean="0"/>
              <a:t>19/03/1441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941168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Sec:7</a:t>
            </a:r>
          </a:p>
          <a:p>
            <a:pPr algn="l"/>
            <a:r>
              <a:rPr lang="en-US" dirty="0" err="1" smtClean="0"/>
              <a:t>Eng:Rasha</a:t>
            </a:r>
            <a:r>
              <a:rPr lang="en-US" dirty="0" smtClean="0"/>
              <a:t> </a:t>
            </a:r>
            <a:r>
              <a:rPr lang="en-US" dirty="0" err="1" smtClean="0"/>
              <a:t>Sleem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218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Day.java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73725"/>
            <a:ext cx="6264696" cy="564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53" y="3244616"/>
            <a:ext cx="4303479" cy="36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MyListAdapter.java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6552728" cy="3051423"/>
          </a:xfrm>
        </p:spPr>
      </p:pic>
    </p:spTree>
    <p:extLst>
      <p:ext uri="{BB962C8B-B14F-4D97-AF65-F5344CB8AC3E}">
        <p14:creationId xmlns:p14="http://schemas.microsoft.com/office/powerpoint/2010/main" val="39988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8"/>
            <a:ext cx="7620000" cy="4968552"/>
          </a:xfrm>
        </p:spPr>
      </p:pic>
    </p:spTree>
    <p:extLst>
      <p:ext uri="{BB962C8B-B14F-4D97-AF65-F5344CB8AC3E}">
        <p14:creationId xmlns:p14="http://schemas.microsoft.com/office/powerpoint/2010/main" val="24845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7620000" cy="4608511"/>
          </a:xfrm>
        </p:spPr>
      </p:pic>
    </p:spTree>
    <p:extLst>
      <p:ext uri="{BB962C8B-B14F-4D97-AF65-F5344CB8AC3E}">
        <p14:creationId xmlns:p14="http://schemas.microsoft.com/office/powerpoint/2010/main" val="20969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620000" cy="4244035"/>
          </a:xfrm>
        </p:spPr>
      </p:pic>
    </p:spTree>
    <p:extLst>
      <p:ext uri="{BB962C8B-B14F-4D97-AF65-F5344CB8AC3E}">
        <p14:creationId xmlns:p14="http://schemas.microsoft.com/office/powerpoint/2010/main" val="40186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3744416" cy="565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72884"/>
            <a:ext cx="4067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64" y="1268760"/>
            <a:ext cx="7620000" cy="4800600"/>
          </a:xfrm>
        </p:spPr>
        <p:txBody>
          <a:bodyPr/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List View  </a:t>
            </a:r>
            <a:r>
              <a:rPr lang="en-US" dirty="0"/>
              <a:t>is  a  view  group  that  displays  a  list </a:t>
            </a:r>
            <a:r>
              <a:rPr lang="en-US" dirty="0" smtClean="0"/>
              <a:t>of  scrollable </a:t>
            </a:r>
            <a:r>
              <a:rPr lang="en-US" dirty="0"/>
              <a:t>items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 </a:t>
            </a:r>
            <a:r>
              <a:rPr lang="en-US" dirty="0"/>
              <a:t>The list items are automatically inserted to the </a:t>
            </a:r>
            <a:r>
              <a:rPr lang="en-US" dirty="0" smtClean="0"/>
              <a:t>list  using  </a:t>
            </a:r>
            <a:r>
              <a:rPr lang="en-US" dirty="0"/>
              <a:t>an  Adapter</a:t>
            </a:r>
            <a:endParaRPr lang="ar-E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8" y="2720736"/>
            <a:ext cx="7620000" cy="41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simple List View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776864" cy="5184576"/>
          </a:xfrm>
        </p:spPr>
      </p:pic>
    </p:spTree>
    <p:extLst>
      <p:ext uri="{BB962C8B-B14F-4D97-AF65-F5344CB8AC3E}">
        <p14:creationId xmlns:p14="http://schemas.microsoft.com/office/powerpoint/2010/main" val="18262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adapter?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48880"/>
          </a:xfrm>
        </p:spPr>
        <p:txBody>
          <a:bodyPr/>
          <a:lstStyle/>
          <a:p>
            <a:pPr algn="l" rtl="0"/>
            <a:r>
              <a:rPr lang="en-US" dirty="0"/>
              <a:t>1.  Create class that extends ArrayAdapter.</a:t>
            </a:r>
          </a:p>
          <a:p>
            <a:pPr algn="l" rtl="0"/>
            <a:r>
              <a:rPr lang="en-US" dirty="0"/>
              <a:t>2.  Define   constructor   that   calls   one   of   </a:t>
            </a:r>
            <a:r>
              <a:rPr lang="en-US" dirty="0" smtClean="0"/>
              <a:t>the  predefined </a:t>
            </a:r>
            <a:r>
              <a:rPr lang="en-US" dirty="0"/>
              <a:t>superclass constructor.</a:t>
            </a:r>
          </a:p>
          <a:p>
            <a:pPr algn="l" rtl="0"/>
            <a:r>
              <a:rPr lang="en-US" dirty="0"/>
              <a:t>3.  Override getView() method.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716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7859216" cy="5517232"/>
          </a:xfrm>
        </p:spPr>
      </p:pic>
    </p:spTree>
    <p:extLst>
      <p:ext uri="{BB962C8B-B14F-4D97-AF65-F5344CB8AC3E}">
        <p14:creationId xmlns:p14="http://schemas.microsoft.com/office/powerpoint/2010/main" val="3948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908721"/>
            <a:ext cx="5420643" cy="5287292"/>
          </a:xfrm>
        </p:spPr>
      </p:pic>
    </p:spTree>
    <p:extLst>
      <p:ext uri="{BB962C8B-B14F-4D97-AF65-F5344CB8AC3E}">
        <p14:creationId xmlns:p14="http://schemas.microsoft.com/office/powerpoint/2010/main" val="17110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ow_list.xml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620000" cy="3707529"/>
          </a:xfrm>
        </p:spPr>
      </p:pic>
    </p:spTree>
    <p:extLst>
      <p:ext uri="{BB962C8B-B14F-4D97-AF65-F5344CB8AC3E}">
        <p14:creationId xmlns:p14="http://schemas.microsoft.com/office/powerpoint/2010/main" val="16903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344816" cy="35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24744"/>
            <a:ext cx="3312368" cy="5276056"/>
          </a:xfrm>
        </p:spPr>
      </p:pic>
    </p:spTree>
    <p:extLst>
      <p:ext uri="{BB962C8B-B14F-4D97-AF65-F5344CB8AC3E}">
        <p14:creationId xmlns:p14="http://schemas.microsoft.com/office/powerpoint/2010/main" val="20681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77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ANDROID</vt:lpstr>
      <vt:lpstr>List View </vt:lpstr>
      <vt:lpstr>Create simple List View</vt:lpstr>
      <vt:lpstr>How to create custom adapter?</vt:lpstr>
      <vt:lpstr>activity_main.xml</vt:lpstr>
      <vt:lpstr>PowerPoint Presentation</vt:lpstr>
      <vt:lpstr>row_list.xml</vt:lpstr>
      <vt:lpstr>PowerPoint Presentation</vt:lpstr>
      <vt:lpstr>PowerPoint Presentation</vt:lpstr>
      <vt:lpstr>Day.java</vt:lpstr>
      <vt:lpstr>MyListAdapter.java</vt:lpstr>
      <vt:lpstr>PowerPoint Presentation</vt:lpstr>
      <vt:lpstr>MainActivity.java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Alrowad</dc:creator>
  <cp:lastModifiedBy>Alrowad</cp:lastModifiedBy>
  <cp:revision>5</cp:revision>
  <dcterms:created xsi:type="dcterms:W3CDTF">2019-11-16T04:04:00Z</dcterms:created>
  <dcterms:modified xsi:type="dcterms:W3CDTF">2019-11-16T04:45:49Z</dcterms:modified>
</cp:coreProperties>
</file>