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70" r:id="rId4"/>
    <p:sldId id="259" r:id="rId5"/>
    <p:sldId id="271" r:id="rId6"/>
    <p:sldId id="260" r:id="rId7"/>
    <p:sldId id="272" r:id="rId8"/>
    <p:sldId id="261" r:id="rId9"/>
    <p:sldId id="268" r:id="rId10"/>
    <p:sldId id="273" r:id="rId11"/>
    <p:sldId id="257" r:id="rId12"/>
    <p:sldId id="262" r:id="rId13"/>
    <p:sldId id="263" r:id="rId14"/>
    <p:sldId id="264" r:id="rId15"/>
    <p:sldId id="274" r:id="rId16"/>
    <p:sldId id="265" r:id="rId17"/>
    <p:sldId id="266" r:id="rId18"/>
    <p:sldId id="275" r:id="rId19"/>
    <p:sldId id="267" r:id="rId20"/>
    <p:sldId id="26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BF7067-8376-4E4A-BE20-FA345670E207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C60A64F-C1E6-4486-9472-DF2E20D5F284}" type="datetimeFigureOut">
              <a:rPr lang="ar-EG" smtClean="0"/>
              <a:t>12/03/1441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Sec:5</a:t>
            </a:r>
            <a:r>
              <a:rPr lang="en-US" dirty="0" smtClean="0"/>
              <a:t>&amp;6 </a:t>
            </a:r>
          </a:p>
          <a:p>
            <a:r>
              <a:rPr lang="en-US" dirty="0" err="1" smtClean="0"/>
              <a:t>Eng:Rasha</a:t>
            </a:r>
            <a:r>
              <a:rPr lang="en-US" dirty="0" smtClean="0"/>
              <a:t> </a:t>
            </a:r>
            <a:r>
              <a:rPr lang="en-US" dirty="0" err="1" smtClean="0"/>
              <a:t>Sleem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37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6712"/>
            <a:ext cx="3575323" cy="5564088"/>
          </a:xfrm>
        </p:spPr>
      </p:pic>
    </p:spTree>
    <p:extLst>
      <p:ext uri="{BB962C8B-B14F-4D97-AF65-F5344CB8AC3E}">
        <p14:creationId xmlns:p14="http://schemas.microsoft.com/office/powerpoint/2010/main" val="3262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App</a:t>
            </a:r>
            <a:r>
              <a:rPr lang="en-US" dirty="0" err="1" smtClean="0">
                <a:sym typeface="Wingdings" pitchFamily="2" charset="2"/>
              </a:rPr>
              <a:t>javacom.example</a:t>
            </a:r>
            <a:r>
              <a:rPr lang="en-US" dirty="0" smtClean="0">
                <a:sym typeface="Wingdings" pitchFamily="2" charset="2"/>
              </a:rPr>
              <a:t>…(package name)right </a:t>
            </a:r>
            <a:r>
              <a:rPr lang="en-US" dirty="0" err="1" smtClean="0">
                <a:sym typeface="Wingdings" pitchFamily="2" charset="2"/>
              </a:rPr>
              <a:t>clicknew</a:t>
            </a:r>
            <a:r>
              <a:rPr lang="en-US" dirty="0" smtClean="0">
                <a:sym typeface="Wingdings" pitchFamily="2" charset="2"/>
              </a:rPr>
              <a:t> class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8848"/>
            <a:ext cx="7620000" cy="4123303"/>
          </a:xfrm>
        </p:spPr>
      </p:pic>
    </p:spTree>
    <p:extLst>
      <p:ext uri="{BB962C8B-B14F-4D97-AF65-F5344CB8AC3E}">
        <p14:creationId xmlns:p14="http://schemas.microsoft.com/office/powerpoint/2010/main" val="327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DBConnections.java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500" b="1" dirty="0"/>
              <a:t>public class </a:t>
            </a:r>
            <a:r>
              <a:rPr lang="en-US" sz="2500" dirty="0" err="1" smtClean="0"/>
              <a:t>DBConnections</a:t>
            </a:r>
            <a:r>
              <a:rPr lang="en-US" sz="2500" dirty="0" smtClean="0"/>
              <a:t> </a:t>
            </a:r>
            <a:r>
              <a:rPr lang="en-US" sz="2500" b="1" dirty="0"/>
              <a:t>extends </a:t>
            </a:r>
            <a:r>
              <a:rPr lang="en-US" sz="2500" dirty="0" err="1" smtClean="0"/>
              <a:t>SQLiteOpenHelper</a:t>
            </a:r>
            <a:r>
              <a:rPr lang="en-US" sz="2500" dirty="0" smtClean="0"/>
              <a:t> {</a:t>
            </a:r>
            <a:br>
              <a:rPr lang="en-US" sz="2500" dirty="0" smtClean="0"/>
            </a:br>
            <a:r>
              <a:rPr lang="en-US" sz="2500" dirty="0" smtClean="0"/>
              <a:t>  </a:t>
            </a:r>
          </a:p>
          <a:p>
            <a:pPr algn="l" rtl="0"/>
            <a:r>
              <a:rPr lang="en-US" sz="2500" dirty="0" smtClean="0"/>
              <a:t> </a:t>
            </a:r>
            <a:r>
              <a:rPr lang="en-US" sz="2500" b="1" dirty="0"/>
              <a:t>public static final </a:t>
            </a:r>
            <a:r>
              <a:rPr lang="en-US" sz="2500" dirty="0" smtClean="0"/>
              <a:t>String </a:t>
            </a:r>
            <a:r>
              <a:rPr lang="en-US" sz="2500" b="1" i="1" dirty="0" err="1"/>
              <a:t>DBName</a:t>
            </a:r>
            <a:r>
              <a:rPr lang="en-US" sz="2500" dirty="0" smtClean="0"/>
              <a:t>=</a:t>
            </a:r>
            <a:r>
              <a:rPr lang="en-US" sz="2500" b="1" dirty="0"/>
              <a:t>"</a:t>
            </a:r>
            <a:r>
              <a:rPr lang="en-US" sz="2500" b="1" dirty="0" err="1"/>
              <a:t>myDataBase</a:t>
            </a:r>
            <a:r>
              <a:rPr lang="en-US" sz="2500" b="1" dirty="0"/>
              <a:t>"</a:t>
            </a:r>
            <a:r>
              <a:rPr lang="en-US" sz="2500" dirty="0" smtClean="0"/>
              <a:t>;</a:t>
            </a:r>
            <a:br>
              <a:rPr lang="en-US" sz="2500" dirty="0" smtClean="0"/>
            </a:br>
            <a:endParaRPr lang="en-US" sz="2500" dirty="0" smtClean="0"/>
          </a:p>
          <a:p>
            <a:pPr algn="l" rtl="0"/>
            <a:r>
              <a:rPr lang="en-US" sz="2500" dirty="0" smtClean="0"/>
              <a:t>   </a:t>
            </a:r>
            <a:r>
              <a:rPr lang="en-US" sz="2500" b="1" dirty="0"/>
              <a:t>public static final </a:t>
            </a:r>
            <a:r>
              <a:rPr lang="en-US" sz="2500" b="1" dirty="0" err="1"/>
              <a:t>int</a:t>
            </a:r>
            <a:r>
              <a:rPr lang="en-US" sz="2500" b="1" dirty="0"/>
              <a:t> </a:t>
            </a:r>
            <a:r>
              <a:rPr lang="en-US" sz="2500" b="1" i="1" dirty="0"/>
              <a:t>version</a:t>
            </a:r>
            <a:r>
              <a:rPr lang="en-US" sz="2500" dirty="0" smtClean="0"/>
              <a:t>=</a:t>
            </a:r>
            <a:r>
              <a:rPr lang="en-US" sz="2500" dirty="0"/>
              <a:t>1</a:t>
            </a:r>
            <a:r>
              <a:rPr lang="en-US" sz="2500" dirty="0" smtClean="0"/>
              <a:t>;</a:t>
            </a:r>
            <a:endParaRPr lang="en-US" sz="2500" dirty="0"/>
          </a:p>
          <a:p>
            <a:pPr algn="l" rtl="0"/>
            <a:r>
              <a:rPr lang="en-US" sz="2500" dirty="0" smtClean="0"/>
              <a:t>  </a:t>
            </a:r>
            <a:r>
              <a:rPr lang="en-US" sz="2500" b="1" dirty="0"/>
              <a:t>public </a:t>
            </a:r>
            <a:r>
              <a:rPr lang="en-US" sz="2500" dirty="0" err="1" smtClean="0"/>
              <a:t>DBConnections</a:t>
            </a:r>
            <a:r>
              <a:rPr lang="en-US" sz="2500" dirty="0" smtClean="0"/>
              <a:t>(Context context){</a:t>
            </a:r>
            <a:br>
              <a:rPr lang="en-US" sz="2500" dirty="0" smtClean="0"/>
            </a:br>
            <a:r>
              <a:rPr lang="en-US" sz="2500" dirty="0" smtClean="0"/>
              <a:t>            </a:t>
            </a:r>
            <a:r>
              <a:rPr lang="en-US" sz="2500" b="1" dirty="0"/>
              <a:t>super</a:t>
            </a:r>
            <a:r>
              <a:rPr lang="en-US" sz="2500" dirty="0" smtClean="0"/>
              <a:t>(</a:t>
            </a:r>
            <a:r>
              <a:rPr lang="en-US" sz="2500" dirty="0" err="1" smtClean="0"/>
              <a:t>context,</a:t>
            </a:r>
            <a:r>
              <a:rPr lang="en-US" sz="2500" b="1" i="1" dirty="0" err="1"/>
              <a:t>DBName</a:t>
            </a:r>
            <a:r>
              <a:rPr lang="en-US" sz="2500" dirty="0" err="1" smtClean="0"/>
              <a:t>,</a:t>
            </a:r>
            <a:r>
              <a:rPr lang="en-US" sz="2500" b="1" dirty="0" err="1"/>
              <a:t>null</a:t>
            </a:r>
            <a:r>
              <a:rPr lang="en-US" sz="2500" dirty="0" err="1" smtClean="0"/>
              <a:t>,</a:t>
            </a:r>
            <a:r>
              <a:rPr lang="en-US" sz="2500" b="1" i="1" dirty="0" err="1"/>
              <a:t>version</a:t>
            </a:r>
            <a:r>
              <a:rPr lang="en-US" sz="2500" dirty="0" smtClean="0"/>
              <a:t>);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 }</a:t>
            </a:r>
            <a:br>
              <a:rPr lang="en-US" sz="2500" dirty="0" smtClean="0"/>
            </a:br>
            <a:endParaRPr lang="ar-EG" sz="2500" dirty="0"/>
          </a:p>
        </p:txBody>
      </p:sp>
    </p:spTree>
    <p:extLst>
      <p:ext uri="{BB962C8B-B14F-4D97-AF65-F5344CB8AC3E}">
        <p14:creationId xmlns:p14="http://schemas.microsoft.com/office/powerpoint/2010/main" val="22875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 @Override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</a:t>
            </a:r>
            <a:r>
              <a:rPr lang="en-US" dirty="0" err="1" smtClean="0"/>
              <a:t>SQLiteDatabase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db.execSQL</a:t>
            </a:r>
            <a:r>
              <a:rPr lang="en-US" dirty="0" smtClean="0"/>
              <a:t>(</a:t>
            </a:r>
            <a:r>
              <a:rPr lang="en-US" b="1" dirty="0" smtClean="0"/>
              <a:t>"create table IF NOT EXISTS </a:t>
            </a:r>
            <a:r>
              <a:rPr lang="en-US" b="1" dirty="0" err="1" smtClean="0"/>
              <a:t>myTable</a:t>
            </a:r>
            <a:r>
              <a:rPr lang="en-US" b="1" dirty="0" smtClean="0"/>
              <a:t> (id   </a:t>
            </a:r>
          </a:p>
          <a:p>
            <a:pPr marL="0" indent="0" algn="l" rtl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INTEGER primary </a:t>
            </a:r>
            <a:r>
              <a:rPr lang="en-US" b="1" dirty="0" err="1" smtClean="0"/>
              <a:t>key,name</a:t>
            </a:r>
            <a:r>
              <a:rPr lang="en-US" b="1" dirty="0" smtClean="0"/>
              <a:t> </a:t>
            </a:r>
            <a:r>
              <a:rPr lang="en-US" b="1" dirty="0" err="1" smtClean="0"/>
              <a:t>TEXT,pass</a:t>
            </a:r>
            <a:r>
              <a:rPr lang="en-US" b="1" dirty="0" smtClean="0"/>
              <a:t> TEXT)"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endParaRPr lang="en-US" dirty="0"/>
          </a:p>
          <a:p>
            <a:pPr algn="l" rtl="0"/>
            <a:r>
              <a:rPr lang="en-US" dirty="0" smtClean="0"/>
              <a:t>  @Override</a:t>
            </a:r>
            <a:endParaRPr lang="en-US" dirty="0"/>
          </a:p>
          <a:p>
            <a:pPr marL="0" indent="0" algn="l" rtl="0">
              <a:buNone/>
            </a:pPr>
            <a:r>
              <a:rPr lang="en-US" b="1" dirty="0" smtClean="0"/>
              <a:t>public void </a:t>
            </a:r>
            <a:r>
              <a:rPr lang="en-US" dirty="0" err="1" smtClean="0"/>
              <a:t>onUpgrade</a:t>
            </a:r>
            <a:r>
              <a:rPr lang="en-US" dirty="0" smtClean="0"/>
              <a:t>(</a:t>
            </a:r>
            <a:r>
              <a:rPr lang="en-US" dirty="0" err="1" smtClean="0"/>
              <a:t>SQLiteDatabase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/>
              <a:t> </a:t>
            </a:r>
            <a:r>
              <a:rPr lang="en-US" dirty="0" err="1" smtClean="0"/>
              <a:t>oldVersion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newversion</a:t>
            </a:r>
            <a:r>
              <a:rPr lang="en-US" dirty="0" smtClean="0"/>
              <a:t>) {</a:t>
            </a:r>
            <a:br>
              <a:rPr lang="en-US" dirty="0" smtClean="0"/>
            </a:b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db.execSQL</a:t>
            </a:r>
            <a:r>
              <a:rPr lang="en-US" dirty="0" smtClean="0"/>
              <a:t>(</a:t>
            </a:r>
            <a:r>
              <a:rPr lang="en-US" b="1" dirty="0" smtClean="0"/>
              <a:t>"drop table if EXISTS </a:t>
            </a:r>
            <a:r>
              <a:rPr lang="en-US" b="1" dirty="0" err="1" smtClean="0"/>
              <a:t>myTable</a:t>
            </a:r>
            <a:r>
              <a:rPr lang="en-US" b="1" dirty="0" smtClean="0"/>
              <a:t> "</a:t>
            </a:r>
            <a:r>
              <a:rPr lang="en-US" dirty="0" smtClean="0"/>
              <a:t>); </a:t>
            </a:r>
            <a:r>
              <a:rPr lang="en-US" dirty="0" err="1" smtClean="0"/>
              <a:t>onCreate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64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b="1" dirty="0" smtClean="0"/>
              <a:t>public void </a:t>
            </a:r>
            <a:r>
              <a:rPr lang="en-US" sz="2000" dirty="0" err="1" smtClean="0"/>
              <a:t>insertToDB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name,String</a:t>
            </a:r>
            <a:r>
              <a:rPr lang="en-US" sz="2000" dirty="0" smtClean="0"/>
              <a:t> pass){    </a:t>
            </a:r>
          </a:p>
          <a:p>
            <a:pPr algn="l" rtl="0"/>
            <a:r>
              <a:rPr lang="en-US" sz="2000" dirty="0" smtClean="0"/>
              <a:t>         </a:t>
            </a:r>
            <a:r>
              <a:rPr lang="en-US" sz="2000" dirty="0" err="1" smtClean="0"/>
              <a:t>SQLiteDatabase</a:t>
            </a:r>
            <a:r>
              <a:rPr lang="en-US" sz="2000" dirty="0" smtClean="0"/>
              <a:t> </a:t>
            </a:r>
            <a:r>
              <a:rPr lang="en-US" sz="2000" dirty="0" err="1" smtClean="0"/>
              <a:t>db</a:t>
            </a:r>
            <a:r>
              <a:rPr lang="en-US" sz="2000" dirty="0" smtClean="0"/>
              <a:t>=</a:t>
            </a:r>
            <a:r>
              <a:rPr lang="en-US" sz="2000" b="1" dirty="0" err="1" smtClean="0"/>
              <a:t>this</a:t>
            </a:r>
            <a:r>
              <a:rPr lang="en-US" sz="2000" dirty="0" err="1" smtClean="0"/>
              <a:t>.getWritableDatabase</a:t>
            </a:r>
            <a:r>
              <a:rPr lang="en-US" sz="2000" dirty="0" smtClean="0"/>
              <a:t>();</a:t>
            </a:r>
          </a:p>
          <a:p>
            <a:pPr algn="l" rtl="0"/>
            <a:r>
              <a:rPr lang="en-US" sz="2000" dirty="0" smtClean="0"/>
              <a:t>         </a:t>
            </a:r>
            <a:r>
              <a:rPr lang="en-US" sz="2000" dirty="0" err="1" smtClean="0"/>
              <a:t>ContentValues</a:t>
            </a:r>
            <a:r>
              <a:rPr lang="en-US" sz="2000" dirty="0" smtClean="0"/>
              <a:t> </a:t>
            </a:r>
            <a:r>
              <a:rPr lang="en-US" sz="2000" dirty="0" err="1" smtClean="0"/>
              <a:t>contentValues</a:t>
            </a:r>
            <a:r>
              <a:rPr lang="en-US" sz="2000" dirty="0" smtClean="0"/>
              <a:t>=</a:t>
            </a:r>
            <a:r>
              <a:rPr lang="en-US" sz="2000" b="1" dirty="0" smtClean="0"/>
              <a:t>new </a:t>
            </a:r>
            <a:r>
              <a:rPr lang="en-US" sz="2000" dirty="0" err="1" smtClean="0"/>
              <a:t>ContentValues</a:t>
            </a:r>
            <a:r>
              <a:rPr lang="en-US" sz="2000" dirty="0" smtClean="0"/>
              <a:t>();</a:t>
            </a:r>
          </a:p>
          <a:p>
            <a:pPr algn="l" rtl="0"/>
            <a:r>
              <a:rPr lang="en-US" sz="2000" dirty="0" smtClean="0"/>
              <a:t>         </a:t>
            </a:r>
            <a:r>
              <a:rPr lang="en-US" sz="2000" dirty="0" err="1" smtClean="0"/>
              <a:t>contentValues.put</a:t>
            </a:r>
            <a:r>
              <a:rPr lang="en-US" sz="2000" dirty="0" smtClean="0"/>
              <a:t>(</a:t>
            </a:r>
            <a:r>
              <a:rPr lang="en-US" sz="2000" b="1" dirty="0" smtClean="0"/>
              <a:t>"</a:t>
            </a:r>
            <a:r>
              <a:rPr lang="en-US" sz="2000" b="1" dirty="0" err="1" smtClean="0"/>
              <a:t>name"</a:t>
            </a:r>
            <a:r>
              <a:rPr lang="en-US" sz="2000" dirty="0" err="1" smtClean="0"/>
              <a:t>,name</a:t>
            </a:r>
            <a:r>
              <a:rPr lang="en-US" sz="2000" dirty="0" smtClean="0"/>
              <a:t>);      </a:t>
            </a:r>
          </a:p>
          <a:p>
            <a:pPr algn="l" rtl="0"/>
            <a:r>
              <a:rPr lang="en-US" sz="2000" dirty="0" smtClean="0"/>
              <a:t>         </a:t>
            </a:r>
            <a:r>
              <a:rPr lang="en-US" sz="2000" dirty="0" err="1" smtClean="0"/>
              <a:t>contentValues.put</a:t>
            </a:r>
            <a:r>
              <a:rPr lang="en-US" sz="2000" dirty="0" smtClean="0"/>
              <a:t>(</a:t>
            </a:r>
            <a:r>
              <a:rPr lang="en-US" sz="2000" b="1" dirty="0" smtClean="0"/>
              <a:t>"</a:t>
            </a:r>
            <a:r>
              <a:rPr lang="en-US" sz="2000" b="1" dirty="0" err="1" smtClean="0"/>
              <a:t>pass"</a:t>
            </a:r>
            <a:r>
              <a:rPr lang="en-US" sz="2000" dirty="0" err="1" smtClean="0"/>
              <a:t>,pass</a:t>
            </a:r>
            <a:r>
              <a:rPr lang="en-US" sz="2000" dirty="0" smtClean="0"/>
              <a:t>);  </a:t>
            </a:r>
          </a:p>
          <a:p>
            <a:pPr algn="l" rtl="0"/>
            <a:r>
              <a:rPr lang="en-US" sz="2000" dirty="0" smtClean="0"/>
              <a:t>         </a:t>
            </a:r>
            <a:r>
              <a:rPr lang="en-US" sz="2000" dirty="0" err="1" smtClean="0"/>
              <a:t>db.insert</a:t>
            </a:r>
            <a:r>
              <a:rPr lang="en-US" sz="2000" dirty="0" smtClean="0"/>
              <a:t>(</a:t>
            </a:r>
            <a:r>
              <a:rPr lang="en-US" sz="2000" b="1" dirty="0" smtClean="0"/>
              <a:t>"</a:t>
            </a:r>
            <a:r>
              <a:rPr lang="en-US" sz="2000" b="1" dirty="0" err="1" smtClean="0"/>
              <a:t>myTable</a:t>
            </a:r>
            <a:r>
              <a:rPr lang="en-US" sz="2000" b="1" dirty="0" smtClean="0"/>
              <a:t>"</a:t>
            </a:r>
            <a:r>
              <a:rPr lang="en-US" sz="2000" dirty="0" smtClean="0"/>
              <a:t>,</a:t>
            </a:r>
            <a:r>
              <a:rPr lang="en-US" sz="2000" b="1" dirty="0" err="1" smtClean="0"/>
              <a:t>null</a:t>
            </a:r>
            <a:r>
              <a:rPr lang="en-US" sz="2000" dirty="0" err="1" smtClean="0"/>
              <a:t>,contentValues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}</a:t>
            </a:r>
          </a:p>
          <a:p>
            <a:pPr algn="l" rtl="0"/>
            <a:r>
              <a:rPr lang="en-US" sz="2000" dirty="0" smtClean="0"/>
              <a:t>  </a:t>
            </a:r>
            <a:r>
              <a:rPr lang="en-US" sz="2000" b="1" dirty="0" smtClean="0"/>
              <a:t>public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(){       </a:t>
            </a:r>
          </a:p>
          <a:p>
            <a:pPr algn="l" rtl="0"/>
            <a:r>
              <a:rPr lang="en-US" sz="2000" dirty="0" smtClean="0"/>
              <a:t>       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</a:t>
            </a:r>
            <a:r>
              <a:rPr lang="en-US" sz="2000" dirty="0" err="1" smtClean="0"/>
              <a:t>dataArray</a:t>
            </a:r>
            <a:r>
              <a:rPr lang="en-US" sz="2000" dirty="0" smtClean="0"/>
              <a:t>=</a:t>
            </a:r>
            <a:r>
              <a:rPr lang="en-US" sz="2000" b="1" dirty="0" smtClean="0"/>
              <a:t>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();</a:t>
            </a:r>
          </a:p>
          <a:p>
            <a:pPr algn="l" rtl="0"/>
            <a:r>
              <a:rPr lang="en-US" sz="2000" dirty="0" smtClean="0"/>
              <a:t>        </a:t>
            </a:r>
            <a:r>
              <a:rPr lang="en-US" sz="2000" dirty="0" err="1" smtClean="0"/>
              <a:t>SQLiteDatabase</a:t>
            </a:r>
            <a:r>
              <a:rPr lang="en-US" sz="2000" dirty="0" smtClean="0"/>
              <a:t> </a:t>
            </a:r>
            <a:r>
              <a:rPr lang="en-US" sz="2000" dirty="0" err="1" smtClean="0"/>
              <a:t>db</a:t>
            </a:r>
            <a:r>
              <a:rPr lang="en-US" sz="2000" dirty="0" smtClean="0"/>
              <a:t>=</a:t>
            </a:r>
            <a:r>
              <a:rPr lang="en-US" sz="2000" b="1" dirty="0" err="1" smtClean="0"/>
              <a:t>this</a:t>
            </a:r>
            <a:r>
              <a:rPr lang="en-US" sz="2000" dirty="0" err="1" smtClean="0"/>
              <a:t>.getReadableDatabase</a:t>
            </a:r>
            <a:r>
              <a:rPr lang="en-US" sz="2000" dirty="0" smtClean="0"/>
              <a:t>();        </a:t>
            </a:r>
          </a:p>
          <a:p>
            <a:pPr algn="l" rtl="0"/>
            <a:r>
              <a:rPr lang="en-US" sz="2000" dirty="0" smtClean="0"/>
              <a:t>        Cursor cursor=</a:t>
            </a:r>
            <a:r>
              <a:rPr lang="en-US" sz="2000" dirty="0" err="1" smtClean="0"/>
              <a:t>db.rawQuery</a:t>
            </a:r>
            <a:r>
              <a:rPr lang="en-US" sz="2000" dirty="0" smtClean="0"/>
              <a:t>(</a:t>
            </a:r>
            <a:r>
              <a:rPr lang="en-US" sz="2000" b="1" dirty="0" smtClean="0"/>
              <a:t>"select * from </a:t>
            </a:r>
            <a:r>
              <a:rPr lang="en-US" sz="2000" b="1" dirty="0" err="1" smtClean="0"/>
              <a:t>myTable</a:t>
            </a:r>
            <a:r>
              <a:rPr lang="en-US" sz="2000" b="1" dirty="0" smtClean="0"/>
              <a:t>"</a:t>
            </a:r>
            <a:r>
              <a:rPr lang="en-US" sz="2000" dirty="0" smtClean="0"/>
              <a:t>,</a:t>
            </a:r>
            <a:r>
              <a:rPr lang="en-US" sz="2000" b="1" dirty="0" smtClean="0"/>
              <a:t>null</a:t>
            </a:r>
            <a:r>
              <a:rPr lang="en-US" sz="2000" dirty="0" smtClean="0"/>
              <a:t>);</a:t>
            </a:r>
          </a:p>
          <a:p>
            <a:pPr algn="l" rtl="0"/>
            <a:r>
              <a:rPr lang="en-US" sz="2000" dirty="0" smtClean="0"/>
              <a:t>        </a:t>
            </a:r>
            <a:r>
              <a:rPr lang="en-US" sz="2000" dirty="0" err="1" smtClean="0"/>
              <a:t>cursor.moveToFirst</a:t>
            </a:r>
            <a:r>
              <a:rPr lang="en-US" sz="2000" dirty="0" smtClean="0"/>
              <a:t>();</a:t>
            </a:r>
          </a:p>
          <a:p>
            <a:pPr algn="l" rtl="0"/>
            <a:r>
              <a:rPr lang="en-US" sz="2000" b="1" dirty="0" smtClean="0"/>
              <a:t>        while</a:t>
            </a:r>
            <a:r>
              <a:rPr lang="en-US" sz="2000" dirty="0" smtClean="0"/>
              <a:t>(</a:t>
            </a:r>
            <a:r>
              <a:rPr lang="en-US" sz="2000" dirty="0" err="1" smtClean="0"/>
              <a:t>cursor.moveToNext</a:t>
            </a:r>
            <a:r>
              <a:rPr lang="en-US" sz="2000" dirty="0" smtClean="0"/>
              <a:t>()){         </a:t>
            </a:r>
          </a:p>
          <a:p>
            <a:pPr algn="l" rtl="0"/>
            <a:r>
              <a:rPr lang="en-US" sz="2000" dirty="0" err="1" smtClean="0"/>
              <a:t>dataArray.add</a:t>
            </a:r>
            <a:r>
              <a:rPr lang="en-US" sz="2000" dirty="0" smtClean="0"/>
              <a:t>(</a:t>
            </a:r>
            <a:r>
              <a:rPr lang="en-US" sz="2000" dirty="0" err="1" smtClean="0"/>
              <a:t>cursor.getString</a:t>
            </a:r>
            <a:r>
              <a:rPr lang="en-US" sz="2000" dirty="0" smtClean="0"/>
              <a:t>(0)+</a:t>
            </a:r>
            <a:r>
              <a:rPr lang="en-US" sz="2000" dirty="0" err="1" smtClean="0"/>
              <a:t>cursor.getString</a:t>
            </a:r>
            <a:r>
              <a:rPr lang="en-US" sz="2000" dirty="0" smtClean="0"/>
              <a:t>(1)+</a:t>
            </a:r>
            <a:r>
              <a:rPr lang="en-US" sz="2000" dirty="0" err="1" smtClean="0"/>
              <a:t>cursor.getString</a:t>
            </a:r>
            <a:r>
              <a:rPr lang="en-US" sz="2000" dirty="0" smtClean="0"/>
              <a:t>(2));</a:t>
            </a:r>
            <a:br>
              <a:rPr lang="en-US" sz="2000" dirty="0" smtClean="0"/>
            </a:br>
            <a:r>
              <a:rPr lang="en-US" sz="2000" dirty="0" smtClean="0"/>
              <a:t>        }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 smtClean="0"/>
              <a:t>return </a:t>
            </a:r>
            <a:r>
              <a:rPr lang="en-US" sz="2000" dirty="0" err="1" smtClean="0"/>
              <a:t>dataArray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    }}</a:t>
            </a:r>
            <a:br>
              <a:rPr lang="en-US" sz="2000" dirty="0" smtClean="0"/>
            </a:b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8254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7620000" cy="6336704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public void </a:t>
            </a:r>
            <a:r>
              <a:rPr lang="en-US" dirty="0" err="1"/>
              <a:t>DeleteRaw</a:t>
            </a:r>
            <a:r>
              <a:rPr lang="en-US" dirty="0"/>
              <a:t>(String id){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SQLiteDatabase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=</a:t>
            </a:r>
            <a:r>
              <a:rPr lang="en-US" b="1" dirty="0" err="1"/>
              <a:t>this</a:t>
            </a:r>
            <a:r>
              <a:rPr lang="en-US" dirty="0" err="1"/>
              <a:t>.getWritableDatabase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db.execSQL</a:t>
            </a:r>
            <a:r>
              <a:rPr lang="en-US" dirty="0"/>
              <a:t>(</a:t>
            </a:r>
            <a:r>
              <a:rPr lang="en-US" b="1" dirty="0"/>
              <a:t>"delete from </a:t>
            </a:r>
            <a:r>
              <a:rPr lang="en-US" b="1" dirty="0" err="1"/>
              <a:t>myTable</a:t>
            </a:r>
            <a:r>
              <a:rPr lang="en-US" b="1" dirty="0"/>
              <a:t> where id="</a:t>
            </a:r>
            <a:r>
              <a:rPr lang="en-US" dirty="0"/>
              <a:t>+id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pPr algn="l" rtl="0"/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en-US" i="1" dirty="0" err="1"/>
              <a:t>db.delete</a:t>
            </a:r>
            <a:r>
              <a:rPr lang="en-US" i="1" dirty="0"/>
              <a:t>("</a:t>
            </a:r>
            <a:r>
              <a:rPr lang="en-US" i="1" dirty="0" err="1"/>
              <a:t>myTable</a:t>
            </a:r>
            <a:r>
              <a:rPr lang="en-US" i="1" dirty="0"/>
              <a:t>","id=?",new String[]{</a:t>
            </a:r>
            <a:r>
              <a:rPr lang="en-US" i="1" dirty="0" err="1"/>
              <a:t>Integer.toString</a:t>
            </a:r>
            <a:r>
              <a:rPr lang="en-US" i="1" dirty="0"/>
              <a:t>(id)});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  <a:p>
            <a:pPr algn="l" rtl="0"/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dirty="0" err="1"/>
              <a:t>updateRaw</a:t>
            </a:r>
            <a:r>
              <a:rPr lang="en-US" dirty="0"/>
              <a:t>(String </a:t>
            </a:r>
            <a:r>
              <a:rPr lang="en-US" dirty="0" err="1"/>
              <a:t>new_name,String</a:t>
            </a:r>
            <a:r>
              <a:rPr lang="en-US" dirty="0"/>
              <a:t> id){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SQLiteDatabase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=</a:t>
            </a:r>
            <a:r>
              <a:rPr lang="en-US" b="1" dirty="0" err="1"/>
              <a:t>this</a:t>
            </a:r>
            <a:r>
              <a:rPr lang="en-US" dirty="0" err="1"/>
              <a:t>.getWritableDatabase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db.execSQL</a:t>
            </a:r>
            <a:r>
              <a:rPr lang="en-US" dirty="0"/>
              <a:t>(</a:t>
            </a:r>
            <a:r>
              <a:rPr lang="en-US" b="1" dirty="0"/>
              <a:t>"update </a:t>
            </a:r>
            <a:r>
              <a:rPr lang="en-US" b="1" dirty="0" err="1"/>
              <a:t>myTable</a:t>
            </a:r>
            <a:r>
              <a:rPr lang="en-US" b="1" dirty="0"/>
              <a:t> set name='"</a:t>
            </a:r>
            <a:r>
              <a:rPr lang="en-US" dirty="0"/>
              <a:t>+</a:t>
            </a:r>
            <a:r>
              <a:rPr lang="en-US" dirty="0" err="1"/>
              <a:t>new_name+</a:t>
            </a:r>
            <a:r>
              <a:rPr lang="en-US" b="1" dirty="0" err="1"/>
              <a:t>"'where</a:t>
            </a:r>
            <a:r>
              <a:rPr lang="en-US" b="1" dirty="0"/>
              <a:t> id="</a:t>
            </a:r>
            <a:r>
              <a:rPr lang="en-US" dirty="0"/>
              <a:t>+id</a:t>
            </a:r>
            <a:r>
              <a:rPr lang="en-US" dirty="0" smtClean="0"/>
              <a:t>);</a:t>
            </a:r>
          </a:p>
          <a:p>
            <a:pPr algn="l" rtl="0"/>
            <a:r>
              <a:rPr lang="en-US" i="1" dirty="0" smtClean="0"/>
              <a:t>/*  </a:t>
            </a:r>
            <a:r>
              <a:rPr lang="en-US" i="1" dirty="0" err="1"/>
              <a:t>ContentValues</a:t>
            </a:r>
            <a:r>
              <a:rPr lang="en-US" i="1" dirty="0"/>
              <a:t> </a:t>
            </a:r>
            <a:r>
              <a:rPr lang="en-US" i="1" dirty="0" err="1"/>
              <a:t>c_value</a:t>
            </a:r>
            <a:r>
              <a:rPr lang="en-US" i="1" dirty="0"/>
              <a:t>=new </a:t>
            </a:r>
            <a:r>
              <a:rPr lang="en-US" i="1" dirty="0" err="1"/>
              <a:t>ContentValues</a:t>
            </a:r>
            <a:r>
              <a:rPr lang="en-US" i="1" dirty="0"/>
              <a:t>();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i="1" dirty="0" err="1"/>
              <a:t>c_value.put</a:t>
            </a:r>
            <a:r>
              <a:rPr lang="en-US" i="1" dirty="0"/>
              <a:t>("name",</a:t>
            </a:r>
            <a:r>
              <a:rPr lang="en-US" i="1" dirty="0" err="1"/>
              <a:t>new_name</a:t>
            </a:r>
            <a:r>
              <a:rPr lang="en-US" i="1" dirty="0"/>
              <a:t>);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i="1" dirty="0" err="1"/>
              <a:t>db.update</a:t>
            </a:r>
            <a:r>
              <a:rPr lang="en-US" i="1" dirty="0"/>
              <a:t>("</a:t>
            </a:r>
            <a:r>
              <a:rPr lang="en-US" i="1" dirty="0" err="1"/>
              <a:t>myTable</a:t>
            </a:r>
            <a:r>
              <a:rPr lang="en-US" i="1" dirty="0"/>
              <a:t>",</a:t>
            </a:r>
            <a:r>
              <a:rPr lang="en-US" i="1" dirty="0" err="1"/>
              <a:t>c_value,"id</a:t>
            </a:r>
            <a:r>
              <a:rPr lang="en-US" i="1" dirty="0"/>
              <a:t>=?",new String[]{id});</a:t>
            </a:r>
            <a:br>
              <a:rPr lang="en-US" i="1" dirty="0"/>
            </a:br>
            <a:r>
              <a:rPr lang="en-US" i="1" dirty="0"/>
              <a:t>  */</a:t>
            </a:r>
            <a:br>
              <a:rPr lang="en-US" i="1" dirty="0"/>
            </a:br>
            <a:r>
              <a:rPr lang="en-US" dirty="0"/>
              <a:t>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725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25000" lnSpcReduction="20000"/>
          </a:bodyPr>
          <a:lstStyle/>
          <a:p>
            <a:pPr algn="l" rtl="0"/>
            <a:r>
              <a:rPr lang="en-US" sz="7600" b="1" dirty="0"/>
              <a:t>public class </a:t>
            </a:r>
            <a:r>
              <a:rPr lang="en-US" sz="7600" dirty="0" err="1" smtClean="0"/>
              <a:t>MainActivity</a:t>
            </a:r>
            <a:r>
              <a:rPr lang="en-US" sz="7600" dirty="0" smtClean="0"/>
              <a:t> </a:t>
            </a:r>
            <a:r>
              <a:rPr lang="en-US" sz="7600" b="1" dirty="0"/>
              <a:t>extends </a:t>
            </a:r>
            <a:r>
              <a:rPr lang="en-US" sz="7600" dirty="0" err="1" smtClean="0"/>
              <a:t>AppCompatActivity</a:t>
            </a:r>
            <a:r>
              <a:rPr lang="en-US" sz="7600" dirty="0" smtClean="0"/>
              <a:t> {</a:t>
            </a:r>
            <a:endParaRPr lang="en-US" sz="7600" dirty="0"/>
          </a:p>
          <a:p>
            <a:pPr algn="l" rtl="0"/>
            <a:r>
              <a:rPr lang="en-US" sz="7600" dirty="0" smtClean="0"/>
              <a:t>    </a:t>
            </a:r>
            <a:r>
              <a:rPr lang="en-US" sz="7600" dirty="0" err="1" smtClean="0"/>
              <a:t>EditText</a:t>
            </a:r>
            <a:r>
              <a:rPr lang="en-US" sz="7600" dirty="0" smtClean="0"/>
              <a:t> </a:t>
            </a:r>
            <a:r>
              <a:rPr lang="en-US" sz="7600" b="1" dirty="0" err="1" smtClean="0"/>
              <a:t>edit_name</a:t>
            </a:r>
            <a:r>
              <a:rPr lang="en-US" sz="7600" dirty="0" err="1" smtClean="0"/>
              <a:t>,</a:t>
            </a:r>
            <a:r>
              <a:rPr lang="en-US" sz="7600" b="1" dirty="0" err="1" smtClean="0"/>
              <a:t>edit_pass,edit_id</a:t>
            </a:r>
            <a:r>
              <a:rPr lang="en-US" sz="7600" dirty="0" smtClean="0"/>
              <a:t>;</a:t>
            </a:r>
            <a:endParaRPr lang="en-US" sz="7600" dirty="0" smtClean="0"/>
          </a:p>
          <a:p>
            <a:pPr algn="l" rtl="0"/>
            <a:r>
              <a:rPr lang="en-US" sz="7600" dirty="0" smtClean="0"/>
              <a:t>    Button </a:t>
            </a:r>
            <a:r>
              <a:rPr lang="en-US" sz="7600" b="1" dirty="0" err="1"/>
              <a:t>btn_insert</a:t>
            </a:r>
            <a:r>
              <a:rPr lang="en-US" sz="7600" dirty="0" err="1" smtClean="0"/>
              <a:t>,</a:t>
            </a:r>
            <a:r>
              <a:rPr lang="en-US" sz="7600" b="1" dirty="0" err="1"/>
              <a:t>btn_select_all</a:t>
            </a:r>
            <a:r>
              <a:rPr lang="en-US" sz="7600" dirty="0" smtClean="0"/>
              <a:t>;</a:t>
            </a:r>
          </a:p>
          <a:p>
            <a:pPr algn="l" rtl="0"/>
            <a:r>
              <a:rPr lang="en-US" sz="7600" dirty="0" smtClean="0"/>
              <a:t>    </a:t>
            </a:r>
            <a:r>
              <a:rPr lang="en-US" sz="7600" dirty="0" err="1" smtClean="0"/>
              <a:t>TextView</a:t>
            </a:r>
            <a:r>
              <a:rPr lang="en-US" sz="7600" dirty="0" smtClean="0"/>
              <a:t> </a:t>
            </a:r>
            <a:r>
              <a:rPr lang="en-US" sz="7600" b="1" dirty="0" err="1"/>
              <a:t>txt_show_data</a:t>
            </a:r>
            <a:r>
              <a:rPr lang="en-US" sz="7600" dirty="0" smtClean="0"/>
              <a:t>;</a:t>
            </a:r>
            <a:br>
              <a:rPr lang="en-US" sz="7600" dirty="0" smtClean="0"/>
            </a:br>
            <a:r>
              <a:rPr lang="en-US" sz="7600" dirty="0" smtClean="0"/>
              <a:t>   </a:t>
            </a:r>
          </a:p>
          <a:p>
            <a:pPr algn="l" rtl="0"/>
            <a:r>
              <a:rPr lang="en-US" sz="7600" dirty="0" smtClean="0"/>
              <a:t>    </a:t>
            </a:r>
            <a:r>
              <a:rPr lang="en-US" sz="7600" dirty="0" err="1" smtClean="0"/>
              <a:t>DBConnections</a:t>
            </a:r>
            <a:r>
              <a:rPr lang="en-US" sz="7600" dirty="0" smtClean="0"/>
              <a:t> </a:t>
            </a:r>
            <a:r>
              <a:rPr lang="en-US" sz="7600" b="1" dirty="0" err="1"/>
              <a:t>dbConnections</a:t>
            </a:r>
            <a:r>
              <a:rPr lang="en-US" sz="7600" dirty="0" smtClean="0"/>
              <a:t>;</a:t>
            </a:r>
          </a:p>
          <a:p>
            <a:pPr algn="l" rtl="0"/>
            <a:r>
              <a:rPr lang="en-US" sz="7600" dirty="0" smtClean="0"/>
              <a:t> </a:t>
            </a:r>
            <a:r>
              <a:rPr lang="en-US" sz="7600" dirty="0"/>
              <a:t>@</a:t>
            </a:r>
            <a:r>
              <a:rPr lang="en-US" sz="7600" dirty="0" smtClean="0"/>
              <a:t>Override</a:t>
            </a:r>
          </a:p>
          <a:p>
            <a:pPr marL="0" indent="0" algn="l" rtl="0">
              <a:buNone/>
            </a:pPr>
            <a:r>
              <a:rPr lang="en-US" sz="7600" dirty="0" smtClean="0"/>
              <a:t>         </a:t>
            </a:r>
            <a:r>
              <a:rPr lang="en-US" sz="7600" b="1" dirty="0"/>
              <a:t>protected void </a:t>
            </a:r>
            <a:r>
              <a:rPr lang="en-US" sz="7600" dirty="0" err="1" smtClean="0"/>
              <a:t>onCreate</a:t>
            </a:r>
            <a:r>
              <a:rPr lang="en-US" sz="7600" dirty="0" smtClean="0"/>
              <a:t>(Bundle </a:t>
            </a:r>
            <a:r>
              <a:rPr lang="en-US" sz="7600" dirty="0" err="1" smtClean="0"/>
              <a:t>savedInstanceState</a:t>
            </a:r>
            <a:r>
              <a:rPr lang="en-US" sz="7600" dirty="0" smtClean="0"/>
              <a:t>) {</a:t>
            </a:r>
          </a:p>
          <a:p>
            <a:pPr algn="l" rtl="0"/>
            <a:r>
              <a:rPr lang="en-US" sz="7600" dirty="0" smtClean="0"/>
              <a:t>        </a:t>
            </a:r>
            <a:r>
              <a:rPr lang="en-US" sz="7600" b="1" dirty="0" err="1"/>
              <a:t>super</a:t>
            </a:r>
            <a:r>
              <a:rPr lang="en-US" sz="7600" dirty="0" err="1" smtClean="0"/>
              <a:t>.onCreate</a:t>
            </a:r>
            <a:r>
              <a:rPr lang="en-US" sz="7600" dirty="0" smtClean="0"/>
              <a:t>(</a:t>
            </a:r>
            <a:r>
              <a:rPr lang="en-US" sz="7600" dirty="0" err="1" smtClean="0"/>
              <a:t>savedInstanceState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r>
              <a:rPr lang="en-US" sz="7600" dirty="0" smtClean="0"/>
              <a:t>        </a:t>
            </a:r>
            <a:r>
              <a:rPr lang="en-US" sz="7600" dirty="0" err="1" smtClean="0"/>
              <a:t>setContentView</a:t>
            </a:r>
            <a:r>
              <a:rPr lang="en-US" sz="7600" dirty="0" smtClean="0"/>
              <a:t>(</a:t>
            </a:r>
            <a:r>
              <a:rPr lang="en-US" sz="7600" dirty="0" err="1" smtClean="0"/>
              <a:t>R.layout.</a:t>
            </a:r>
            <a:r>
              <a:rPr lang="en-US" sz="7600" b="1" i="1" dirty="0" err="1"/>
              <a:t>activity_main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endParaRPr lang="en-US" sz="7600" dirty="0" smtClean="0"/>
          </a:p>
          <a:p>
            <a:pPr algn="l" rtl="0"/>
            <a:r>
              <a:rPr lang="en-US" sz="7600" dirty="0" smtClean="0"/>
              <a:t>   </a:t>
            </a:r>
            <a:r>
              <a:rPr lang="en-US" sz="7600" dirty="0" smtClean="0"/>
              <a:t> </a:t>
            </a:r>
            <a:r>
              <a:rPr lang="en-US" sz="7600" b="1" dirty="0" err="1"/>
              <a:t>edit_name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i="1" dirty="0" err="1"/>
              <a:t>name_id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r>
              <a:rPr lang="en-US" sz="7600" dirty="0" smtClean="0"/>
              <a:t>  </a:t>
            </a:r>
            <a:r>
              <a:rPr lang="en-US" sz="7600" dirty="0" smtClean="0"/>
              <a:t>  </a:t>
            </a:r>
            <a:r>
              <a:rPr lang="en-US" sz="7600" b="1" dirty="0" err="1" smtClean="0"/>
              <a:t>edit_pass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i="1" dirty="0" err="1" smtClean="0"/>
              <a:t>pass_id</a:t>
            </a:r>
            <a:r>
              <a:rPr lang="en-US" sz="7600" dirty="0" smtClean="0"/>
              <a:t>);</a:t>
            </a:r>
          </a:p>
          <a:p>
            <a:pPr marL="114300" indent="0" algn="l" rtl="0">
              <a:buNone/>
            </a:pPr>
            <a:r>
              <a:rPr lang="en-US" sz="7600" b="1" dirty="0" smtClean="0"/>
              <a:t>        </a:t>
            </a:r>
            <a:r>
              <a:rPr lang="en-US" sz="7600" b="1" dirty="0" err="1" smtClean="0"/>
              <a:t>edit_id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dirty="0" err="1" smtClean="0"/>
              <a:t>id</a:t>
            </a:r>
            <a:r>
              <a:rPr lang="en-US" sz="7600" b="1" i="1" dirty="0" err="1" smtClean="0"/>
              <a:t>_id</a:t>
            </a:r>
            <a:r>
              <a:rPr lang="en-US" sz="7600" dirty="0"/>
              <a:t>);</a:t>
            </a:r>
            <a:endParaRPr lang="en-US" sz="7600" dirty="0" smtClean="0"/>
          </a:p>
          <a:p>
            <a:pPr marL="114300" indent="0" algn="l" rtl="0">
              <a:buNone/>
            </a:pPr>
            <a:r>
              <a:rPr lang="en-US" sz="7600" dirty="0" smtClean="0"/>
              <a:t/>
            </a:r>
            <a:br>
              <a:rPr lang="en-US" sz="7600" dirty="0" smtClean="0"/>
            </a:br>
            <a:r>
              <a:rPr lang="en-US" sz="7600" dirty="0" smtClean="0"/>
              <a:t>        </a:t>
            </a:r>
            <a:r>
              <a:rPr lang="en-US" sz="7600" b="1" dirty="0" err="1"/>
              <a:t>btn_insert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i="1" dirty="0" err="1"/>
              <a:t>insert_btn_id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r>
              <a:rPr lang="en-US" sz="7600" dirty="0" smtClean="0"/>
              <a:t>        </a:t>
            </a:r>
            <a:r>
              <a:rPr lang="en-US" sz="7600" b="1" dirty="0" err="1"/>
              <a:t>btn_select_all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i="1" dirty="0" err="1"/>
              <a:t>select_btn_id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r>
              <a:rPr lang="en-US" sz="7600" dirty="0" smtClean="0"/>
              <a:t>        </a:t>
            </a:r>
            <a:r>
              <a:rPr lang="en-US" sz="7600" b="1" dirty="0" err="1"/>
              <a:t>txt_show_data</a:t>
            </a:r>
            <a:r>
              <a:rPr lang="en-US" sz="7600" dirty="0" smtClean="0"/>
              <a:t>=</a:t>
            </a:r>
            <a:r>
              <a:rPr lang="en-US" sz="7600" dirty="0" err="1" smtClean="0"/>
              <a:t>findViewById</a:t>
            </a:r>
            <a:r>
              <a:rPr lang="en-US" sz="7600" dirty="0" smtClean="0"/>
              <a:t>(</a:t>
            </a:r>
            <a:r>
              <a:rPr lang="en-US" sz="7600" dirty="0" err="1" smtClean="0"/>
              <a:t>R.id.</a:t>
            </a:r>
            <a:r>
              <a:rPr lang="en-US" sz="7600" b="1" i="1" dirty="0" err="1"/>
              <a:t>txt_show_id</a:t>
            </a:r>
            <a:r>
              <a:rPr lang="en-US" sz="7600" dirty="0" smtClean="0"/>
              <a:t>);</a:t>
            </a:r>
            <a:br>
              <a:rPr lang="en-US" sz="7600" dirty="0" smtClean="0"/>
            </a:br>
            <a:r>
              <a:rPr lang="en-US" sz="7600" dirty="0" smtClean="0"/>
              <a:t>    </a:t>
            </a:r>
          </a:p>
          <a:p>
            <a:pPr algn="l" rtl="0"/>
            <a:r>
              <a:rPr lang="en-US" sz="7600" dirty="0" smtClean="0"/>
              <a:t>      </a:t>
            </a:r>
            <a:r>
              <a:rPr lang="en-US" sz="7600" b="1" dirty="0" err="1"/>
              <a:t>dbConnections</a:t>
            </a:r>
            <a:r>
              <a:rPr lang="en-US" sz="7600" dirty="0" smtClean="0"/>
              <a:t>=</a:t>
            </a:r>
            <a:r>
              <a:rPr lang="en-US" sz="7600" b="1" dirty="0"/>
              <a:t>new </a:t>
            </a:r>
            <a:r>
              <a:rPr lang="en-US" sz="7600" dirty="0" err="1" smtClean="0"/>
              <a:t>DBConnections</a:t>
            </a:r>
            <a:r>
              <a:rPr lang="en-US" sz="7600" dirty="0" smtClean="0"/>
              <a:t>(</a:t>
            </a:r>
            <a:r>
              <a:rPr lang="en-US" sz="7600" b="1" dirty="0"/>
              <a:t>this</a:t>
            </a:r>
            <a:r>
              <a:rPr lang="en-US" sz="7600" dirty="0" smtClean="0"/>
              <a:t>);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    }</a:t>
            </a:r>
            <a:br>
              <a:rPr lang="en-US" sz="5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976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 </a:t>
            </a:r>
            <a:r>
              <a:rPr lang="en-US" b="1" dirty="0" smtClean="0"/>
              <a:t>public void </a:t>
            </a:r>
            <a:r>
              <a:rPr lang="en-US" dirty="0" err="1" smtClean="0"/>
              <a:t>insertBtn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        </a:t>
            </a:r>
          </a:p>
          <a:p>
            <a:pPr algn="l" rtl="0"/>
            <a:r>
              <a:rPr lang="en-US" b="1" dirty="0" err="1" smtClean="0"/>
              <a:t>dbConnections</a:t>
            </a:r>
            <a:r>
              <a:rPr lang="en-US" dirty="0" err="1" smtClean="0"/>
              <a:t>.insertToDB</a:t>
            </a:r>
            <a:r>
              <a:rPr lang="en-US" dirty="0" smtClean="0"/>
              <a:t>(</a:t>
            </a:r>
            <a:r>
              <a:rPr lang="en-US" b="1" dirty="0" err="1" smtClean="0"/>
              <a:t>edit_name</a:t>
            </a:r>
            <a:r>
              <a:rPr lang="en-US" dirty="0" err="1" smtClean="0"/>
              <a:t>.getText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(),</a:t>
            </a:r>
          </a:p>
          <a:p>
            <a:pPr algn="l" rtl="0"/>
            <a:r>
              <a:rPr lang="en-US" b="1" dirty="0" err="1" smtClean="0"/>
              <a:t>edit_pass</a:t>
            </a:r>
            <a:r>
              <a:rPr lang="en-US" dirty="0" err="1" smtClean="0"/>
              <a:t>.getText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        </a:t>
            </a:r>
          </a:p>
          <a:p>
            <a:pPr algn="l" rtl="0"/>
            <a:r>
              <a:rPr lang="en-US" dirty="0" err="1" smtClean="0"/>
              <a:t>Toast.</a:t>
            </a:r>
            <a:r>
              <a:rPr lang="en-US" i="1" dirty="0" err="1" smtClean="0">
                <a:effectLst/>
              </a:rPr>
              <a:t>makeText</a:t>
            </a:r>
            <a:r>
              <a:rPr lang="en-US" dirty="0" smtClean="0"/>
              <a:t>(MainActivity.</a:t>
            </a:r>
            <a:r>
              <a:rPr lang="en-US" b="1" dirty="0" smtClean="0"/>
              <a:t>this</a:t>
            </a:r>
            <a:r>
              <a:rPr lang="en-US" dirty="0" smtClean="0"/>
              <a:t>,</a:t>
            </a:r>
            <a:r>
              <a:rPr lang="en-US" b="1" dirty="0" smtClean="0"/>
              <a:t>"ok"</a:t>
            </a:r>
            <a:r>
              <a:rPr lang="en-US" dirty="0" smtClean="0"/>
              <a:t>,</a:t>
            </a:r>
            <a:r>
              <a:rPr lang="en-US" dirty="0" err="1" smtClean="0"/>
              <a:t>Toast.</a:t>
            </a:r>
            <a:r>
              <a:rPr lang="en-US" b="1" i="1" dirty="0" err="1" smtClean="0"/>
              <a:t>LENGTH_SHORT</a:t>
            </a:r>
            <a:r>
              <a:rPr lang="en-US" dirty="0" smtClean="0"/>
              <a:t>).show();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    </a:t>
            </a:r>
            <a:r>
              <a:rPr lang="en-US" b="1" dirty="0" smtClean="0"/>
              <a:t>public void </a:t>
            </a:r>
            <a:r>
              <a:rPr lang="en-US" dirty="0" err="1" smtClean="0"/>
              <a:t>selectAllBtn</a:t>
            </a:r>
            <a:r>
              <a:rPr lang="en-US" dirty="0" smtClean="0"/>
              <a:t>(View view) {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array_List_data</a:t>
            </a:r>
            <a:r>
              <a:rPr lang="en-US" dirty="0" smtClean="0"/>
              <a:t>=</a:t>
            </a:r>
            <a:r>
              <a:rPr lang="en-US" b="1" dirty="0" err="1" smtClean="0"/>
              <a:t>dbConnections</a:t>
            </a:r>
            <a:r>
              <a:rPr lang="en-US" dirty="0" err="1" smtClean="0"/>
              <a:t>.getData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        </a:t>
            </a:r>
            <a:r>
              <a:rPr lang="en-US" b="1" dirty="0" err="1" smtClean="0"/>
              <a:t>txt_show_data</a:t>
            </a:r>
            <a:r>
              <a:rPr lang="en-US" dirty="0" err="1" smtClean="0"/>
              <a:t>.setText</a:t>
            </a:r>
            <a:r>
              <a:rPr lang="en-US" dirty="0" smtClean="0"/>
              <a:t>(</a:t>
            </a:r>
            <a:r>
              <a:rPr lang="en-US" dirty="0" err="1" smtClean="0"/>
              <a:t>array_List_data.toString</a:t>
            </a:r>
            <a:r>
              <a:rPr lang="en-US" dirty="0" smtClean="0"/>
              <a:t>()+</a:t>
            </a:r>
            <a:r>
              <a:rPr lang="en-US" b="1" dirty="0" smtClean="0"/>
              <a:t>"\n"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860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public void </a:t>
            </a:r>
            <a:r>
              <a:rPr lang="en-US" dirty="0" err="1"/>
              <a:t>updateBtn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dbConnections</a:t>
            </a:r>
            <a:r>
              <a:rPr lang="en-US" dirty="0" err="1"/>
              <a:t>.updateRaw</a:t>
            </a:r>
            <a:r>
              <a:rPr lang="en-US" dirty="0"/>
              <a:t>(</a:t>
            </a:r>
            <a:r>
              <a:rPr lang="en-US" b="1" dirty="0" err="1"/>
              <a:t>edit_name</a:t>
            </a:r>
            <a:r>
              <a:rPr lang="en-US" dirty="0" err="1"/>
              <a:t>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(),</a:t>
            </a:r>
            <a:r>
              <a:rPr lang="en-US" b="1" dirty="0" err="1"/>
              <a:t>edit_id</a:t>
            </a:r>
            <a:r>
              <a:rPr lang="en-US" dirty="0" err="1"/>
              <a:t>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 smtClean="0"/>
              <a:t>());</a:t>
            </a:r>
          </a:p>
          <a:p>
            <a:pPr algn="l" rtl="0"/>
            <a:r>
              <a:rPr lang="en-US" dirty="0" smtClean="0"/>
              <a:t>  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array_List_data</a:t>
            </a:r>
            <a:r>
              <a:rPr lang="en-US" dirty="0"/>
              <a:t>=</a:t>
            </a:r>
            <a:r>
              <a:rPr lang="en-US" b="1" dirty="0" err="1"/>
              <a:t>dbConnections</a:t>
            </a:r>
            <a:r>
              <a:rPr lang="en-US" dirty="0" err="1"/>
              <a:t>.getData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txt_show_data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array_List_data.toString</a:t>
            </a:r>
            <a:r>
              <a:rPr lang="en-US" dirty="0"/>
              <a:t>()+</a:t>
            </a:r>
            <a:r>
              <a:rPr lang="en-US" b="1" dirty="0"/>
              <a:t>"\n"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algn="l" rtl="0"/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dirty="0" err="1"/>
              <a:t>deleteBtn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/>
              <a:t>dbConnections</a:t>
            </a:r>
            <a:r>
              <a:rPr lang="en-US" dirty="0" err="1"/>
              <a:t>.DeleteRaw</a:t>
            </a:r>
            <a:r>
              <a:rPr lang="en-US" dirty="0"/>
              <a:t>(</a:t>
            </a:r>
            <a:r>
              <a:rPr lang="en-US" b="1" dirty="0" err="1"/>
              <a:t>edit_id</a:t>
            </a:r>
            <a:r>
              <a:rPr lang="en-US" dirty="0" err="1"/>
              <a:t>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pPr algn="l" rtl="0"/>
            <a:r>
              <a:rPr lang="en-US" dirty="0" smtClean="0"/>
              <a:t>  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array_List_data</a:t>
            </a:r>
            <a:r>
              <a:rPr lang="en-US" dirty="0"/>
              <a:t>=</a:t>
            </a:r>
            <a:r>
              <a:rPr lang="en-US" b="1" dirty="0" err="1"/>
              <a:t>dbConnections</a:t>
            </a:r>
            <a:r>
              <a:rPr lang="en-US" dirty="0" err="1"/>
              <a:t>.getData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txt_show_data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array_List_data.toString</a:t>
            </a:r>
            <a:r>
              <a:rPr lang="en-US" dirty="0"/>
              <a:t>()+</a:t>
            </a:r>
            <a:r>
              <a:rPr lang="en-US" b="1" dirty="0"/>
              <a:t>"\n"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784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7220"/>
            <a:ext cx="6120680" cy="11430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nsert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6672"/>
            <a:ext cx="390525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187"/>
            <a:ext cx="7620000" cy="4600626"/>
          </a:xfrm>
        </p:spPr>
      </p:pic>
    </p:spTree>
    <p:extLst>
      <p:ext uri="{BB962C8B-B14F-4D97-AF65-F5344CB8AC3E}">
        <p14:creationId xmlns:p14="http://schemas.microsoft.com/office/powerpoint/2010/main" val="33234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8" y="404664"/>
            <a:ext cx="5544834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00757"/>
            <a:ext cx="4422651" cy="63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6672"/>
            <a:ext cx="3427775" cy="5852120"/>
          </a:xfrm>
        </p:spPr>
      </p:pic>
    </p:spTree>
    <p:extLst>
      <p:ext uri="{BB962C8B-B14F-4D97-AF65-F5344CB8AC3E}">
        <p14:creationId xmlns:p14="http://schemas.microsoft.com/office/powerpoint/2010/main" val="128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40768"/>
            <a:ext cx="4176464" cy="1143000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48680"/>
            <a:ext cx="3644238" cy="5976664"/>
          </a:xfrm>
        </p:spPr>
      </p:pic>
    </p:spTree>
    <p:extLst>
      <p:ext uri="{BB962C8B-B14F-4D97-AF65-F5344CB8AC3E}">
        <p14:creationId xmlns:p14="http://schemas.microsoft.com/office/powerpoint/2010/main" val="23560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4104456" cy="1143000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ar-E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92696"/>
            <a:ext cx="3728216" cy="5880720"/>
          </a:xfrm>
        </p:spPr>
      </p:pic>
    </p:spTree>
    <p:extLst>
      <p:ext uri="{BB962C8B-B14F-4D97-AF65-F5344CB8AC3E}">
        <p14:creationId xmlns:p14="http://schemas.microsoft.com/office/powerpoint/2010/main" val="379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836712"/>
            <a:ext cx="5976664" cy="5249763"/>
          </a:xfrm>
        </p:spPr>
      </p:pic>
    </p:spTree>
    <p:extLst>
      <p:ext uri="{BB962C8B-B14F-4D97-AF65-F5344CB8AC3E}">
        <p14:creationId xmlns:p14="http://schemas.microsoft.com/office/powerpoint/2010/main" val="4606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6768752" cy="3312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56992"/>
            <a:ext cx="705678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038850" cy="3600399"/>
          </a:xfrm>
        </p:spPr>
      </p:pic>
    </p:spTree>
    <p:extLst>
      <p:ext uri="{BB962C8B-B14F-4D97-AF65-F5344CB8AC3E}">
        <p14:creationId xmlns:p14="http://schemas.microsoft.com/office/powerpoint/2010/main" val="1523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2" y="476672"/>
            <a:ext cx="6829425" cy="30963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681037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6981825" cy="2447925"/>
          </a:xfrm>
        </p:spPr>
      </p:pic>
    </p:spTree>
    <p:extLst>
      <p:ext uri="{BB962C8B-B14F-4D97-AF65-F5344CB8AC3E}">
        <p14:creationId xmlns:p14="http://schemas.microsoft.com/office/powerpoint/2010/main" val="42460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8640"/>
            <a:ext cx="3960440" cy="6336704"/>
          </a:xfrm>
        </p:spPr>
      </p:pic>
    </p:spTree>
    <p:extLst>
      <p:ext uri="{BB962C8B-B14F-4D97-AF65-F5344CB8AC3E}">
        <p14:creationId xmlns:p14="http://schemas.microsoft.com/office/powerpoint/2010/main" val="13259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</TotalTime>
  <Words>115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Android</vt:lpstr>
      <vt:lpstr>activity_main.xml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Appjavacom.example…(package name)right clicknew class</vt:lpstr>
      <vt:lpstr>DBConnections.java</vt:lpstr>
      <vt:lpstr>PowerPoint Presentation</vt:lpstr>
      <vt:lpstr>PowerPoint Presentation</vt:lpstr>
      <vt:lpstr>PowerPoint Presentation</vt:lpstr>
      <vt:lpstr>MainActivity.java</vt:lpstr>
      <vt:lpstr>PowerPoint Presentation</vt:lpstr>
      <vt:lpstr>PowerPoint Presentation</vt:lpstr>
      <vt:lpstr>Insert</vt:lpstr>
      <vt:lpstr>Select</vt:lpstr>
      <vt:lpstr>PowerPoint Presentation</vt:lpstr>
      <vt:lpstr>update</vt:lpstr>
      <vt:lpstr>Delete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Alrowad</dc:creator>
  <cp:lastModifiedBy>Alrowad</cp:lastModifiedBy>
  <cp:revision>15</cp:revision>
  <dcterms:created xsi:type="dcterms:W3CDTF">2019-10-26T03:03:14Z</dcterms:created>
  <dcterms:modified xsi:type="dcterms:W3CDTF">2019-11-09T04:46:59Z</dcterms:modified>
</cp:coreProperties>
</file>