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4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4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9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5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6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1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7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73CB4-2363-4939-B93D-48CB9EB232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8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8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BFBFE3-7D46-42C3-8C92-078F3521080C}"/>
              </a:ext>
            </a:extLst>
          </p:cNvPr>
          <p:cNvSpPr/>
          <p:nvPr/>
        </p:nvSpPr>
        <p:spPr>
          <a:xfrm>
            <a:off x="1542331" y="7517327"/>
            <a:ext cx="3773341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Weak 1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300DD-505E-4E71-AF3D-93A6037B5063}"/>
              </a:ext>
            </a:extLst>
          </p:cNvPr>
          <p:cNvSpPr/>
          <p:nvPr/>
        </p:nvSpPr>
        <p:spPr>
          <a:xfrm rot="18742739">
            <a:off x="-803462" y="508780"/>
            <a:ext cx="3207124" cy="595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Tour Version</a:t>
            </a:r>
          </a:p>
        </p:txBody>
      </p:sp>
    </p:spTree>
    <p:extLst>
      <p:ext uri="{BB962C8B-B14F-4D97-AF65-F5344CB8AC3E}">
        <p14:creationId xmlns:p14="http://schemas.microsoft.com/office/powerpoint/2010/main" val="364577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9</Words>
  <Application>Microsoft Office PowerPoint</Application>
  <PresentationFormat>A4 Paper (210x297 mm)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3</cp:revision>
  <dcterms:created xsi:type="dcterms:W3CDTF">2020-05-18T02:37:12Z</dcterms:created>
  <dcterms:modified xsi:type="dcterms:W3CDTF">2020-05-18T04:19:33Z</dcterms:modified>
</cp:coreProperties>
</file>