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2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E91E-0411-4E5A-A4F8-2B2CC35B484B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8E87-3B9C-495A-A65A-32EACB79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edureka.co/blog/why-learn-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Information Visualization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 – R 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as a Programming Language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1" y="3086367"/>
            <a:ext cx="4419609" cy="3352807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35836" cy="13702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 language for statistical computing and graphics.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summary and exploration, graphical presentation and data modelling 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R?</a:t>
            </a:r>
            <a:endParaRPr lang="en-US" b="1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07" y="1690688"/>
            <a:ext cx="7985156" cy="4663544"/>
          </a:xfrm>
        </p:spPr>
      </p:pic>
    </p:spTree>
    <p:extLst>
      <p:ext uri="{BB962C8B-B14F-4D97-AF65-F5344CB8AC3E}">
        <p14:creationId xmlns:p14="http://schemas.microsoft.com/office/powerpoint/2010/main" val="114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 R to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R</a:t>
            </a:r>
          </a:p>
          <a:p>
            <a:pPr lvl="1"/>
            <a:r>
              <a:rPr lang="en-US" dirty="0" smtClean="0">
                <a:hlinkClick r:id="rId2"/>
              </a:rPr>
              <a:t>https://cran.r-project.org/bin/windows/base/</a:t>
            </a:r>
            <a:endParaRPr lang="en-US" dirty="0"/>
          </a:p>
          <a:p>
            <a:r>
              <a:rPr lang="en-US" dirty="0" smtClean="0"/>
              <a:t>Download </a:t>
            </a:r>
            <a:r>
              <a:rPr lang="en-US" dirty="0" err="1" smtClean="0"/>
              <a:t>RStudio</a:t>
            </a:r>
            <a:r>
              <a:rPr lang="en-US" dirty="0" smtClean="0"/>
              <a:t> Desktop IDE – Free edition</a:t>
            </a:r>
          </a:p>
          <a:p>
            <a:pPr lvl="1"/>
            <a:r>
              <a:rPr lang="en-US" dirty="0" smtClean="0">
                <a:hlinkClick r:id="rId3"/>
              </a:rPr>
              <a:t>https://www.rstudio.com/products/rstudio/download/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55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Quick Start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assignment</a:t>
            </a:r>
          </a:p>
          <a:p>
            <a:r>
              <a:rPr lang="en-US" dirty="0" smtClean="0"/>
              <a:t>Assignment could be done by “=“ or “ &lt;- “ operators, but most R developers prefer “&lt;-”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3442454"/>
            <a:ext cx="10294457" cy="18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Build-in Functions (sample)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29250" cy="4089400"/>
          </a:xfrm>
        </p:spPr>
      </p:pic>
    </p:spTree>
    <p:extLst>
      <p:ext uri="{BB962C8B-B14F-4D97-AF65-F5344CB8AC3E}">
        <p14:creationId xmlns:p14="http://schemas.microsoft.com/office/powerpoint/2010/main" val="33807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1.1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/>
              <a:t>	 x &lt;- c(4,2,6)</a:t>
            </a:r>
            <a:br>
              <a:rPr lang="en-US" dirty="0" smtClean="0"/>
            </a:br>
            <a:r>
              <a:rPr lang="en-US" dirty="0" smtClean="0"/>
              <a:t>	 y &lt;- c(1,0,-1)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Decide </a:t>
            </a:r>
            <a:r>
              <a:rPr lang="en-US" dirty="0">
                <a:solidFill>
                  <a:srgbClr val="FF0000"/>
                </a:solidFill>
              </a:rPr>
              <a:t>what the result will be of the following: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(a) length(x)</a:t>
            </a:r>
            <a:br>
              <a:rPr lang="en-US" dirty="0"/>
            </a:br>
            <a:r>
              <a:rPr lang="en-US" dirty="0"/>
              <a:t>(b) sum(x)</a:t>
            </a:r>
            <a:br>
              <a:rPr lang="en-US" dirty="0"/>
            </a:br>
            <a:r>
              <a:rPr lang="en-US" dirty="0"/>
              <a:t>(c) sum(x^2)</a:t>
            </a:r>
            <a:br>
              <a:rPr lang="en-US" dirty="0"/>
            </a:br>
            <a:r>
              <a:rPr lang="en-US" dirty="0"/>
              <a:t>(d) </a:t>
            </a:r>
            <a:r>
              <a:rPr lang="en-US" dirty="0" err="1"/>
              <a:t>x+y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(e) x*y</a:t>
            </a:r>
            <a:br>
              <a:rPr lang="en-US" dirty="0"/>
            </a:br>
            <a:r>
              <a:rPr lang="en-US" dirty="0"/>
              <a:t>(f) x-2</a:t>
            </a:r>
            <a:br>
              <a:rPr lang="en-US" dirty="0"/>
            </a:br>
            <a:r>
              <a:rPr lang="en-US" dirty="0"/>
              <a:t>(g) </a:t>
            </a:r>
            <a:r>
              <a:rPr lang="en-US" dirty="0" smtClean="0"/>
              <a:t>x^2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b="1" dirty="0">
                <a:solidFill>
                  <a:srgbClr val="FF0000"/>
                </a:solidFill>
              </a:rPr>
              <a:t>R </a:t>
            </a:r>
            <a:r>
              <a:rPr lang="en-US" dirty="0">
                <a:solidFill>
                  <a:srgbClr val="FF0000"/>
                </a:solidFill>
              </a:rPr>
              <a:t>to check your answers.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Decide what the following sequences are and use </a:t>
            </a:r>
            <a:r>
              <a:rPr lang="en-US" b="1" dirty="0">
                <a:solidFill>
                  <a:srgbClr val="FF0000"/>
                </a:solidFill>
              </a:rPr>
              <a:t>R </a:t>
            </a:r>
            <a:r>
              <a:rPr lang="en-US" dirty="0">
                <a:solidFill>
                  <a:srgbClr val="FF0000"/>
                </a:solidFill>
              </a:rPr>
              <a:t>to check your answers: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(a) </a:t>
            </a:r>
            <a:r>
              <a:rPr lang="en-US" dirty="0" err="1"/>
              <a:t>seq</a:t>
            </a:r>
            <a:r>
              <a:rPr lang="en-US" dirty="0"/>
              <a:t>(4,10,by=2)</a:t>
            </a:r>
            <a:br>
              <a:rPr lang="en-US" dirty="0"/>
            </a:br>
            <a:r>
              <a:rPr lang="en-US" dirty="0" smtClean="0"/>
              <a:t>(b) </a:t>
            </a:r>
            <a:r>
              <a:rPr lang="en-US" dirty="0" err="1"/>
              <a:t>seq</a:t>
            </a:r>
            <a:r>
              <a:rPr lang="en-US" dirty="0"/>
              <a:t>(3,30,length=10)</a:t>
            </a:r>
            <a:br>
              <a:rPr lang="en-US" dirty="0"/>
            </a:br>
            <a:r>
              <a:rPr lang="en-US" dirty="0" smtClean="0"/>
              <a:t>(c) </a:t>
            </a:r>
            <a:r>
              <a:rPr lang="en-US" dirty="0" err="1"/>
              <a:t>seq</a:t>
            </a:r>
            <a:r>
              <a:rPr lang="en-US" dirty="0"/>
              <a:t>(6,-4,by=-2)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8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Determine what the result will be of the following </a:t>
            </a:r>
            <a:r>
              <a:rPr lang="en-US" b="1" dirty="0">
                <a:solidFill>
                  <a:srgbClr val="FF0000"/>
                </a:solidFill>
              </a:rPr>
              <a:t>R </a:t>
            </a:r>
            <a:r>
              <a:rPr lang="en-US" dirty="0" smtClean="0">
                <a:solidFill>
                  <a:srgbClr val="FF0000"/>
                </a:solidFill>
              </a:rPr>
              <a:t>expressions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(a) rep(2,4)</a:t>
            </a:r>
            <a:br>
              <a:rPr lang="en-US" dirty="0"/>
            </a:br>
            <a:r>
              <a:rPr lang="en-US" dirty="0"/>
              <a:t>(b) rep(c(1,2),4)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(c) </a:t>
            </a:r>
            <a:r>
              <a:rPr lang="en-US" dirty="0"/>
              <a:t>rep(1:4,rep(3,4))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Use the rep function to </a:t>
            </a:r>
            <a:r>
              <a:rPr lang="en-US" dirty="0" smtClean="0">
                <a:solidFill>
                  <a:srgbClr val="FF0000"/>
                </a:solidFill>
              </a:rPr>
              <a:t>define </a:t>
            </a:r>
            <a:r>
              <a:rPr lang="en-US" dirty="0">
                <a:solidFill>
                  <a:srgbClr val="FF0000"/>
                </a:solidFill>
              </a:rPr>
              <a:t>simply the following vectors in 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(a) 6,6,6,6,6,6</a:t>
            </a:r>
            <a:br>
              <a:rPr lang="en-US" dirty="0"/>
            </a:br>
            <a:r>
              <a:rPr lang="en-US" dirty="0"/>
              <a:t>(b) 5,8,5,8,5,8,5,8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(c) 5,5,5,5,8,8,8,8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Information Visualization</vt:lpstr>
      <vt:lpstr>R as a Programming Language</vt:lpstr>
      <vt:lpstr>Why R?</vt:lpstr>
      <vt:lpstr>Get R to Work</vt:lpstr>
      <vt:lpstr>R Quick Start</vt:lpstr>
      <vt:lpstr>Build-in Functions (sample)</vt:lpstr>
      <vt:lpstr>Exercise 1.1</vt:lpstr>
      <vt:lpstr>Exercise 1.1</vt:lpstr>
      <vt:lpstr>Exercise 1.1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Sara Shaker</dc:creator>
  <cp:lastModifiedBy>Sara Shaker</cp:lastModifiedBy>
  <cp:revision>12</cp:revision>
  <dcterms:created xsi:type="dcterms:W3CDTF">2017-02-17T09:34:53Z</dcterms:created>
  <dcterms:modified xsi:type="dcterms:W3CDTF">2017-02-18T06:43:53Z</dcterms:modified>
</cp:coreProperties>
</file>