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9" r:id="rId27"/>
    <p:sldId id="283" r:id="rId28"/>
    <p:sldId id="284" r:id="rId29"/>
    <p:sldId id="285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AFB62-061A-4B4F-AC6F-F6A49B23DB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0C7BC7-9753-49F4-A5F1-3C55EB407EF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Data Cleaning</a:t>
          </a:r>
        </a:p>
        <a:p>
          <a:r>
            <a:rPr lang="en-US" sz="1400" b="0" i="0" dirty="0"/>
            <a:t>remove noise</a:t>
          </a:r>
          <a:br>
            <a:rPr lang="en-US" sz="1400" dirty="0"/>
          </a:br>
          <a:endParaRPr lang="en-US" sz="1400" b="1" dirty="0"/>
        </a:p>
      </dgm:t>
    </dgm:pt>
    <dgm:pt modelId="{FD0FD2D5-565C-44FB-BECD-DFDBD83121F0}" type="parTrans" cxnId="{47D910E7-9F44-44CD-A2AE-17E264710CA6}">
      <dgm:prSet/>
      <dgm:spPr/>
      <dgm:t>
        <a:bodyPr/>
        <a:lstStyle/>
        <a:p>
          <a:endParaRPr lang="en-US" sz="2400"/>
        </a:p>
      </dgm:t>
    </dgm:pt>
    <dgm:pt modelId="{449400AC-79FB-4A28-9B96-270F134107E6}" type="sibTrans" cxnId="{47D910E7-9F44-44CD-A2AE-17E264710CA6}">
      <dgm:prSet/>
      <dgm:spPr/>
      <dgm:t>
        <a:bodyPr/>
        <a:lstStyle/>
        <a:p>
          <a:endParaRPr lang="en-US" sz="2400"/>
        </a:p>
      </dgm:t>
    </dgm:pt>
    <dgm:pt modelId="{B449B5CA-DD83-4553-840B-00EDA89B1FF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Data Integration</a:t>
          </a:r>
        </a:p>
        <a:p>
          <a:pPr>
            <a:lnSpc>
              <a:spcPct val="100000"/>
            </a:lnSpc>
            <a:defRPr cap="all"/>
          </a:pPr>
          <a:r>
            <a:rPr lang="en-US" sz="1400" b="0" dirty="0"/>
            <a:t>From multiple Sources</a:t>
          </a:r>
        </a:p>
      </dgm:t>
    </dgm:pt>
    <dgm:pt modelId="{681EF8B2-A1AC-40D1-AE01-E41C897FB3E1}" type="parTrans" cxnId="{82B47D22-1C88-4B35-9E1D-98A9D0117BA8}">
      <dgm:prSet/>
      <dgm:spPr/>
      <dgm:t>
        <a:bodyPr/>
        <a:lstStyle/>
        <a:p>
          <a:endParaRPr lang="en-US" sz="2400"/>
        </a:p>
      </dgm:t>
    </dgm:pt>
    <dgm:pt modelId="{DE227F9B-6294-4446-85B0-A38353FF2ED5}" type="sibTrans" cxnId="{82B47D22-1C88-4B35-9E1D-98A9D0117BA8}">
      <dgm:prSet/>
      <dgm:spPr/>
      <dgm:t>
        <a:bodyPr/>
        <a:lstStyle/>
        <a:p>
          <a:endParaRPr lang="en-US" sz="2400"/>
        </a:p>
      </dgm:t>
    </dgm:pt>
    <dgm:pt modelId="{DF90B481-FAAB-4A98-8A0C-87BF794183E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Data Selection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/>
            <a:t>data relevant to the analysis task</a:t>
          </a:r>
          <a:br>
            <a:rPr lang="en-US" sz="1400" dirty="0"/>
          </a:br>
          <a:endParaRPr lang="en-US" sz="1400" b="1" dirty="0"/>
        </a:p>
      </dgm:t>
    </dgm:pt>
    <dgm:pt modelId="{583DF458-608C-4D57-B54D-3698711D6E21}" type="parTrans" cxnId="{6A529447-B586-4794-B963-1EAF0CC10FFF}">
      <dgm:prSet/>
      <dgm:spPr/>
      <dgm:t>
        <a:bodyPr/>
        <a:lstStyle/>
        <a:p>
          <a:endParaRPr lang="en-US" sz="2400"/>
        </a:p>
      </dgm:t>
    </dgm:pt>
    <dgm:pt modelId="{A23600FD-3A32-4A55-AE5F-DB73A0AFAA8E}" type="sibTrans" cxnId="{6A529447-B586-4794-B963-1EAF0CC10FFF}">
      <dgm:prSet/>
      <dgm:spPr/>
      <dgm:t>
        <a:bodyPr/>
        <a:lstStyle/>
        <a:p>
          <a:endParaRPr lang="en-US" sz="2400"/>
        </a:p>
      </dgm:t>
    </dgm:pt>
    <dgm:pt modelId="{D5621431-7AE9-4D7C-9108-C72D531CAD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Data Transformation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/>
            <a:t>into forms appropriate for mining </a:t>
          </a:r>
          <a:br>
            <a:rPr lang="en-US" sz="1400" dirty="0"/>
          </a:br>
          <a:endParaRPr lang="en-US" sz="1400" b="0" dirty="0"/>
        </a:p>
      </dgm:t>
    </dgm:pt>
    <dgm:pt modelId="{BC924A17-0826-47B7-8089-41D8D8E8613D}" type="parTrans" cxnId="{673F4823-52A6-456F-8BE4-BADE330C5340}">
      <dgm:prSet/>
      <dgm:spPr/>
      <dgm:t>
        <a:bodyPr/>
        <a:lstStyle/>
        <a:p>
          <a:endParaRPr lang="en-US" sz="2400"/>
        </a:p>
      </dgm:t>
    </dgm:pt>
    <dgm:pt modelId="{9EE34D4A-4FA4-4E66-9A79-3E33FC8CE577}" type="sibTrans" cxnId="{673F4823-52A6-456F-8BE4-BADE330C5340}">
      <dgm:prSet/>
      <dgm:spPr/>
      <dgm:t>
        <a:bodyPr/>
        <a:lstStyle/>
        <a:p>
          <a:endParaRPr lang="en-US" sz="2400"/>
        </a:p>
      </dgm:t>
    </dgm:pt>
    <dgm:pt modelId="{E69E6CB5-6D16-4BAB-AF54-06EF9543D5F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Data Mining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/>
            <a:t>extract data patterns</a:t>
          </a:r>
          <a:br>
            <a:rPr lang="en-US" sz="1400" dirty="0"/>
          </a:br>
          <a:endParaRPr lang="en-US" sz="1400" b="1" dirty="0"/>
        </a:p>
      </dgm:t>
    </dgm:pt>
    <dgm:pt modelId="{377B107E-30E1-40E9-8FD0-A7CAEB156728}" type="parTrans" cxnId="{F7528C85-43ED-4678-A341-358C4A557FA4}">
      <dgm:prSet/>
      <dgm:spPr/>
      <dgm:t>
        <a:bodyPr/>
        <a:lstStyle/>
        <a:p>
          <a:endParaRPr lang="en-US" sz="2400"/>
        </a:p>
      </dgm:t>
    </dgm:pt>
    <dgm:pt modelId="{3F1595AA-0E2E-482E-A8AE-15D5DA7D980B}" type="sibTrans" cxnId="{F7528C85-43ED-4678-A341-358C4A557FA4}">
      <dgm:prSet/>
      <dgm:spPr/>
      <dgm:t>
        <a:bodyPr/>
        <a:lstStyle/>
        <a:p>
          <a:endParaRPr lang="en-US" sz="2400"/>
        </a:p>
      </dgm:t>
    </dgm:pt>
    <dgm:pt modelId="{F98F56E7-08BD-4C5A-B9C2-B6578F2AB5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Pattern Evaluation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/>
            <a:t>interestingness measures</a:t>
          </a:r>
          <a:br>
            <a:rPr lang="en-US" sz="1400" dirty="0"/>
          </a:br>
          <a:endParaRPr lang="en-US" sz="1400" b="1" dirty="0"/>
        </a:p>
      </dgm:t>
    </dgm:pt>
    <dgm:pt modelId="{C991A0B4-56C8-4183-BD16-A2588AD55B36}" type="parTrans" cxnId="{BB4D8EF3-259C-4D05-896C-B201C23C2C15}">
      <dgm:prSet/>
      <dgm:spPr/>
      <dgm:t>
        <a:bodyPr/>
        <a:lstStyle/>
        <a:p>
          <a:endParaRPr lang="en-US" sz="2400"/>
        </a:p>
      </dgm:t>
    </dgm:pt>
    <dgm:pt modelId="{1BB4B0B4-09E7-48AB-B25E-706FD1D0746F}" type="sibTrans" cxnId="{BB4D8EF3-259C-4D05-896C-B201C23C2C15}">
      <dgm:prSet/>
      <dgm:spPr/>
      <dgm:t>
        <a:bodyPr/>
        <a:lstStyle/>
        <a:p>
          <a:endParaRPr lang="en-US" sz="2400"/>
        </a:p>
      </dgm:t>
    </dgm:pt>
    <dgm:pt modelId="{B82824EB-8003-42A0-A2F8-70054FD9B18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1" dirty="0"/>
            <a:t>Knowledge Presentation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/>
            <a:t>visualization</a:t>
          </a:r>
          <a:br>
            <a:rPr lang="en-US" sz="1400" dirty="0"/>
          </a:br>
          <a:r>
            <a:rPr lang="en-US" sz="1400" dirty="0"/>
            <a:t>to users</a:t>
          </a:r>
          <a:endParaRPr lang="en-US" sz="1400" b="0" dirty="0"/>
        </a:p>
      </dgm:t>
    </dgm:pt>
    <dgm:pt modelId="{A2054FBD-0D36-47A7-A0BF-2E585FD11796}" type="parTrans" cxnId="{12AEB78B-5367-440D-A8A3-CE2C022E976F}">
      <dgm:prSet/>
      <dgm:spPr/>
      <dgm:t>
        <a:bodyPr/>
        <a:lstStyle/>
        <a:p>
          <a:endParaRPr lang="en-US" sz="2400"/>
        </a:p>
      </dgm:t>
    </dgm:pt>
    <dgm:pt modelId="{55FAEB13-26B2-4C53-8A2D-51BFC16B71C1}" type="sibTrans" cxnId="{12AEB78B-5367-440D-A8A3-CE2C022E976F}">
      <dgm:prSet/>
      <dgm:spPr/>
      <dgm:t>
        <a:bodyPr/>
        <a:lstStyle/>
        <a:p>
          <a:endParaRPr lang="en-US" sz="2400"/>
        </a:p>
      </dgm:t>
    </dgm:pt>
    <dgm:pt modelId="{34139E4F-ED3A-4D0E-B852-F7BC2142B8D5}" type="pres">
      <dgm:prSet presAssocID="{29CAFB62-061A-4B4F-AC6F-F6A49B23DB59}" presName="root" presStyleCnt="0">
        <dgm:presLayoutVars>
          <dgm:dir/>
          <dgm:resizeHandles val="exact"/>
        </dgm:presLayoutVars>
      </dgm:prSet>
      <dgm:spPr/>
    </dgm:pt>
    <dgm:pt modelId="{40089FD7-D528-40D5-832A-8ACD5D53A330}" type="pres">
      <dgm:prSet presAssocID="{840C7BC7-9753-49F4-A5F1-3C55EB407EF1}" presName="compNode" presStyleCnt="0"/>
      <dgm:spPr/>
    </dgm:pt>
    <dgm:pt modelId="{D470CF69-9CDE-46B6-98B6-DE5FF25F3FBA}" type="pres">
      <dgm:prSet presAssocID="{840C7BC7-9753-49F4-A5F1-3C55EB407EF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E2BB830-044D-44A3-9817-8A48BBD4CEE0}" type="pres">
      <dgm:prSet presAssocID="{840C7BC7-9753-49F4-A5F1-3C55EB407EF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B75204F-BD0B-42D2-B086-9E6D1EB4187F}" type="pres">
      <dgm:prSet presAssocID="{840C7BC7-9753-49F4-A5F1-3C55EB407EF1}" presName="spaceRect" presStyleCnt="0"/>
      <dgm:spPr/>
    </dgm:pt>
    <dgm:pt modelId="{B2190AEE-9CC6-421A-A2DE-FEEE8241822E}" type="pres">
      <dgm:prSet presAssocID="{840C7BC7-9753-49F4-A5F1-3C55EB407EF1}" presName="textRect" presStyleLbl="revTx" presStyleIdx="0" presStyleCnt="7">
        <dgm:presLayoutVars>
          <dgm:chMax val="1"/>
          <dgm:chPref val="1"/>
        </dgm:presLayoutVars>
      </dgm:prSet>
      <dgm:spPr/>
    </dgm:pt>
    <dgm:pt modelId="{F2894B03-B60E-4F67-A4FF-E2279990ACAB}" type="pres">
      <dgm:prSet presAssocID="{449400AC-79FB-4A28-9B96-270F134107E6}" presName="sibTrans" presStyleCnt="0"/>
      <dgm:spPr/>
    </dgm:pt>
    <dgm:pt modelId="{2FEA0F89-0239-40AE-9ED7-A33D449FD392}" type="pres">
      <dgm:prSet presAssocID="{B449B5CA-DD83-4553-840B-00EDA89B1FF1}" presName="compNode" presStyleCnt="0"/>
      <dgm:spPr/>
    </dgm:pt>
    <dgm:pt modelId="{77CB2DC1-03BE-4B3D-81DC-B4AA6109B64B}" type="pres">
      <dgm:prSet presAssocID="{B449B5CA-DD83-4553-840B-00EDA89B1FF1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31EC3A6-DE1E-487A-9E7A-609BCE7DF6CA}" type="pres">
      <dgm:prSet presAssocID="{B449B5CA-DD83-4553-840B-00EDA89B1FF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A40E77-F1ED-41F0-B61E-30E7656DF2E8}" type="pres">
      <dgm:prSet presAssocID="{B449B5CA-DD83-4553-840B-00EDA89B1FF1}" presName="spaceRect" presStyleCnt="0"/>
      <dgm:spPr/>
    </dgm:pt>
    <dgm:pt modelId="{8A7CCDB8-8D0C-4209-B291-AA563504A5E5}" type="pres">
      <dgm:prSet presAssocID="{B449B5CA-DD83-4553-840B-00EDA89B1FF1}" presName="textRect" presStyleLbl="revTx" presStyleIdx="1" presStyleCnt="7">
        <dgm:presLayoutVars>
          <dgm:chMax val="1"/>
          <dgm:chPref val="1"/>
        </dgm:presLayoutVars>
      </dgm:prSet>
      <dgm:spPr/>
    </dgm:pt>
    <dgm:pt modelId="{50236A03-4CF3-41F5-82AF-42594168AD0E}" type="pres">
      <dgm:prSet presAssocID="{DE227F9B-6294-4446-85B0-A38353FF2ED5}" presName="sibTrans" presStyleCnt="0"/>
      <dgm:spPr/>
    </dgm:pt>
    <dgm:pt modelId="{6084FB71-8176-44D8-B8D4-BAE2F2E90199}" type="pres">
      <dgm:prSet presAssocID="{DF90B481-FAAB-4A98-8A0C-87BF794183E1}" presName="compNode" presStyleCnt="0"/>
      <dgm:spPr/>
    </dgm:pt>
    <dgm:pt modelId="{1C17E9BD-5445-436E-BC1F-FB7B0ACE3762}" type="pres">
      <dgm:prSet presAssocID="{DF90B481-FAAB-4A98-8A0C-87BF794183E1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19C1E83-DF84-4AE3-85AF-1CBEE4D3E7EE}" type="pres">
      <dgm:prSet presAssocID="{DF90B481-FAAB-4A98-8A0C-87BF794183E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57048B5-4BB6-4654-857F-03418FDE314E}" type="pres">
      <dgm:prSet presAssocID="{DF90B481-FAAB-4A98-8A0C-87BF794183E1}" presName="spaceRect" presStyleCnt="0"/>
      <dgm:spPr/>
    </dgm:pt>
    <dgm:pt modelId="{1FE2C959-580E-47A6-9212-258EB2E45DDC}" type="pres">
      <dgm:prSet presAssocID="{DF90B481-FAAB-4A98-8A0C-87BF794183E1}" presName="textRect" presStyleLbl="revTx" presStyleIdx="2" presStyleCnt="7">
        <dgm:presLayoutVars>
          <dgm:chMax val="1"/>
          <dgm:chPref val="1"/>
        </dgm:presLayoutVars>
      </dgm:prSet>
      <dgm:spPr/>
    </dgm:pt>
    <dgm:pt modelId="{38F52DF0-AB0A-4A48-B2CC-4B31E2DCA425}" type="pres">
      <dgm:prSet presAssocID="{A23600FD-3A32-4A55-AE5F-DB73A0AFAA8E}" presName="sibTrans" presStyleCnt="0"/>
      <dgm:spPr/>
    </dgm:pt>
    <dgm:pt modelId="{089A20AB-F251-4D76-8715-01E589591A91}" type="pres">
      <dgm:prSet presAssocID="{D5621431-7AE9-4D7C-9108-C72D531CAD5E}" presName="compNode" presStyleCnt="0"/>
      <dgm:spPr/>
    </dgm:pt>
    <dgm:pt modelId="{150DF271-3DB3-476C-A18F-B760E2BA3486}" type="pres">
      <dgm:prSet presAssocID="{D5621431-7AE9-4D7C-9108-C72D531CAD5E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63CB42A-EDDC-4CE5-9EC6-600EC61E8E30}" type="pres">
      <dgm:prSet presAssocID="{D5621431-7AE9-4D7C-9108-C72D531CAD5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591B48-3DC1-4DE3-B086-3B509BF88AC7}" type="pres">
      <dgm:prSet presAssocID="{D5621431-7AE9-4D7C-9108-C72D531CAD5E}" presName="spaceRect" presStyleCnt="0"/>
      <dgm:spPr/>
    </dgm:pt>
    <dgm:pt modelId="{0527937E-346C-4D1A-9BA2-CC95E301F16C}" type="pres">
      <dgm:prSet presAssocID="{D5621431-7AE9-4D7C-9108-C72D531CAD5E}" presName="textRect" presStyleLbl="revTx" presStyleIdx="3" presStyleCnt="7">
        <dgm:presLayoutVars>
          <dgm:chMax val="1"/>
          <dgm:chPref val="1"/>
        </dgm:presLayoutVars>
      </dgm:prSet>
      <dgm:spPr/>
    </dgm:pt>
    <dgm:pt modelId="{DABAC1D6-474C-44B6-9F2E-DD1FCEA89A26}" type="pres">
      <dgm:prSet presAssocID="{9EE34D4A-4FA4-4E66-9A79-3E33FC8CE577}" presName="sibTrans" presStyleCnt="0"/>
      <dgm:spPr/>
    </dgm:pt>
    <dgm:pt modelId="{51A1B13F-F969-4277-A239-03A02991DC92}" type="pres">
      <dgm:prSet presAssocID="{E69E6CB5-6D16-4BAB-AF54-06EF9543D5FF}" presName="compNode" presStyleCnt="0"/>
      <dgm:spPr/>
    </dgm:pt>
    <dgm:pt modelId="{E5057F8D-F9A7-4015-B794-1891BEF20957}" type="pres">
      <dgm:prSet presAssocID="{E69E6CB5-6D16-4BAB-AF54-06EF9543D5FF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C6A5905-5EFB-4325-AF34-5634D30F5709}" type="pres">
      <dgm:prSet presAssocID="{E69E6CB5-6D16-4BAB-AF54-06EF9543D5F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E9417C7-B980-409F-91C3-0031BAA91FA2}" type="pres">
      <dgm:prSet presAssocID="{E69E6CB5-6D16-4BAB-AF54-06EF9543D5FF}" presName="spaceRect" presStyleCnt="0"/>
      <dgm:spPr/>
    </dgm:pt>
    <dgm:pt modelId="{0D3EC1E6-B8CA-48B1-8A1E-46D619D1D680}" type="pres">
      <dgm:prSet presAssocID="{E69E6CB5-6D16-4BAB-AF54-06EF9543D5FF}" presName="textRect" presStyleLbl="revTx" presStyleIdx="4" presStyleCnt="7">
        <dgm:presLayoutVars>
          <dgm:chMax val="1"/>
          <dgm:chPref val="1"/>
        </dgm:presLayoutVars>
      </dgm:prSet>
      <dgm:spPr/>
    </dgm:pt>
    <dgm:pt modelId="{442D1E63-71D4-4BA7-ACE9-BFAFB2A20925}" type="pres">
      <dgm:prSet presAssocID="{3F1595AA-0E2E-482E-A8AE-15D5DA7D980B}" presName="sibTrans" presStyleCnt="0"/>
      <dgm:spPr/>
    </dgm:pt>
    <dgm:pt modelId="{0DF84743-C2D5-489B-BFDA-78F43C3A3FE8}" type="pres">
      <dgm:prSet presAssocID="{F98F56E7-08BD-4C5A-B9C2-B6578F2AB5D3}" presName="compNode" presStyleCnt="0"/>
      <dgm:spPr/>
    </dgm:pt>
    <dgm:pt modelId="{DC2B9258-9A24-42ED-9D21-288660259EB3}" type="pres">
      <dgm:prSet presAssocID="{F98F56E7-08BD-4C5A-B9C2-B6578F2AB5D3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D662308-FB8F-4CAE-A7F6-B01D2ADB112E}" type="pres">
      <dgm:prSet presAssocID="{F98F56E7-08BD-4C5A-B9C2-B6578F2AB5D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17E00A-C397-40BF-A5A4-3303820604CB}" type="pres">
      <dgm:prSet presAssocID="{F98F56E7-08BD-4C5A-B9C2-B6578F2AB5D3}" presName="spaceRect" presStyleCnt="0"/>
      <dgm:spPr/>
    </dgm:pt>
    <dgm:pt modelId="{6F156FE3-C6B5-496E-ACFE-BA5D66397E53}" type="pres">
      <dgm:prSet presAssocID="{F98F56E7-08BD-4C5A-B9C2-B6578F2AB5D3}" presName="textRect" presStyleLbl="revTx" presStyleIdx="5" presStyleCnt="7">
        <dgm:presLayoutVars>
          <dgm:chMax val="1"/>
          <dgm:chPref val="1"/>
        </dgm:presLayoutVars>
      </dgm:prSet>
      <dgm:spPr/>
    </dgm:pt>
    <dgm:pt modelId="{5006A73A-48E7-49C2-90BE-79AAC93B741B}" type="pres">
      <dgm:prSet presAssocID="{1BB4B0B4-09E7-48AB-B25E-706FD1D0746F}" presName="sibTrans" presStyleCnt="0"/>
      <dgm:spPr/>
    </dgm:pt>
    <dgm:pt modelId="{23328DCF-95C7-42C5-A775-B5DD3F4F0FC6}" type="pres">
      <dgm:prSet presAssocID="{B82824EB-8003-42A0-A2F8-70054FD9B187}" presName="compNode" presStyleCnt="0"/>
      <dgm:spPr/>
    </dgm:pt>
    <dgm:pt modelId="{2FB4D3EB-E77B-4875-A3F2-3345BD722532}" type="pres">
      <dgm:prSet presAssocID="{B82824EB-8003-42A0-A2F8-70054FD9B187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C536721-F807-4416-9250-33EE65FD9064}" type="pres">
      <dgm:prSet presAssocID="{B82824EB-8003-42A0-A2F8-70054FD9B18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1DBD953-DD33-4B87-B4DA-D9B1302021DC}" type="pres">
      <dgm:prSet presAssocID="{B82824EB-8003-42A0-A2F8-70054FD9B187}" presName="spaceRect" presStyleCnt="0"/>
      <dgm:spPr/>
    </dgm:pt>
    <dgm:pt modelId="{F2350202-CE66-4024-A808-3504C0CF274E}" type="pres">
      <dgm:prSet presAssocID="{B82824EB-8003-42A0-A2F8-70054FD9B1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2B47D22-1C88-4B35-9E1D-98A9D0117BA8}" srcId="{29CAFB62-061A-4B4F-AC6F-F6A49B23DB59}" destId="{B449B5CA-DD83-4553-840B-00EDA89B1FF1}" srcOrd="1" destOrd="0" parTransId="{681EF8B2-A1AC-40D1-AE01-E41C897FB3E1}" sibTransId="{DE227F9B-6294-4446-85B0-A38353FF2ED5}"/>
    <dgm:cxn modelId="{673F4823-52A6-456F-8BE4-BADE330C5340}" srcId="{29CAFB62-061A-4B4F-AC6F-F6A49B23DB59}" destId="{D5621431-7AE9-4D7C-9108-C72D531CAD5E}" srcOrd="3" destOrd="0" parTransId="{BC924A17-0826-47B7-8089-41D8D8E8613D}" sibTransId="{9EE34D4A-4FA4-4E66-9A79-3E33FC8CE577}"/>
    <dgm:cxn modelId="{6050D931-B59A-4DB3-A328-CAFA9779D4A8}" type="presOf" srcId="{B82824EB-8003-42A0-A2F8-70054FD9B187}" destId="{F2350202-CE66-4024-A808-3504C0CF274E}" srcOrd="0" destOrd="0" presId="urn:microsoft.com/office/officeart/2018/5/layout/IconLeafLabelList"/>
    <dgm:cxn modelId="{18F6AC41-3D90-47FF-AB6E-0B62E3405E73}" type="presOf" srcId="{F98F56E7-08BD-4C5A-B9C2-B6578F2AB5D3}" destId="{6F156FE3-C6B5-496E-ACFE-BA5D66397E53}" srcOrd="0" destOrd="0" presId="urn:microsoft.com/office/officeart/2018/5/layout/IconLeafLabelList"/>
    <dgm:cxn modelId="{6A529447-B586-4794-B963-1EAF0CC10FFF}" srcId="{29CAFB62-061A-4B4F-AC6F-F6A49B23DB59}" destId="{DF90B481-FAAB-4A98-8A0C-87BF794183E1}" srcOrd="2" destOrd="0" parTransId="{583DF458-608C-4D57-B54D-3698711D6E21}" sibTransId="{A23600FD-3A32-4A55-AE5F-DB73A0AFAA8E}"/>
    <dgm:cxn modelId="{3FC96C51-55BE-4DB4-8AE5-8DD9C8021B4A}" type="presOf" srcId="{DF90B481-FAAB-4A98-8A0C-87BF794183E1}" destId="{1FE2C959-580E-47A6-9212-258EB2E45DDC}" srcOrd="0" destOrd="0" presId="urn:microsoft.com/office/officeart/2018/5/layout/IconLeafLabelList"/>
    <dgm:cxn modelId="{0C4B8885-20D1-4DF9-8A7D-9E4330DEFF70}" type="presOf" srcId="{29CAFB62-061A-4B4F-AC6F-F6A49B23DB59}" destId="{34139E4F-ED3A-4D0E-B852-F7BC2142B8D5}" srcOrd="0" destOrd="0" presId="urn:microsoft.com/office/officeart/2018/5/layout/IconLeafLabelList"/>
    <dgm:cxn modelId="{F7528C85-43ED-4678-A341-358C4A557FA4}" srcId="{29CAFB62-061A-4B4F-AC6F-F6A49B23DB59}" destId="{E69E6CB5-6D16-4BAB-AF54-06EF9543D5FF}" srcOrd="4" destOrd="0" parTransId="{377B107E-30E1-40E9-8FD0-A7CAEB156728}" sibTransId="{3F1595AA-0E2E-482E-A8AE-15D5DA7D980B}"/>
    <dgm:cxn modelId="{12AEB78B-5367-440D-A8A3-CE2C022E976F}" srcId="{29CAFB62-061A-4B4F-AC6F-F6A49B23DB59}" destId="{B82824EB-8003-42A0-A2F8-70054FD9B187}" srcOrd="6" destOrd="0" parTransId="{A2054FBD-0D36-47A7-A0BF-2E585FD11796}" sibTransId="{55FAEB13-26B2-4C53-8A2D-51BFC16B71C1}"/>
    <dgm:cxn modelId="{7434B8BA-0DB1-460D-8381-60D30E8D69EF}" type="presOf" srcId="{E69E6CB5-6D16-4BAB-AF54-06EF9543D5FF}" destId="{0D3EC1E6-B8CA-48B1-8A1E-46D619D1D680}" srcOrd="0" destOrd="0" presId="urn:microsoft.com/office/officeart/2018/5/layout/IconLeafLabelList"/>
    <dgm:cxn modelId="{BD2AD8BA-A85D-41AC-BE84-12DA7AE4095A}" type="presOf" srcId="{B449B5CA-DD83-4553-840B-00EDA89B1FF1}" destId="{8A7CCDB8-8D0C-4209-B291-AA563504A5E5}" srcOrd="0" destOrd="0" presId="urn:microsoft.com/office/officeart/2018/5/layout/IconLeafLabelList"/>
    <dgm:cxn modelId="{6FD4D4C2-5711-4E92-9AB3-C03F13252BBC}" type="presOf" srcId="{840C7BC7-9753-49F4-A5F1-3C55EB407EF1}" destId="{B2190AEE-9CC6-421A-A2DE-FEEE8241822E}" srcOrd="0" destOrd="0" presId="urn:microsoft.com/office/officeart/2018/5/layout/IconLeafLabelList"/>
    <dgm:cxn modelId="{D4F37FC7-E13E-46FE-BAA5-0E7BAF58248E}" type="presOf" srcId="{D5621431-7AE9-4D7C-9108-C72D531CAD5E}" destId="{0527937E-346C-4D1A-9BA2-CC95E301F16C}" srcOrd="0" destOrd="0" presId="urn:microsoft.com/office/officeart/2018/5/layout/IconLeafLabelList"/>
    <dgm:cxn modelId="{47D910E7-9F44-44CD-A2AE-17E264710CA6}" srcId="{29CAFB62-061A-4B4F-AC6F-F6A49B23DB59}" destId="{840C7BC7-9753-49F4-A5F1-3C55EB407EF1}" srcOrd="0" destOrd="0" parTransId="{FD0FD2D5-565C-44FB-BECD-DFDBD83121F0}" sibTransId="{449400AC-79FB-4A28-9B96-270F134107E6}"/>
    <dgm:cxn modelId="{BB4D8EF3-259C-4D05-896C-B201C23C2C15}" srcId="{29CAFB62-061A-4B4F-AC6F-F6A49B23DB59}" destId="{F98F56E7-08BD-4C5A-B9C2-B6578F2AB5D3}" srcOrd="5" destOrd="0" parTransId="{C991A0B4-56C8-4183-BD16-A2588AD55B36}" sibTransId="{1BB4B0B4-09E7-48AB-B25E-706FD1D0746F}"/>
    <dgm:cxn modelId="{1A9E1F9B-84D3-4C29-B5B2-7C9DC069F13B}" type="presParOf" srcId="{34139E4F-ED3A-4D0E-B852-F7BC2142B8D5}" destId="{40089FD7-D528-40D5-832A-8ACD5D53A330}" srcOrd="0" destOrd="0" presId="urn:microsoft.com/office/officeart/2018/5/layout/IconLeafLabelList"/>
    <dgm:cxn modelId="{3A5A0646-1187-4C6C-8512-0204D026984A}" type="presParOf" srcId="{40089FD7-D528-40D5-832A-8ACD5D53A330}" destId="{D470CF69-9CDE-46B6-98B6-DE5FF25F3FBA}" srcOrd="0" destOrd="0" presId="urn:microsoft.com/office/officeart/2018/5/layout/IconLeafLabelList"/>
    <dgm:cxn modelId="{EA784519-99FC-4D86-AF5C-B04C70762A51}" type="presParOf" srcId="{40089FD7-D528-40D5-832A-8ACD5D53A330}" destId="{BE2BB830-044D-44A3-9817-8A48BBD4CEE0}" srcOrd="1" destOrd="0" presId="urn:microsoft.com/office/officeart/2018/5/layout/IconLeafLabelList"/>
    <dgm:cxn modelId="{B025DCAE-21D6-4801-88E4-FB4386A0084B}" type="presParOf" srcId="{40089FD7-D528-40D5-832A-8ACD5D53A330}" destId="{0B75204F-BD0B-42D2-B086-9E6D1EB4187F}" srcOrd="2" destOrd="0" presId="urn:microsoft.com/office/officeart/2018/5/layout/IconLeafLabelList"/>
    <dgm:cxn modelId="{29034FDB-2A24-4079-B3B7-372B7ED145A2}" type="presParOf" srcId="{40089FD7-D528-40D5-832A-8ACD5D53A330}" destId="{B2190AEE-9CC6-421A-A2DE-FEEE8241822E}" srcOrd="3" destOrd="0" presId="urn:microsoft.com/office/officeart/2018/5/layout/IconLeafLabelList"/>
    <dgm:cxn modelId="{00FE5E40-951C-4E35-BFBE-ACEC5645FE4E}" type="presParOf" srcId="{34139E4F-ED3A-4D0E-B852-F7BC2142B8D5}" destId="{F2894B03-B60E-4F67-A4FF-E2279990ACAB}" srcOrd="1" destOrd="0" presId="urn:microsoft.com/office/officeart/2018/5/layout/IconLeafLabelList"/>
    <dgm:cxn modelId="{AF0121C1-E008-4678-967A-4D1B824BE5CB}" type="presParOf" srcId="{34139E4F-ED3A-4D0E-B852-F7BC2142B8D5}" destId="{2FEA0F89-0239-40AE-9ED7-A33D449FD392}" srcOrd="2" destOrd="0" presId="urn:microsoft.com/office/officeart/2018/5/layout/IconLeafLabelList"/>
    <dgm:cxn modelId="{8D80C8F2-2D03-4B65-ABA1-53C072C8386A}" type="presParOf" srcId="{2FEA0F89-0239-40AE-9ED7-A33D449FD392}" destId="{77CB2DC1-03BE-4B3D-81DC-B4AA6109B64B}" srcOrd="0" destOrd="0" presId="urn:microsoft.com/office/officeart/2018/5/layout/IconLeafLabelList"/>
    <dgm:cxn modelId="{FEA9F7F6-41E5-40BC-8A48-FE4D9D7DE65D}" type="presParOf" srcId="{2FEA0F89-0239-40AE-9ED7-A33D449FD392}" destId="{331EC3A6-DE1E-487A-9E7A-609BCE7DF6CA}" srcOrd="1" destOrd="0" presId="urn:microsoft.com/office/officeart/2018/5/layout/IconLeafLabelList"/>
    <dgm:cxn modelId="{8F7191E9-EE85-476D-A3BE-E4E012F3666A}" type="presParOf" srcId="{2FEA0F89-0239-40AE-9ED7-A33D449FD392}" destId="{7BA40E77-F1ED-41F0-B61E-30E7656DF2E8}" srcOrd="2" destOrd="0" presId="urn:microsoft.com/office/officeart/2018/5/layout/IconLeafLabelList"/>
    <dgm:cxn modelId="{FF08960F-FB85-4191-946B-BC1B61033848}" type="presParOf" srcId="{2FEA0F89-0239-40AE-9ED7-A33D449FD392}" destId="{8A7CCDB8-8D0C-4209-B291-AA563504A5E5}" srcOrd="3" destOrd="0" presId="urn:microsoft.com/office/officeart/2018/5/layout/IconLeafLabelList"/>
    <dgm:cxn modelId="{621EC1B1-CE53-4E8A-860A-00C513BBEE42}" type="presParOf" srcId="{34139E4F-ED3A-4D0E-B852-F7BC2142B8D5}" destId="{50236A03-4CF3-41F5-82AF-42594168AD0E}" srcOrd="3" destOrd="0" presId="urn:microsoft.com/office/officeart/2018/5/layout/IconLeafLabelList"/>
    <dgm:cxn modelId="{3D7A2A4A-EB49-43E0-AE09-98CF3D2028B4}" type="presParOf" srcId="{34139E4F-ED3A-4D0E-B852-F7BC2142B8D5}" destId="{6084FB71-8176-44D8-B8D4-BAE2F2E90199}" srcOrd="4" destOrd="0" presId="urn:microsoft.com/office/officeart/2018/5/layout/IconLeafLabelList"/>
    <dgm:cxn modelId="{D92B17B2-DA2A-4280-B723-1C310C1CFDF9}" type="presParOf" srcId="{6084FB71-8176-44D8-B8D4-BAE2F2E90199}" destId="{1C17E9BD-5445-436E-BC1F-FB7B0ACE3762}" srcOrd="0" destOrd="0" presId="urn:microsoft.com/office/officeart/2018/5/layout/IconLeafLabelList"/>
    <dgm:cxn modelId="{B46175EE-9330-4A3E-8D5B-B890A49C8E63}" type="presParOf" srcId="{6084FB71-8176-44D8-B8D4-BAE2F2E90199}" destId="{D19C1E83-DF84-4AE3-85AF-1CBEE4D3E7EE}" srcOrd="1" destOrd="0" presId="urn:microsoft.com/office/officeart/2018/5/layout/IconLeafLabelList"/>
    <dgm:cxn modelId="{691D217D-C377-48F1-B23D-AD4DBA5682E3}" type="presParOf" srcId="{6084FB71-8176-44D8-B8D4-BAE2F2E90199}" destId="{357048B5-4BB6-4654-857F-03418FDE314E}" srcOrd="2" destOrd="0" presId="urn:microsoft.com/office/officeart/2018/5/layout/IconLeafLabelList"/>
    <dgm:cxn modelId="{F170267A-1EDB-4230-9683-9A39EF99C5FF}" type="presParOf" srcId="{6084FB71-8176-44D8-B8D4-BAE2F2E90199}" destId="{1FE2C959-580E-47A6-9212-258EB2E45DDC}" srcOrd="3" destOrd="0" presId="urn:microsoft.com/office/officeart/2018/5/layout/IconLeafLabelList"/>
    <dgm:cxn modelId="{E973FE1B-0AA6-4FF6-A5DA-96684C29BFA2}" type="presParOf" srcId="{34139E4F-ED3A-4D0E-B852-F7BC2142B8D5}" destId="{38F52DF0-AB0A-4A48-B2CC-4B31E2DCA425}" srcOrd="5" destOrd="0" presId="urn:microsoft.com/office/officeart/2018/5/layout/IconLeafLabelList"/>
    <dgm:cxn modelId="{4974569C-B7FA-4894-A4A3-CF9D268D5275}" type="presParOf" srcId="{34139E4F-ED3A-4D0E-B852-F7BC2142B8D5}" destId="{089A20AB-F251-4D76-8715-01E589591A91}" srcOrd="6" destOrd="0" presId="urn:microsoft.com/office/officeart/2018/5/layout/IconLeafLabelList"/>
    <dgm:cxn modelId="{75EA7B5C-AD6D-4037-8C6C-2DE20296A8CF}" type="presParOf" srcId="{089A20AB-F251-4D76-8715-01E589591A91}" destId="{150DF271-3DB3-476C-A18F-B760E2BA3486}" srcOrd="0" destOrd="0" presId="urn:microsoft.com/office/officeart/2018/5/layout/IconLeafLabelList"/>
    <dgm:cxn modelId="{105CF2C9-05C0-4EFB-8431-3AD125B7C455}" type="presParOf" srcId="{089A20AB-F251-4D76-8715-01E589591A91}" destId="{563CB42A-EDDC-4CE5-9EC6-600EC61E8E30}" srcOrd="1" destOrd="0" presId="urn:microsoft.com/office/officeart/2018/5/layout/IconLeafLabelList"/>
    <dgm:cxn modelId="{B1A55C32-10BD-41AE-AB2F-B319D514BCEF}" type="presParOf" srcId="{089A20AB-F251-4D76-8715-01E589591A91}" destId="{A5591B48-3DC1-4DE3-B086-3B509BF88AC7}" srcOrd="2" destOrd="0" presId="urn:microsoft.com/office/officeart/2018/5/layout/IconLeafLabelList"/>
    <dgm:cxn modelId="{3BCC6876-58B6-4FAB-BB7C-7325C27AB791}" type="presParOf" srcId="{089A20AB-F251-4D76-8715-01E589591A91}" destId="{0527937E-346C-4D1A-9BA2-CC95E301F16C}" srcOrd="3" destOrd="0" presId="urn:microsoft.com/office/officeart/2018/5/layout/IconLeafLabelList"/>
    <dgm:cxn modelId="{ABB3F38A-FD5B-450F-8026-4F8083891A91}" type="presParOf" srcId="{34139E4F-ED3A-4D0E-B852-F7BC2142B8D5}" destId="{DABAC1D6-474C-44B6-9F2E-DD1FCEA89A26}" srcOrd="7" destOrd="0" presId="urn:microsoft.com/office/officeart/2018/5/layout/IconLeafLabelList"/>
    <dgm:cxn modelId="{D949B5D8-0B9B-45C7-9331-D65661A9B3B1}" type="presParOf" srcId="{34139E4F-ED3A-4D0E-B852-F7BC2142B8D5}" destId="{51A1B13F-F969-4277-A239-03A02991DC92}" srcOrd="8" destOrd="0" presId="urn:microsoft.com/office/officeart/2018/5/layout/IconLeafLabelList"/>
    <dgm:cxn modelId="{7B33C32E-B941-4809-A128-C5A76F38830A}" type="presParOf" srcId="{51A1B13F-F969-4277-A239-03A02991DC92}" destId="{E5057F8D-F9A7-4015-B794-1891BEF20957}" srcOrd="0" destOrd="0" presId="urn:microsoft.com/office/officeart/2018/5/layout/IconLeafLabelList"/>
    <dgm:cxn modelId="{0ADB9DF9-0B74-467E-9231-D864123A52C6}" type="presParOf" srcId="{51A1B13F-F969-4277-A239-03A02991DC92}" destId="{1C6A5905-5EFB-4325-AF34-5634D30F5709}" srcOrd="1" destOrd="0" presId="urn:microsoft.com/office/officeart/2018/5/layout/IconLeafLabelList"/>
    <dgm:cxn modelId="{D15CF3B4-A341-449A-B7AA-E84A10B778A6}" type="presParOf" srcId="{51A1B13F-F969-4277-A239-03A02991DC92}" destId="{BE9417C7-B980-409F-91C3-0031BAA91FA2}" srcOrd="2" destOrd="0" presId="urn:microsoft.com/office/officeart/2018/5/layout/IconLeafLabelList"/>
    <dgm:cxn modelId="{2552FCED-7860-432F-88C1-2DEDBE4F899E}" type="presParOf" srcId="{51A1B13F-F969-4277-A239-03A02991DC92}" destId="{0D3EC1E6-B8CA-48B1-8A1E-46D619D1D680}" srcOrd="3" destOrd="0" presId="urn:microsoft.com/office/officeart/2018/5/layout/IconLeafLabelList"/>
    <dgm:cxn modelId="{3ED6762F-098E-4B49-811D-8DC0F9669C38}" type="presParOf" srcId="{34139E4F-ED3A-4D0E-B852-F7BC2142B8D5}" destId="{442D1E63-71D4-4BA7-ACE9-BFAFB2A20925}" srcOrd="9" destOrd="0" presId="urn:microsoft.com/office/officeart/2018/5/layout/IconLeafLabelList"/>
    <dgm:cxn modelId="{C2F91291-9D1C-4821-B594-09DBE25D5BBF}" type="presParOf" srcId="{34139E4F-ED3A-4D0E-B852-F7BC2142B8D5}" destId="{0DF84743-C2D5-489B-BFDA-78F43C3A3FE8}" srcOrd="10" destOrd="0" presId="urn:microsoft.com/office/officeart/2018/5/layout/IconLeafLabelList"/>
    <dgm:cxn modelId="{39A4A71E-72A3-4B60-BB83-2AD9C605B9A8}" type="presParOf" srcId="{0DF84743-C2D5-489B-BFDA-78F43C3A3FE8}" destId="{DC2B9258-9A24-42ED-9D21-288660259EB3}" srcOrd="0" destOrd="0" presId="urn:microsoft.com/office/officeart/2018/5/layout/IconLeafLabelList"/>
    <dgm:cxn modelId="{AE93305B-19A4-4BD8-BCB9-6394F5DEF882}" type="presParOf" srcId="{0DF84743-C2D5-489B-BFDA-78F43C3A3FE8}" destId="{1D662308-FB8F-4CAE-A7F6-B01D2ADB112E}" srcOrd="1" destOrd="0" presId="urn:microsoft.com/office/officeart/2018/5/layout/IconLeafLabelList"/>
    <dgm:cxn modelId="{C854A685-38D0-4B27-B936-CE07A6E9EA46}" type="presParOf" srcId="{0DF84743-C2D5-489B-BFDA-78F43C3A3FE8}" destId="{9717E00A-C397-40BF-A5A4-3303820604CB}" srcOrd="2" destOrd="0" presId="urn:microsoft.com/office/officeart/2018/5/layout/IconLeafLabelList"/>
    <dgm:cxn modelId="{11E2A9D3-3D1F-44EC-80DC-085E8EED9BAB}" type="presParOf" srcId="{0DF84743-C2D5-489B-BFDA-78F43C3A3FE8}" destId="{6F156FE3-C6B5-496E-ACFE-BA5D66397E53}" srcOrd="3" destOrd="0" presId="urn:microsoft.com/office/officeart/2018/5/layout/IconLeafLabelList"/>
    <dgm:cxn modelId="{6901BE6A-1ECF-4892-BA49-BB5F59A1B90D}" type="presParOf" srcId="{34139E4F-ED3A-4D0E-B852-F7BC2142B8D5}" destId="{5006A73A-48E7-49C2-90BE-79AAC93B741B}" srcOrd="11" destOrd="0" presId="urn:microsoft.com/office/officeart/2018/5/layout/IconLeafLabelList"/>
    <dgm:cxn modelId="{7F0AC7CD-B4D7-4931-A82C-D46AE01C251E}" type="presParOf" srcId="{34139E4F-ED3A-4D0E-B852-F7BC2142B8D5}" destId="{23328DCF-95C7-42C5-A775-B5DD3F4F0FC6}" srcOrd="12" destOrd="0" presId="urn:microsoft.com/office/officeart/2018/5/layout/IconLeafLabelList"/>
    <dgm:cxn modelId="{6C9AA38C-7057-4D07-BD6E-10BC213F7900}" type="presParOf" srcId="{23328DCF-95C7-42C5-A775-B5DD3F4F0FC6}" destId="{2FB4D3EB-E77B-4875-A3F2-3345BD722532}" srcOrd="0" destOrd="0" presId="urn:microsoft.com/office/officeart/2018/5/layout/IconLeafLabelList"/>
    <dgm:cxn modelId="{E0FC760F-71CD-460F-9A12-83276269D763}" type="presParOf" srcId="{23328DCF-95C7-42C5-A775-B5DD3F4F0FC6}" destId="{3C536721-F807-4416-9250-33EE65FD9064}" srcOrd="1" destOrd="0" presId="urn:microsoft.com/office/officeart/2018/5/layout/IconLeafLabelList"/>
    <dgm:cxn modelId="{A125E16E-93FE-43B6-A6BC-451C8D81CEA0}" type="presParOf" srcId="{23328DCF-95C7-42C5-A775-B5DD3F4F0FC6}" destId="{A1DBD953-DD33-4B87-B4DA-D9B1302021DC}" srcOrd="2" destOrd="0" presId="urn:microsoft.com/office/officeart/2018/5/layout/IconLeafLabelList"/>
    <dgm:cxn modelId="{EB9BEAEA-5BE2-4E42-88B7-FB5AEE8ECCC4}" type="presParOf" srcId="{23328DCF-95C7-42C5-A775-B5DD3F4F0FC6}" destId="{F2350202-CE66-4024-A808-3504C0CF27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0FA74-82C3-444A-AD5A-4AA382DA5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887D8E-309A-4634-831E-D3018E132776}">
      <dgm:prSet custT="1"/>
      <dgm:spPr/>
      <dgm:t>
        <a:bodyPr/>
        <a:lstStyle/>
        <a:p>
          <a:r>
            <a:rPr lang="en-US" sz="2400" dirty="0"/>
            <a:t>Inaccurate data </a:t>
          </a:r>
        </a:p>
      </dgm:t>
    </dgm:pt>
    <dgm:pt modelId="{79A4AE31-8D8A-4F0E-B7E8-D7D0359DBCA3}" type="parTrans" cxnId="{FFE045A2-173C-4395-91D1-F77086031390}">
      <dgm:prSet/>
      <dgm:spPr/>
      <dgm:t>
        <a:bodyPr/>
        <a:lstStyle/>
        <a:p>
          <a:endParaRPr lang="en-US"/>
        </a:p>
      </dgm:t>
    </dgm:pt>
    <dgm:pt modelId="{05A600EF-475F-4001-9154-D55A890826E0}" type="sibTrans" cxnId="{FFE045A2-173C-4395-91D1-F77086031390}">
      <dgm:prSet/>
      <dgm:spPr/>
      <dgm:t>
        <a:bodyPr/>
        <a:lstStyle/>
        <a:p>
          <a:endParaRPr lang="en-US"/>
        </a:p>
      </dgm:t>
    </dgm:pt>
    <dgm:pt modelId="{43C6F569-C88E-4923-A6D5-2A3ED2E98C69}">
      <dgm:prSet custT="1"/>
      <dgm:spPr/>
      <dgm:t>
        <a:bodyPr/>
        <a:lstStyle/>
        <a:p>
          <a:r>
            <a:rPr lang="en-US" sz="1600" dirty="0"/>
            <a:t>Having incorrect attribute values (e.g., by choosing the default value “January 1” </a:t>
          </a:r>
          <a:r>
            <a:rPr lang="en-US" sz="1800" dirty="0"/>
            <a:t>displayed</a:t>
          </a:r>
          <a:r>
            <a:rPr lang="en-US" sz="1600" dirty="0"/>
            <a:t> for birthday )</a:t>
          </a:r>
        </a:p>
      </dgm:t>
    </dgm:pt>
    <dgm:pt modelId="{1EA8DC57-7924-424C-8C5E-407CFB3A8110}" type="parTrans" cxnId="{1B0D1849-DFB8-4FDD-8FA7-DEA5DBF472C6}">
      <dgm:prSet/>
      <dgm:spPr/>
      <dgm:t>
        <a:bodyPr/>
        <a:lstStyle/>
        <a:p>
          <a:endParaRPr lang="en-US"/>
        </a:p>
      </dgm:t>
    </dgm:pt>
    <dgm:pt modelId="{B4E520FC-5797-49BC-AC45-1759CEAC0631}" type="sibTrans" cxnId="{1B0D1849-DFB8-4FDD-8FA7-DEA5DBF472C6}">
      <dgm:prSet/>
      <dgm:spPr/>
      <dgm:t>
        <a:bodyPr/>
        <a:lstStyle/>
        <a:p>
          <a:endParaRPr lang="en-US"/>
        </a:p>
      </dgm:t>
    </dgm:pt>
    <dgm:pt modelId="{6A46B93D-3E91-42C4-85E5-9DF05C5615EB}">
      <dgm:prSet custT="1"/>
      <dgm:spPr/>
      <dgm:t>
        <a:bodyPr/>
        <a:lstStyle/>
        <a:p>
          <a:r>
            <a:rPr lang="en-US" sz="2400" dirty="0"/>
            <a:t>Incomplete data </a:t>
          </a:r>
        </a:p>
      </dgm:t>
    </dgm:pt>
    <dgm:pt modelId="{291547FF-11A3-4225-921C-B65CCC0A66C7}" type="parTrans" cxnId="{73902446-4DC9-4425-B9D4-50AD420FE20E}">
      <dgm:prSet/>
      <dgm:spPr/>
      <dgm:t>
        <a:bodyPr/>
        <a:lstStyle/>
        <a:p>
          <a:endParaRPr lang="en-US"/>
        </a:p>
      </dgm:t>
    </dgm:pt>
    <dgm:pt modelId="{06FAD2EE-8BDA-437E-9B68-7CACC78BA5A2}" type="sibTrans" cxnId="{73902446-4DC9-4425-B9D4-50AD420FE20E}">
      <dgm:prSet/>
      <dgm:spPr/>
      <dgm:t>
        <a:bodyPr/>
        <a:lstStyle/>
        <a:p>
          <a:endParaRPr lang="en-US"/>
        </a:p>
      </dgm:t>
    </dgm:pt>
    <dgm:pt modelId="{5A4DFDFF-0CA6-4C02-910F-FC9BAA419C5C}">
      <dgm:prSet custT="1"/>
      <dgm:spPr/>
      <dgm:t>
        <a:bodyPr/>
        <a:lstStyle/>
        <a:p>
          <a:r>
            <a:rPr lang="en-US" sz="1800"/>
            <a:t>Missing data (may not always be available or of interest)</a:t>
          </a:r>
        </a:p>
      </dgm:t>
    </dgm:pt>
    <dgm:pt modelId="{86E995E3-2A0A-4C8D-9A16-27A4B2556DBB}" type="parTrans" cxnId="{0611BEF5-959D-4C8E-9A0C-5CA9B8DB5D3D}">
      <dgm:prSet/>
      <dgm:spPr/>
      <dgm:t>
        <a:bodyPr/>
        <a:lstStyle/>
        <a:p>
          <a:endParaRPr lang="en-US"/>
        </a:p>
      </dgm:t>
    </dgm:pt>
    <dgm:pt modelId="{CCFCE160-03BD-4FAF-A02B-C1096C5B2B5E}" type="sibTrans" cxnId="{0611BEF5-959D-4C8E-9A0C-5CA9B8DB5D3D}">
      <dgm:prSet/>
      <dgm:spPr/>
      <dgm:t>
        <a:bodyPr/>
        <a:lstStyle/>
        <a:p>
          <a:endParaRPr lang="en-US"/>
        </a:p>
      </dgm:t>
    </dgm:pt>
    <dgm:pt modelId="{0CC8C585-8A07-4DA4-9E61-9C369E8BFD26}">
      <dgm:prSet custT="1"/>
      <dgm:spPr/>
      <dgm:t>
        <a:bodyPr/>
        <a:lstStyle/>
        <a:p>
          <a:r>
            <a:rPr lang="en-US" sz="2400"/>
            <a:t>Inconsistent data </a:t>
          </a:r>
        </a:p>
      </dgm:t>
    </dgm:pt>
    <dgm:pt modelId="{59CF6458-6F40-481C-A596-38268C737536}" type="parTrans" cxnId="{D593E5E3-6E49-411B-B584-5C023B3EB306}">
      <dgm:prSet/>
      <dgm:spPr/>
      <dgm:t>
        <a:bodyPr/>
        <a:lstStyle/>
        <a:p>
          <a:endParaRPr lang="en-US"/>
        </a:p>
      </dgm:t>
    </dgm:pt>
    <dgm:pt modelId="{3BC79B0E-E694-4F87-9849-D50815DA6C72}" type="sibTrans" cxnId="{D593E5E3-6E49-411B-B584-5C023B3EB306}">
      <dgm:prSet/>
      <dgm:spPr/>
      <dgm:t>
        <a:bodyPr/>
        <a:lstStyle/>
        <a:p>
          <a:endParaRPr lang="en-US"/>
        </a:p>
      </dgm:t>
    </dgm:pt>
    <dgm:pt modelId="{842F1ECA-3C48-4E8A-9E7E-FE9AAC89A930}">
      <dgm:prSet custT="1"/>
      <dgm:spPr/>
      <dgm:t>
        <a:bodyPr/>
        <a:lstStyle/>
        <a:p>
          <a:r>
            <a:rPr lang="en-US" sz="1800"/>
            <a:t>different assessments of the quality depends on the intended use of the data </a:t>
          </a:r>
        </a:p>
      </dgm:t>
    </dgm:pt>
    <dgm:pt modelId="{250A1F44-5F7D-414E-8A15-039E7459A07B}" type="parTrans" cxnId="{AEBC3D2A-BBDE-41E4-ADD2-42E9130BC1C4}">
      <dgm:prSet/>
      <dgm:spPr/>
      <dgm:t>
        <a:bodyPr/>
        <a:lstStyle/>
        <a:p>
          <a:endParaRPr lang="en-US"/>
        </a:p>
      </dgm:t>
    </dgm:pt>
    <dgm:pt modelId="{0863571F-47B9-4797-B663-87250300E120}" type="sibTrans" cxnId="{AEBC3D2A-BBDE-41E4-ADD2-42E9130BC1C4}">
      <dgm:prSet/>
      <dgm:spPr/>
      <dgm:t>
        <a:bodyPr/>
        <a:lstStyle/>
        <a:p>
          <a:endParaRPr lang="en-US"/>
        </a:p>
      </dgm:t>
    </dgm:pt>
    <dgm:pt modelId="{A7121964-1718-4A11-9604-E87607700D5B}">
      <dgm:prSet custT="1"/>
      <dgm:spPr/>
      <dgm:t>
        <a:bodyPr/>
        <a:lstStyle/>
        <a:p>
          <a:r>
            <a:rPr lang="en-US" sz="2400"/>
            <a:t>Timeliness </a:t>
          </a:r>
        </a:p>
      </dgm:t>
    </dgm:pt>
    <dgm:pt modelId="{5BFFF3C8-2E79-43C3-AF5C-8F88B739115F}" type="parTrans" cxnId="{8ECCB3EC-F275-4C27-B548-B18C186A4EE9}">
      <dgm:prSet/>
      <dgm:spPr/>
      <dgm:t>
        <a:bodyPr/>
        <a:lstStyle/>
        <a:p>
          <a:endParaRPr lang="en-US"/>
        </a:p>
      </dgm:t>
    </dgm:pt>
    <dgm:pt modelId="{1A85E18E-7495-41BD-821B-C8BC7AF57E70}" type="sibTrans" cxnId="{8ECCB3EC-F275-4C27-B548-B18C186A4EE9}">
      <dgm:prSet/>
      <dgm:spPr/>
      <dgm:t>
        <a:bodyPr/>
        <a:lstStyle/>
        <a:p>
          <a:endParaRPr lang="en-US"/>
        </a:p>
      </dgm:t>
    </dgm:pt>
    <dgm:pt modelId="{E4922B34-0ED3-4D33-9F90-26A312DF6F28}">
      <dgm:prSet custT="1"/>
      <dgm:spPr/>
      <dgm:t>
        <a:bodyPr/>
        <a:lstStyle/>
        <a:p>
          <a:r>
            <a:rPr lang="en-US" sz="1800"/>
            <a:t>(e.g. month-end data are not updated in a timely fashion has a negative impact on the data quality. )</a:t>
          </a:r>
        </a:p>
      </dgm:t>
    </dgm:pt>
    <dgm:pt modelId="{F2FC772D-83FD-4E81-B0D3-8C3D4A51C5E9}" type="parTrans" cxnId="{E1AF3450-E2B1-4DBC-ACA2-501C1984CAF1}">
      <dgm:prSet/>
      <dgm:spPr/>
      <dgm:t>
        <a:bodyPr/>
        <a:lstStyle/>
        <a:p>
          <a:endParaRPr lang="en-US"/>
        </a:p>
      </dgm:t>
    </dgm:pt>
    <dgm:pt modelId="{1981DEF5-3BB9-4F12-9D29-072C6C7D6FAC}" type="sibTrans" cxnId="{E1AF3450-E2B1-4DBC-ACA2-501C1984CAF1}">
      <dgm:prSet/>
      <dgm:spPr/>
      <dgm:t>
        <a:bodyPr/>
        <a:lstStyle/>
        <a:p>
          <a:endParaRPr lang="en-US"/>
        </a:p>
      </dgm:t>
    </dgm:pt>
    <dgm:pt modelId="{BDC3C527-51AF-44D8-AB4E-60E42702F0E5}">
      <dgm:prSet custT="1"/>
      <dgm:spPr/>
      <dgm:t>
        <a:bodyPr/>
        <a:lstStyle/>
        <a:p>
          <a:r>
            <a:rPr lang="en-US" sz="2400"/>
            <a:t>Believability </a:t>
          </a:r>
        </a:p>
      </dgm:t>
    </dgm:pt>
    <dgm:pt modelId="{8EBAC1E3-CFFB-4AE8-AFA4-7FE716033DB8}" type="parTrans" cxnId="{B2CB5573-E95A-479C-90D5-D900D49699CF}">
      <dgm:prSet/>
      <dgm:spPr/>
      <dgm:t>
        <a:bodyPr/>
        <a:lstStyle/>
        <a:p>
          <a:endParaRPr lang="en-US"/>
        </a:p>
      </dgm:t>
    </dgm:pt>
    <dgm:pt modelId="{98CFC29E-8FC5-4090-9C87-54932176991D}" type="sibTrans" cxnId="{B2CB5573-E95A-479C-90D5-D900D49699CF}">
      <dgm:prSet/>
      <dgm:spPr/>
      <dgm:t>
        <a:bodyPr/>
        <a:lstStyle/>
        <a:p>
          <a:endParaRPr lang="en-US"/>
        </a:p>
      </dgm:t>
    </dgm:pt>
    <dgm:pt modelId="{68CC6C38-071B-4CD6-BC06-52A1A480A508}">
      <dgm:prSet custT="1"/>
      <dgm:spPr/>
      <dgm:t>
        <a:bodyPr/>
        <a:lstStyle/>
        <a:p>
          <a:r>
            <a:rPr lang="en-US" sz="1800"/>
            <a:t>reflects how much the data are trusted by users </a:t>
          </a:r>
        </a:p>
      </dgm:t>
    </dgm:pt>
    <dgm:pt modelId="{07F623BE-76E3-49C4-8C82-505B896C4F7D}" type="parTrans" cxnId="{E2BC0217-91DC-45A7-AB8B-6F19472FFC4E}">
      <dgm:prSet/>
      <dgm:spPr/>
      <dgm:t>
        <a:bodyPr/>
        <a:lstStyle/>
        <a:p>
          <a:endParaRPr lang="en-US"/>
        </a:p>
      </dgm:t>
    </dgm:pt>
    <dgm:pt modelId="{54EDD130-BAF3-4521-8590-66034EF607FA}" type="sibTrans" cxnId="{E2BC0217-91DC-45A7-AB8B-6F19472FFC4E}">
      <dgm:prSet/>
      <dgm:spPr/>
      <dgm:t>
        <a:bodyPr/>
        <a:lstStyle/>
        <a:p>
          <a:endParaRPr lang="en-US"/>
        </a:p>
      </dgm:t>
    </dgm:pt>
    <dgm:pt modelId="{AE2EA78A-C77E-4F19-8BF6-DB43DF5CD503}">
      <dgm:prSet custT="1"/>
      <dgm:spPr/>
      <dgm:t>
        <a:bodyPr/>
        <a:lstStyle/>
        <a:p>
          <a:r>
            <a:rPr lang="en-US" sz="2400"/>
            <a:t>Interpretability </a:t>
          </a:r>
        </a:p>
      </dgm:t>
    </dgm:pt>
    <dgm:pt modelId="{76779275-BEB7-4F11-B703-121FC8FF90D2}" type="parTrans" cxnId="{335BD8AD-C6A7-47A9-97EA-4D4E8898FBCC}">
      <dgm:prSet/>
      <dgm:spPr/>
      <dgm:t>
        <a:bodyPr/>
        <a:lstStyle/>
        <a:p>
          <a:endParaRPr lang="en-US"/>
        </a:p>
      </dgm:t>
    </dgm:pt>
    <dgm:pt modelId="{4E0C2C50-12E3-4032-88CC-6F48A7C3306E}" type="sibTrans" cxnId="{335BD8AD-C6A7-47A9-97EA-4D4E8898FBCC}">
      <dgm:prSet/>
      <dgm:spPr/>
      <dgm:t>
        <a:bodyPr/>
        <a:lstStyle/>
        <a:p>
          <a:endParaRPr lang="en-US"/>
        </a:p>
      </dgm:t>
    </dgm:pt>
    <dgm:pt modelId="{394A5ECE-8AAC-4950-BD09-36D8B7840808}">
      <dgm:prSet custT="1"/>
      <dgm:spPr/>
      <dgm:t>
        <a:bodyPr/>
        <a:lstStyle/>
        <a:p>
          <a:r>
            <a:rPr lang="en-US" sz="1800"/>
            <a:t>reflects how easy the data are understood (e.g. sales codes)</a:t>
          </a:r>
        </a:p>
      </dgm:t>
    </dgm:pt>
    <dgm:pt modelId="{77A95BC5-5C72-4027-A004-C928B2EE334D}" type="parTrans" cxnId="{4CE4AE6F-79A3-4A7B-85A0-26B748BCDA18}">
      <dgm:prSet/>
      <dgm:spPr/>
      <dgm:t>
        <a:bodyPr/>
        <a:lstStyle/>
        <a:p>
          <a:endParaRPr lang="en-US"/>
        </a:p>
      </dgm:t>
    </dgm:pt>
    <dgm:pt modelId="{8E7273A4-1302-43CF-BCA0-E004383942A1}" type="sibTrans" cxnId="{4CE4AE6F-79A3-4A7B-85A0-26B748BCDA18}">
      <dgm:prSet/>
      <dgm:spPr/>
      <dgm:t>
        <a:bodyPr/>
        <a:lstStyle/>
        <a:p>
          <a:endParaRPr lang="en-US"/>
        </a:p>
      </dgm:t>
    </dgm:pt>
    <dgm:pt modelId="{85E20B63-5D9D-4B79-9237-7A30ECDB8DDD}" type="pres">
      <dgm:prSet presAssocID="{13C0FA74-82C3-444A-AD5A-4AA382DA52A4}" presName="linear" presStyleCnt="0">
        <dgm:presLayoutVars>
          <dgm:dir/>
          <dgm:animLvl val="lvl"/>
          <dgm:resizeHandles val="exact"/>
        </dgm:presLayoutVars>
      </dgm:prSet>
      <dgm:spPr/>
    </dgm:pt>
    <dgm:pt modelId="{C3BD56C0-4EF4-4584-ADE2-9A0AC6F0007A}" type="pres">
      <dgm:prSet presAssocID="{BA887D8E-309A-4634-831E-D3018E132776}" presName="parentLin" presStyleCnt="0"/>
      <dgm:spPr/>
    </dgm:pt>
    <dgm:pt modelId="{9B7DFBA4-49BE-46F1-B2A9-C860E0573DBB}" type="pres">
      <dgm:prSet presAssocID="{BA887D8E-309A-4634-831E-D3018E132776}" presName="parentLeftMargin" presStyleLbl="node1" presStyleIdx="0" presStyleCnt="6"/>
      <dgm:spPr/>
    </dgm:pt>
    <dgm:pt modelId="{D190B1C3-0E52-4FC4-A08B-527E0EB6BED6}" type="pres">
      <dgm:prSet presAssocID="{BA887D8E-309A-4634-831E-D3018E13277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FCDD740-0FBD-49C0-A847-2911270143C5}" type="pres">
      <dgm:prSet presAssocID="{BA887D8E-309A-4634-831E-D3018E132776}" presName="negativeSpace" presStyleCnt="0"/>
      <dgm:spPr/>
    </dgm:pt>
    <dgm:pt modelId="{226F42AA-6184-4C47-9D2B-B3F0D419E85C}" type="pres">
      <dgm:prSet presAssocID="{BA887D8E-309A-4634-831E-D3018E132776}" presName="childText" presStyleLbl="conFgAcc1" presStyleIdx="0" presStyleCnt="6">
        <dgm:presLayoutVars>
          <dgm:bulletEnabled val="1"/>
        </dgm:presLayoutVars>
      </dgm:prSet>
      <dgm:spPr/>
    </dgm:pt>
    <dgm:pt modelId="{E4FE3708-0481-41ED-ABA2-C7B8398D8C37}" type="pres">
      <dgm:prSet presAssocID="{05A600EF-475F-4001-9154-D55A890826E0}" presName="spaceBetweenRectangles" presStyleCnt="0"/>
      <dgm:spPr/>
    </dgm:pt>
    <dgm:pt modelId="{FCCA8C8D-8F42-4C03-A61B-FD39BB78D68E}" type="pres">
      <dgm:prSet presAssocID="{6A46B93D-3E91-42C4-85E5-9DF05C5615EB}" presName="parentLin" presStyleCnt="0"/>
      <dgm:spPr/>
    </dgm:pt>
    <dgm:pt modelId="{51C39484-A99B-4C45-92F9-009A454B0A9E}" type="pres">
      <dgm:prSet presAssocID="{6A46B93D-3E91-42C4-85E5-9DF05C5615EB}" presName="parentLeftMargin" presStyleLbl="node1" presStyleIdx="0" presStyleCnt="6"/>
      <dgm:spPr/>
    </dgm:pt>
    <dgm:pt modelId="{3667F203-472F-49A3-AB9C-B4DE655FD25C}" type="pres">
      <dgm:prSet presAssocID="{6A46B93D-3E91-42C4-85E5-9DF05C5615E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D8202A0-0EF5-4161-B4CE-404907D98E7F}" type="pres">
      <dgm:prSet presAssocID="{6A46B93D-3E91-42C4-85E5-9DF05C5615EB}" presName="negativeSpace" presStyleCnt="0"/>
      <dgm:spPr/>
    </dgm:pt>
    <dgm:pt modelId="{AA122814-7034-4C26-8A8A-6B1BB761D6F3}" type="pres">
      <dgm:prSet presAssocID="{6A46B93D-3E91-42C4-85E5-9DF05C5615EB}" presName="childText" presStyleLbl="conFgAcc1" presStyleIdx="1" presStyleCnt="6">
        <dgm:presLayoutVars>
          <dgm:bulletEnabled val="1"/>
        </dgm:presLayoutVars>
      </dgm:prSet>
      <dgm:spPr/>
    </dgm:pt>
    <dgm:pt modelId="{6D5D582E-2372-4915-A928-E7F35ABCD7C4}" type="pres">
      <dgm:prSet presAssocID="{06FAD2EE-8BDA-437E-9B68-7CACC78BA5A2}" presName="spaceBetweenRectangles" presStyleCnt="0"/>
      <dgm:spPr/>
    </dgm:pt>
    <dgm:pt modelId="{FB3FFDB5-0C55-40E9-91D8-46A902533DF6}" type="pres">
      <dgm:prSet presAssocID="{0CC8C585-8A07-4DA4-9E61-9C369E8BFD26}" presName="parentLin" presStyleCnt="0"/>
      <dgm:spPr/>
    </dgm:pt>
    <dgm:pt modelId="{21EE35E2-520E-42F6-84BB-776AEABF3F42}" type="pres">
      <dgm:prSet presAssocID="{0CC8C585-8A07-4DA4-9E61-9C369E8BFD26}" presName="parentLeftMargin" presStyleLbl="node1" presStyleIdx="1" presStyleCnt="6"/>
      <dgm:spPr/>
    </dgm:pt>
    <dgm:pt modelId="{949DC4C3-19C7-4FBB-9771-02D3F3B21103}" type="pres">
      <dgm:prSet presAssocID="{0CC8C585-8A07-4DA4-9E61-9C369E8BFD2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640944-AEFF-4B0D-98DB-32F75FA9DEC8}" type="pres">
      <dgm:prSet presAssocID="{0CC8C585-8A07-4DA4-9E61-9C369E8BFD26}" presName="negativeSpace" presStyleCnt="0"/>
      <dgm:spPr/>
    </dgm:pt>
    <dgm:pt modelId="{C7DBB24D-2F1B-43CF-BEE6-B7C8DF04A3CC}" type="pres">
      <dgm:prSet presAssocID="{0CC8C585-8A07-4DA4-9E61-9C369E8BFD26}" presName="childText" presStyleLbl="conFgAcc1" presStyleIdx="2" presStyleCnt="6">
        <dgm:presLayoutVars>
          <dgm:bulletEnabled val="1"/>
        </dgm:presLayoutVars>
      </dgm:prSet>
      <dgm:spPr/>
    </dgm:pt>
    <dgm:pt modelId="{91790B69-350D-4411-A329-DA05BE4DA90F}" type="pres">
      <dgm:prSet presAssocID="{3BC79B0E-E694-4F87-9849-D50815DA6C72}" presName="spaceBetweenRectangles" presStyleCnt="0"/>
      <dgm:spPr/>
    </dgm:pt>
    <dgm:pt modelId="{F64ADEC3-60A7-4B10-ABA7-895F378B5F5A}" type="pres">
      <dgm:prSet presAssocID="{A7121964-1718-4A11-9604-E87607700D5B}" presName="parentLin" presStyleCnt="0"/>
      <dgm:spPr/>
    </dgm:pt>
    <dgm:pt modelId="{7F6B5128-097B-4551-A8BE-0CDFC88A4558}" type="pres">
      <dgm:prSet presAssocID="{A7121964-1718-4A11-9604-E87607700D5B}" presName="parentLeftMargin" presStyleLbl="node1" presStyleIdx="2" presStyleCnt="6"/>
      <dgm:spPr/>
    </dgm:pt>
    <dgm:pt modelId="{F2C4231C-274C-4657-BF31-D67EC6A2BBC8}" type="pres">
      <dgm:prSet presAssocID="{A7121964-1718-4A11-9604-E87607700D5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0CACEC5-C7FD-4B7A-BEAB-17FEC7D33C48}" type="pres">
      <dgm:prSet presAssocID="{A7121964-1718-4A11-9604-E87607700D5B}" presName="negativeSpace" presStyleCnt="0"/>
      <dgm:spPr/>
    </dgm:pt>
    <dgm:pt modelId="{145B4932-CE5B-43E5-9417-F09ABE849675}" type="pres">
      <dgm:prSet presAssocID="{A7121964-1718-4A11-9604-E87607700D5B}" presName="childText" presStyleLbl="conFgAcc1" presStyleIdx="3" presStyleCnt="6">
        <dgm:presLayoutVars>
          <dgm:bulletEnabled val="1"/>
        </dgm:presLayoutVars>
      </dgm:prSet>
      <dgm:spPr/>
    </dgm:pt>
    <dgm:pt modelId="{E97D5743-8163-42AF-B65A-15BEC71B73FF}" type="pres">
      <dgm:prSet presAssocID="{1A85E18E-7495-41BD-821B-C8BC7AF57E70}" presName="spaceBetweenRectangles" presStyleCnt="0"/>
      <dgm:spPr/>
    </dgm:pt>
    <dgm:pt modelId="{03D9A061-6939-467D-9D07-86DEFEC8EE2C}" type="pres">
      <dgm:prSet presAssocID="{BDC3C527-51AF-44D8-AB4E-60E42702F0E5}" presName="parentLin" presStyleCnt="0"/>
      <dgm:spPr/>
    </dgm:pt>
    <dgm:pt modelId="{B406A4CE-9BDD-4209-BFA1-F88520269A07}" type="pres">
      <dgm:prSet presAssocID="{BDC3C527-51AF-44D8-AB4E-60E42702F0E5}" presName="parentLeftMargin" presStyleLbl="node1" presStyleIdx="3" presStyleCnt="6"/>
      <dgm:spPr/>
    </dgm:pt>
    <dgm:pt modelId="{74EE4098-5EA9-4529-B4C3-9BE21F34DCC4}" type="pres">
      <dgm:prSet presAssocID="{BDC3C527-51AF-44D8-AB4E-60E42702F0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7B90AD-920F-42C6-BC40-17BC7E12C23D}" type="pres">
      <dgm:prSet presAssocID="{BDC3C527-51AF-44D8-AB4E-60E42702F0E5}" presName="negativeSpace" presStyleCnt="0"/>
      <dgm:spPr/>
    </dgm:pt>
    <dgm:pt modelId="{35D8D119-2A23-47DA-B2A7-3138726983AA}" type="pres">
      <dgm:prSet presAssocID="{BDC3C527-51AF-44D8-AB4E-60E42702F0E5}" presName="childText" presStyleLbl="conFgAcc1" presStyleIdx="4" presStyleCnt="6">
        <dgm:presLayoutVars>
          <dgm:bulletEnabled val="1"/>
        </dgm:presLayoutVars>
      </dgm:prSet>
      <dgm:spPr/>
    </dgm:pt>
    <dgm:pt modelId="{0BE5AC4D-574A-4491-8835-20284438DA2A}" type="pres">
      <dgm:prSet presAssocID="{98CFC29E-8FC5-4090-9C87-54932176991D}" presName="spaceBetweenRectangles" presStyleCnt="0"/>
      <dgm:spPr/>
    </dgm:pt>
    <dgm:pt modelId="{297A3A4D-6737-4225-AB55-C430BC561230}" type="pres">
      <dgm:prSet presAssocID="{AE2EA78A-C77E-4F19-8BF6-DB43DF5CD503}" presName="parentLin" presStyleCnt="0"/>
      <dgm:spPr/>
    </dgm:pt>
    <dgm:pt modelId="{29C0BA33-43BA-41CA-AC61-D604E9B3F5C2}" type="pres">
      <dgm:prSet presAssocID="{AE2EA78A-C77E-4F19-8BF6-DB43DF5CD503}" presName="parentLeftMargin" presStyleLbl="node1" presStyleIdx="4" presStyleCnt="6"/>
      <dgm:spPr/>
    </dgm:pt>
    <dgm:pt modelId="{FB65420E-899E-4E91-B47E-378D0B443AE9}" type="pres">
      <dgm:prSet presAssocID="{AE2EA78A-C77E-4F19-8BF6-DB43DF5CD50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24273EF-45B8-4071-AE91-5C22E8E8D1B1}" type="pres">
      <dgm:prSet presAssocID="{AE2EA78A-C77E-4F19-8BF6-DB43DF5CD503}" presName="negativeSpace" presStyleCnt="0"/>
      <dgm:spPr/>
    </dgm:pt>
    <dgm:pt modelId="{377938EA-A456-4EAE-92F0-D77AC52D1C8A}" type="pres">
      <dgm:prSet presAssocID="{AE2EA78A-C77E-4F19-8BF6-DB43DF5CD50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8368D06-5B76-4991-A99D-D8B9A8262720}" type="presOf" srcId="{68CC6C38-071B-4CD6-BC06-52A1A480A508}" destId="{35D8D119-2A23-47DA-B2A7-3138726983AA}" srcOrd="0" destOrd="0" presId="urn:microsoft.com/office/officeart/2005/8/layout/list1"/>
    <dgm:cxn modelId="{E2BC0217-91DC-45A7-AB8B-6F19472FFC4E}" srcId="{BDC3C527-51AF-44D8-AB4E-60E42702F0E5}" destId="{68CC6C38-071B-4CD6-BC06-52A1A480A508}" srcOrd="0" destOrd="0" parTransId="{07F623BE-76E3-49C4-8C82-505B896C4F7D}" sibTransId="{54EDD130-BAF3-4521-8590-66034EF607FA}"/>
    <dgm:cxn modelId="{AEBC3D2A-BBDE-41E4-ADD2-42E9130BC1C4}" srcId="{0CC8C585-8A07-4DA4-9E61-9C369E8BFD26}" destId="{842F1ECA-3C48-4E8A-9E7E-FE9AAC89A930}" srcOrd="0" destOrd="0" parTransId="{250A1F44-5F7D-414E-8A15-039E7459A07B}" sibTransId="{0863571F-47B9-4797-B663-87250300E120}"/>
    <dgm:cxn modelId="{DF3EA02A-EC31-4DAB-BB8B-276789B51260}" type="presOf" srcId="{E4922B34-0ED3-4D33-9F90-26A312DF6F28}" destId="{145B4932-CE5B-43E5-9417-F09ABE849675}" srcOrd="0" destOrd="0" presId="urn:microsoft.com/office/officeart/2005/8/layout/list1"/>
    <dgm:cxn modelId="{C8568336-57F3-4A33-B8EC-AFC6CD8A6242}" type="presOf" srcId="{BDC3C527-51AF-44D8-AB4E-60E42702F0E5}" destId="{B406A4CE-9BDD-4209-BFA1-F88520269A07}" srcOrd="0" destOrd="0" presId="urn:microsoft.com/office/officeart/2005/8/layout/list1"/>
    <dgm:cxn modelId="{300E6F38-77BB-4AD0-B308-13AA89246045}" type="presOf" srcId="{A7121964-1718-4A11-9604-E87607700D5B}" destId="{F2C4231C-274C-4657-BF31-D67EC6A2BBC8}" srcOrd="1" destOrd="0" presId="urn:microsoft.com/office/officeart/2005/8/layout/list1"/>
    <dgm:cxn modelId="{1B35D560-7BE4-423E-9191-13D84EA30260}" type="presOf" srcId="{0CC8C585-8A07-4DA4-9E61-9C369E8BFD26}" destId="{21EE35E2-520E-42F6-84BB-776AEABF3F42}" srcOrd="0" destOrd="0" presId="urn:microsoft.com/office/officeart/2005/8/layout/list1"/>
    <dgm:cxn modelId="{0EA84145-0EE3-4530-816B-380E24332664}" type="presOf" srcId="{6A46B93D-3E91-42C4-85E5-9DF05C5615EB}" destId="{3667F203-472F-49A3-AB9C-B4DE655FD25C}" srcOrd="1" destOrd="0" presId="urn:microsoft.com/office/officeart/2005/8/layout/list1"/>
    <dgm:cxn modelId="{73902446-4DC9-4425-B9D4-50AD420FE20E}" srcId="{13C0FA74-82C3-444A-AD5A-4AA382DA52A4}" destId="{6A46B93D-3E91-42C4-85E5-9DF05C5615EB}" srcOrd="1" destOrd="0" parTransId="{291547FF-11A3-4225-921C-B65CCC0A66C7}" sibTransId="{06FAD2EE-8BDA-437E-9B68-7CACC78BA5A2}"/>
    <dgm:cxn modelId="{1B0D1849-DFB8-4FDD-8FA7-DEA5DBF472C6}" srcId="{BA887D8E-309A-4634-831E-D3018E132776}" destId="{43C6F569-C88E-4923-A6D5-2A3ED2E98C69}" srcOrd="0" destOrd="0" parTransId="{1EA8DC57-7924-424C-8C5E-407CFB3A8110}" sibTransId="{B4E520FC-5797-49BC-AC45-1759CEAC0631}"/>
    <dgm:cxn modelId="{4CE4AE6F-79A3-4A7B-85A0-26B748BCDA18}" srcId="{AE2EA78A-C77E-4F19-8BF6-DB43DF5CD503}" destId="{394A5ECE-8AAC-4950-BD09-36D8B7840808}" srcOrd="0" destOrd="0" parTransId="{77A95BC5-5C72-4027-A004-C928B2EE334D}" sibTransId="{8E7273A4-1302-43CF-BCA0-E004383942A1}"/>
    <dgm:cxn modelId="{E1AF3450-E2B1-4DBC-ACA2-501C1984CAF1}" srcId="{A7121964-1718-4A11-9604-E87607700D5B}" destId="{E4922B34-0ED3-4D33-9F90-26A312DF6F28}" srcOrd="0" destOrd="0" parTransId="{F2FC772D-83FD-4E81-B0D3-8C3D4A51C5E9}" sibTransId="{1981DEF5-3BB9-4F12-9D29-072C6C7D6FAC}"/>
    <dgm:cxn modelId="{B2CB5573-E95A-479C-90D5-D900D49699CF}" srcId="{13C0FA74-82C3-444A-AD5A-4AA382DA52A4}" destId="{BDC3C527-51AF-44D8-AB4E-60E42702F0E5}" srcOrd="4" destOrd="0" parTransId="{8EBAC1E3-CFFB-4AE8-AFA4-7FE716033DB8}" sibTransId="{98CFC29E-8FC5-4090-9C87-54932176991D}"/>
    <dgm:cxn modelId="{ABFAEC55-2D71-471D-A882-032324C32249}" type="presOf" srcId="{394A5ECE-8AAC-4950-BD09-36D8B7840808}" destId="{377938EA-A456-4EAE-92F0-D77AC52D1C8A}" srcOrd="0" destOrd="0" presId="urn:microsoft.com/office/officeart/2005/8/layout/list1"/>
    <dgm:cxn modelId="{6139D881-E7EB-4D54-9726-D16A7665AA1B}" type="presOf" srcId="{5A4DFDFF-0CA6-4C02-910F-FC9BAA419C5C}" destId="{AA122814-7034-4C26-8A8A-6B1BB761D6F3}" srcOrd="0" destOrd="0" presId="urn:microsoft.com/office/officeart/2005/8/layout/list1"/>
    <dgm:cxn modelId="{449C2984-5676-4FA6-91E4-A2369E4FA2AB}" type="presOf" srcId="{AE2EA78A-C77E-4F19-8BF6-DB43DF5CD503}" destId="{29C0BA33-43BA-41CA-AC61-D604E9B3F5C2}" srcOrd="0" destOrd="0" presId="urn:microsoft.com/office/officeart/2005/8/layout/list1"/>
    <dgm:cxn modelId="{8D9B288B-4532-4CFC-AADD-19A54F6C570C}" type="presOf" srcId="{BA887D8E-309A-4634-831E-D3018E132776}" destId="{9B7DFBA4-49BE-46F1-B2A9-C860E0573DBB}" srcOrd="0" destOrd="0" presId="urn:microsoft.com/office/officeart/2005/8/layout/list1"/>
    <dgm:cxn modelId="{FFE045A2-173C-4395-91D1-F77086031390}" srcId="{13C0FA74-82C3-444A-AD5A-4AA382DA52A4}" destId="{BA887D8E-309A-4634-831E-D3018E132776}" srcOrd="0" destOrd="0" parTransId="{79A4AE31-8D8A-4F0E-B7E8-D7D0359DBCA3}" sibTransId="{05A600EF-475F-4001-9154-D55A890826E0}"/>
    <dgm:cxn modelId="{335BD8AD-C6A7-47A9-97EA-4D4E8898FBCC}" srcId="{13C0FA74-82C3-444A-AD5A-4AA382DA52A4}" destId="{AE2EA78A-C77E-4F19-8BF6-DB43DF5CD503}" srcOrd="5" destOrd="0" parTransId="{76779275-BEB7-4F11-B703-121FC8FF90D2}" sibTransId="{4E0C2C50-12E3-4032-88CC-6F48A7C3306E}"/>
    <dgm:cxn modelId="{EDC5F8B7-130A-4FB8-A4B5-A601F8C23CB2}" type="presOf" srcId="{43C6F569-C88E-4923-A6D5-2A3ED2E98C69}" destId="{226F42AA-6184-4C47-9D2B-B3F0D419E85C}" srcOrd="0" destOrd="0" presId="urn:microsoft.com/office/officeart/2005/8/layout/list1"/>
    <dgm:cxn modelId="{AA57A3B9-6561-4694-80E3-DA512BB098D3}" type="presOf" srcId="{6A46B93D-3E91-42C4-85E5-9DF05C5615EB}" destId="{51C39484-A99B-4C45-92F9-009A454B0A9E}" srcOrd="0" destOrd="0" presId="urn:microsoft.com/office/officeart/2005/8/layout/list1"/>
    <dgm:cxn modelId="{C5F60ABF-A35C-4CBB-8CAA-0DD75D10823E}" type="presOf" srcId="{AE2EA78A-C77E-4F19-8BF6-DB43DF5CD503}" destId="{FB65420E-899E-4E91-B47E-378D0B443AE9}" srcOrd="1" destOrd="0" presId="urn:microsoft.com/office/officeart/2005/8/layout/list1"/>
    <dgm:cxn modelId="{9134E9C2-0523-4E23-B53A-14FEAE11A42D}" type="presOf" srcId="{13C0FA74-82C3-444A-AD5A-4AA382DA52A4}" destId="{85E20B63-5D9D-4B79-9237-7A30ECDB8DDD}" srcOrd="0" destOrd="0" presId="urn:microsoft.com/office/officeart/2005/8/layout/list1"/>
    <dgm:cxn modelId="{CB563BC5-1E7B-4EAD-A69F-574A591E7503}" type="presOf" srcId="{0CC8C585-8A07-4DA4-9E61-9C369E8BFD26}" destId="{949DC4C3-19C7-4FBB-9771-02D3F3B21103}" srcOrd="1" destOrd="0" presId="urn:microsoft.com/office/officeart/2005/8/layout/list1"/>
    <dgm:cxn modelId="{D593E5E3-6E49-411B-B584-5C023B3EB306}" srcId="{13C0FA74-82C3-444A-AD5A-4AA382DA52A4}" destId="{0CC8C585-8A07-4DA4-9E61-9C369E8BFD26}" srcOrd="2" destOrd="0" parTransId="{59CF6458-6F40-481C-A596-38268C737536}" sibTransId="{3BC79B0E-E694-4F87-9849-D50815DA6C72}"/>
    <dgm:cxn modelId="{8ECCB3EC-F275-4C27-B548-B18C186A4EE9}" srcId="{13C0FA74-82C3-444A-AD5A-4AA382DA52A4}" destId="{A7121964-1718-4A11-9604-E87607700D5B}" srcOrd="3" destOrd="0" parTransId="{5BFFF3C8-2E79-43C3-AF5C-8F88B739115F}" sibTransId="{1A85E18E-7495-41BD-821B-C8BC7AF57E70}"/>
    <dgm:cxn modelId="{D1814FEE-9446-41E9-BB36-B9789587EFD8}" type="presOf" srcId="{BA887D8E-309A-4634-831E-D3018E132776}" destId="{D190B1C3-0E52-4FC4-A08B-527E0EB6BED6}" srcOrd="1" destOrd="0" presId="urn:microsoft.com/office/officeart/2005/8/layout/list1"/>
    <dgm:cxn modelId="{EBB3E6EE-E64B-449D-AABF-A7205BEC549F}" type="presOf" srcId="{842F1ECA-3C48-4E8A-9E7E-FE9AAC89A930}" destId="{C7DBB24D-2F1B-43CF-BEE6-B7C8DF04A3CC}" srcOrd="0" destOrd="0" presId="urn:microsoft.com/office/officeart/2005/8/layout/list1"/>
    <dgm:cxn modelId="{0611BEF5-959D-4C8E-9A0C-5CA9B8DB5D3D}" srcId="{6A46B93D-3E91-42C4-85E5-9DF05C5615EB}" destId="{5A4DFDFF-0CA6-4C02-910F-FC9BAA419C5C}" srcOrd="0" destOrd="0" parTransId="{86E995E3-2A0A-4C8D-9A16-27A4B2556DBB}" sibTransId="{CCFCE160-03BD-4FAF-A02B-C1096C5B2B5E}"/>
    <dgm:cxn modelId="{1EFA84FA-1C03-444F-99CB-6321F4E9C102}" type="presOf" srcId="{A7121964-1718-4A11-9604-E87607700D5B}" destId="{7F6B5128-097B-4551-A8BE-0CDFC88A4558}" srcOrd="0" destOrd="0" presId="urn:microsoft.com/office/officeart/2005/8/layout/list1"/>
    <dgm:cxn modelId="{0419C1FD-D2E1-4939-8080-50FF8553A1C5}" type="presOf" srcId="{BDC3C527-51AF-44D8-AB4E-60E42702F0E5}" destId="{74EE4098-5EA9-4529-B4C3-9BE21F34DCC4}" srcOrd="1" destOrd="0" presId="urn:microsoft.com/office/officeart/2005/8/layout/list1"/>
    <dgm:cxn modelId="{48057FB1-1E31-4C59-BF4B-E78774C8A6C6}" type="presParOf" srcId="{85E20B63-5D9D-4B79-9237-7A30ECDB8DDD}" destId="{C3BD56C0-4EF4-4584-ADE2-9A0AC6F0007A}" srcOrd="0" destOrd="0" presId="urn:microsoft.com/office/officeart/2005/8/layout/list1"/>
    <dgm:cxn modelId="{D23B1C1B-6855-499E-B83E-6294370E6A1E}" type="presParOf" srcId="{C3BD56C0-4EF4-4584-ADE2-9A0AC6F0007A}" destId="{9B7DFBA4-49BE-46F1-B2A9-C860E0573DBB}" srcOrd="0" destOrd="0" presId="urn:microsoft.com/office/officeart/2005/8/layout/list1"/>
    <dgm:cxn modelId="{533A20C1-0654-40A2-9571-73D6855ADF81}" type="presParOf" srcId="{C3BD56C0-4EF4-4584-ADE2-9A0AC6F0007A}" destId="{D190B1C3-0E52-4FC4-A08B-527E0EB6BED6}" srcOrd="1" destOrd="0" presId="urn:microsoft.com/office/officeart/2005/8/layout/list1"/>
    <dgm:cxn modelId="{770CDB1B-A951-4A76-9D19-DA57C98964AE}" type="presParOf" srcId="{85E20B63-5D9D-4B79-9237-7A30ECDB8DDD}" destId="{5FCDD740-0FBD-49C0-A847-2911270143C5}" srcOrd="1" destOrd="0" presId="urn:microsoft.com/office/officeart/2005/8/layout/list1"/>
    <dgm:cxn modelId="{E06BC619-76B5-4267-B03C-E56DE0E86288}" type="presParOf" srcId="{85E20B63-5D9D-4B79-9237-7A30ECDB8DDD}" destId="{226F42AA-6184-4C47-9D2B-B3F0D419E85C}" srcOrd="2" destOrd="0" presId="urn:microsoft.com/office/officeart/2005/8/layout/list1"/>
    <dgm:cxn modelId="{ADD478A5-5D13-4300-8ECE-DF4D99FA3F55}" type="presParOf" srcId="{85E20B63-5D9D-4B79-9237-7A30ECDB8DDD}" destId="{E4FE3708-0481-41ED-ABA2-C7B8398D8C37}" srcOrd="3" destOrd="0" presId="urn:microsoft.com/office/officeart/2005/8/layout/list1"/>
    <dgm:cxn modelId="{F7CAE244-B748-4E77-9B4F-7C84B800CCB3}" type="presParOf" srcId="{85E20B63-5D9D-4B79-9237-7A30ECDB8DDD}" destId="{FCCA8C8D-8F42-4C03-A61B-FD39BB78D68E}" srcOrd="4" destOrd="0" presId="urn:microsoft.com/office/officeart/2005/8/layout/list1"/>
    <dgm:cxn modelId="{1C1FF3AE-4B3D-4EC5-A543-9DCA0785C12E}" type="presParOf" srcId="{FCCA8C8D-8F42-4C03-A61B-FD39BB78D68E}" destId="{51C39484-A99B-4C45-92F9-009A454B0A9E}" srcOrd="0" destOrd="0" presId="urn:microsoft.com/office/officeart/2005/8/layout/list1"/>
    <dgm:cxn modelId="{AD1EA3DE-9144-4C4D-A46F-288851E02448}" type="presParOf" srcId="{FCCA8C8D-8F42-4C03-A61B-FD39BB78D68E}" destId="{3667F203-472F-49A3-AB9C-B4DE655FD25C}" srcOrd="1" destOrd="0" presId="urn:microsoft.com/office/officeart/2005/8/layout/list1"/>
    <dgm:cxn modelId="{B03764A8-63A3-4CFF-A8DB-6DDB9E33D153}" type="presParOf" srcId="{85E20B63-5D9D-4B79-9237-7A30ECDB8DDD}" destId="{ED8202A0-0EF5-4161-B4CE-404907D98E7F}" srcOrd="5" destOrd="0" presId="urn:microsoft.com/office/officeart/2005/8/layout/list1"/>
    <dgm:cxn modelId="{FA3EB0E9-91DC-48CC-9F26-D42F51B04966}" type="presParOf" srcId="{85E20B63-5D9D-4B79-9237-7A30ECDB8DDD}" destId="{AA122814-7034-4C26-8A8A-6B1BB761D6F3}" srcOrd="6" destOrd="0" presId="urn:microsoft.com/office/officeart/2005/8/layout/list1"/>
    <dgm:cxn modelId="{60897B12-5FA9-4578-9609-4B51EE472ECD}" type="presParOf" srcId="{85E20B63-5D9D-4B79-9237-7A30ECDB8DDD}" destId="{6D5D582E-2372-4915-A928-E7F35ABCD7C4}" srcOrd="7" destOrd="0" presId="urn:microsoft.com/office/officeart/2005/8/layout/list1"/>
    <dgm:cxn modelId="{232B5D1C-1661-4ED5-B74B-F385CBDD842B}" type="presParOf" srcId="{85E20B63-5D9D-4B79-9237-7A30ECDB8DDD}" destId="{FB3FFDB5-0C55-40E9-91D8-46A902533DF6}" srcOrd="8" destOrd="0" presId="urn:microsoft.com/office/officeart/2005/8/layout/list1"/>
    <dgm:cxn modelId="{BF2F069A-B9FD-4E0D-B43A-71B5CCFA45C0}" type="presParOf" srcId="{FB3FFDB5-0C55-40E9-91D8-46A902533DF6}" destId="{21EE35E2-520E-42F6-84BB-776AEABF3F42}" srcOrd="0" destOrd="0" presId="urn:microsoft.com/office/officeart/2005/8/layout/list1"/>
    <dgm:cxn modelId="{6F34AE05-D5FF-4C97-BF09-B761613D43C7}" type="presParOf" srcId="{FB3FFDB5-0C55-40E9-91D8-46A902533DF6}" destId="{949DC4C3-19C7-4FBB-9771-02D3F3B21103}" srcOrd="1" destOrd="0" presId="urn:microsoft.com/office/officeart/2005/8/layout/list1"/>
    <dgm:cxn modelId="{63152817-DFA0-4D98-9F24-E8CC4092746F}" type="presParOf" srcId="{85E20B63-5D9D-4B79-9237-7A30ECDB8DDD}" destId="{44640944-AEFF-4B0D-98DB-32F75FA9DEC8}" srcOrd="9" destOrd="0" presId="urn:microsoft.com/office/officeart/2005/8/layout/list1"/>
    <dgm:cxn modelId="{E60066C2-A736-4FBC-B0D8-7ABE33EE6134}" type="presParOf" srcId="{85E20B63-5D9D-4B79-9237-7A30ECDB8DDD}" destId="{C7DBB24D-2F1B-43CF-BEE6-B7C8DF04A3CC}" srcOrd="10" destOrd="0" presId="urn:microsoft.com/office/officeart/2005/8/layout/list1"/>
    <dgm:cxn modelId="{93A7015B-4763-45BC-9FA0-D0CE214BF3D2}" type="presParOf" srcId="{85E20B63-5D9D-4B79-9237-7A30ECDB8DDD}" destId="{91790B69-350D-4411-A329-DA05BE4DA90F}" srcOrd="11" destOrd="0" presId="urn:microsoft.com/office/officeart/2005/8/layout/list1"/>
    <dgm:cxn modelId="{10F048E0-330A-4647-9D00-D343A001BF70}" type="presParOf" srcId="{85E20B63-5D9D-4B79-9237-7A30ECDB8DDD}" destId="{F64ADEC3-60A7-4B10-ABA7-895F378B5F5A}" srcOrd="12" destOrd="0" presId="urn:microsoft.com/office/officeart/2005/8/layout/list1"/>
    <dgm:cxn modelId="{F64E02D4-583D-4F66-82B4-BDA6258ECB13}" type="presParOf" srcId="{F64ADEC3-60A7-4B10-ABA7-895F378B5F5A}" destId="{7F6B5128-097B-4551-A8BE-0CDFC88A4558}" srcOrd="0" destOrd="0" presId="urn:microsoft.com/office/officeart/2005/8/layout/list1"/>
    <dgm:cxn modelId="{EEC75DC4-0F3F-4850-9195-546BD3455ED5}" type="presParOf" srcId="{F64ADEC3-60A7-4B10-ABA7-895F378B5F5A}" destId="{F2C4231C-274C-4657-BF31-D67EC6A2BBC8}" srcOrd="1" destOrd="0" presId="urn:microsoft.com/office/officeart/2005/8/layout/list1"/>
    <dgm:cxn modelId="{98B13537-E5CC-41B1-9630-47398100CA9D}" type="presParOf" srcId="{85E20B63-5D9D-4B79-9237-7A30ECDB8DDD}" destId="{00CACEC5-C7FD-4B7A-BEAB-17FEC7D33C48}" srcOrd="13" destOrd="0" presId="urn:microsoft.com/office/officeart/2005/8/layout/list1"/>
    <dgm:cxn modelId="{87958F51-4F38-4C8D-BD72-797AB95B5455}" type="presParOf" srcId="{85E20B63-5D9D-4B79-9237-7A30ECDB8DDD}" destId="{145B4932-CE5B-43E5-9417-F09ABE849675}" srcOrd="14" destOrd="0" presId="urn:microsoft.com/office/officeart/2005/8/layout/list1"/>
    <dgm:cxn modelId="{955D9628-7B8D-423B-94D0-2CB569D25C5B}" type="presParOf" srcId="{85E20B63-5D9D-4B79-9237-7A30ECDB8DDD}" destId="{E97D5743-8163-42AF-B65A-15BEC71B73FF}" srcOrd="15" destOrd="0" presId="urn:microsoft.com/office/officeart/2005/8/layout/list1"/>
    <dgm:cxn modelId="{A38FD45F-4085-4344-876C-70902491CBED}" type="presParOf" srcId="{85E20B63-5D9D-4B79-9237-7A30ECDB8DDD}" destId="{03D9A061-6939-467D-9D07-86DEFEC8EE2C}" srcOrd="16" destOrd="0" presId="urn:microsoft.com/office/officeart/2005/8/layout/list1"/>
    <dgm:cxn modelId="{6FF41E2F-361C-4A84-9677-0666F4279C55}" type="presParOf" srcId="{03D9A061-6939-467D-9D07-86DEFEC8EE2C}" destId="{B406A4CE-9BDD-4209-BFA1-F88520269A07}" srcOrd="0" destOrd="0" presId="urn:microsoft.com/office/officeart/2005/8/layout/list1"/>
    <dgm:cxn modelId="{3A4857BA-176E-4EA9-AFEE-00DA94DF7AD1}" type="presParOf" srcId="{03D9A061-6939-467D-9D07-86DEFEC8EE2C}" destId="{74EE4098-5EA9-4529-B4C3-9BE21F34DCC4}" srcOrd="1" destOrd="0" presId="urn:microsoft.com/office/officeart/2005/8/layout/list1"/>
    <dgm:cxn modelId="{52038726-1939-4660-9185-5D09B312F719}" type="presParOf" srcId="{85E20B63-5D9D-4B79-9237-7A30ECDB8DDD}" destId="{917B90AD-920F-42C6-BC40-17BC7E12C23D}" srcOrd="17" destOrd="0" presId="urn:microsoft.com/office/officeart/2005/8/layout/list1"/>
    <dgm:cxn modelId="{8EF0F34A-D05F-4BB8-90A5-8D05D98479BF}" type="presParOf" srcId="{85E20B63-5D9D-4B79-9237-7A30ECDB8DDD}" destId="{35D8D119-2A23-47DA-B2A7-3138726983AA}" srcOrd="18" destOrd="0" presId="urn:microsoft.com/office/officeart/2005/8/layout/list1"/>
    <dgm:cxn modelId="{7298814B-D824-416C-9840-6201E0BCC8F7}" type="presParOf" srcId="{85E20B63-5D9D-4B79-9237-7A30ECDB8DDD}" destId="{0BE5AC4D-574A-4491-8835-20284438DA2A}" srcOrd="19" destOrd="0" presId="urn:microsoft.com/office/officeart/2005/8/layout/list1"/>
    <dgm:cxn modelId="{70F78C1B-BDE6-4A43-91A7-C0438470AEAF}" type="presParOf" srcId="{85E20B63-5D9D-4B79-9237-7A30ECDB8DDD}" destId="{297A3A4D-6737-4225-AB55-C430BC561230}" srcOrd="20" destOrd="0" presId="urn:microsoft.com/office/officeart/2005/8/layout/list1"/>
    <dgm:cxn modelId="{F537D1CA-0CBD-48A6-9A74-6587F37ED598}" type="presParOf" srcId="{297A3A4D-6737-4225-AB55-C430BC561230}" destId="{29C0BA33-43BA-41CA-AC61-D604E9B3F5C2}" srcOrd="0" destOrd="0" presId="urn:microsoft.com/office/officeart/2005/8/layout/list1"/>
    <dgm:cxn modelId="{6CEF663D-7CE1-4100-BF0B-39A810F94B72}" type="presParOf" srcId="{297A3A4D-6737-4225-AB55-C430BC561230}" destId="{FB65420E-899E-4E91-B47E-378D0B443AE9}" srcOrd="1" destOrd="0" presId="urn:microsoft.com/office/officeart/2005/8/layout/list1"/>
    <dgm:cxn modelId="{B9AD20E2-4148-4D16-B8D8-7030A3028E89}" type="presParOf" srcId="{85E20B63-5D9D-4B79-9237-7A30ECDB8DDD}" destId="{124273EF-45B8-4071-AE91-5C22E8E8D1B1}" srcOrd="21" destOrd="0" presId="urn:microsoft.com/office/officeart/2005/8/layout/list1"/>
    <dgm:cxn modelId="{7D355394-D0BB-45B5-ACEB-0F52C5A2A3B8}" type="presParOf" srcId="{85E20B63-5D9D-4B79-9237-7A30ECDB8DDD}" destId="{377938EA-A456-4EAE-92F0-D77AC52D1C8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41ABD8-3EF9-40D0-AAA6-35B3E79A6C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69FD0B-B696-4BE2-A9DE-7C9F93B55F8D}">
      <dgm:prSet/>
      <dgm:spPr/>
      <dgm:t>
        <a:bodyPr/>
        <a:lstStyle/>
        <a:p>
          <a:r>
            <a:rPr lang="en-US" b="1"/>
            <a:t>Data cleaning</a:t>
          </a:r>
          <a:r>
            <a:rPr lang="en-US"/>
            <a:t>: missing values, noisy data, outliers</a:t>
          </a:r>
        </a:p>
      </dgm:t>
    </dgm:pt>
    <dgm:pt modelId="{15CB7199-BC8D-4459-96DB-0B2FCFFB5B8B}" type="parTrans" cxnId="{D7E45E25-6E4D-463D-BD08-A910774EDD9B}">
      <dgm:prSet/>
      <dgm:spPr/>
      <dgm:t>
        <a:bodyPr/>
        <a:lstStyle/>
        <a:p>
          <a:endParaRPr lang="en-US"/>
        </a:p>
      </dgm:t>
    </dgm:pt>
    <dgm:pt modelId="{E8708ECF-06B4-4E80-AA1D-56576BACCC44}" type="sibTrans" cxnId="{D7E45E25-6E4D-463D-BD08-A910774EDD9B}">
      <dgm:prSet/>
      <dgm:spPr/>
      <dgm:t>
        <a:bodyPr/>
        <a:lstStyle/>
        <a:p>
          <a:endParaRPr lang="en-US"/>
        </a:p>
      </dgm:t>
    </dgm:pt>
    <dgm:pt modelId="{2CF0A3C6-6397-4D3A-9628-58B504B44A3A}">
      <dgm:prSet/>
      <dgm:spPr/>
      <dgm:t>
        <a:bodyPr/>
        <a:lstStyle/>
        <a:p>
          <a:r>
            <a:rPr lang="en-US" b="1"/>
            <a:t>Data integration</a:t>
          </a:r>
          <a:r>
            <a:rPr lang="en-US"/>
            <a:t>: data from multiple sources </a:t>
          </a:r>
        </a:p>
      </dgm:t>
    </dgm:pt>
    <dgm:pt modelId="{424C231F-7F3C-4174-A0BE-4F9F671D93F6}" type="parTrans" cxnId="{7AFD6213-A6F7-471A-9C83-FE97448F93B1}">
      <dgm:prSet/>
      <dgm:spPr/>
      <dgm:t>
        <a:bodyPr/>
        <a:lstStyle/>
        <a:p>
          <a:endParaRPr lang="en-US"/>
        </a:p>
      </dgm:t>
    </dgm:pt>
    <dgm:pt modelId="{7D5E8183-5CBD-4E47-9499-6D3CEA4B832E}" type="sibTrans" cxnId="{7AFD6213-A6F7-471A-9C83-FE97448F93B1}">
      <dgm:prSet/>
      <dgm:spPr/>
      <dgm:t>
        <a:bodyPr/>
        <a:lstStyle/>
        <a:p>
          <a:endParaRPr lang="en-US"/>
        </a:p>
      </dgm:t>
    </dgm:pt>
    <dgm:pt modelId="{26CE742C-F70C-49DF-8F4F-29A2DFB3AF62}">
      <dgm:prSet/>
      <dgm:spPr/>
      <dgm:t>
        <a:bodyPr/>
        <a:lstStyle/>
        <a:p>
          <a:r>
            <a:rPr lang="en-US" b="1"/>
            <a:t>Data reduction: </a:t>
          </a:r>
          <a:r>
            <a:rPr lang="en-US"/>
            <a:t>reduced representation of the data set</a:t>
          </a:r>
        </a:p>
      </dgm:t>
    </dgm:pt>
    <dgm:pt modelId="{E71E4442-CE27-4870-AFE2-07CD47AAD751}" type="parTrans" cxnId="{4FEF8EEB-382E-49D2-A38B-563C1F18E8A8}">
      <dgm:prSet/>
      <dgm:spPr/>
      <dgm:t>
        <a:bodyPr/>
        <a:lstStyle/>
        <a:p>
          <a:endParaRPr lang="en-US"/>
        </a:p>
      </dgm:t>
    </dgm:pt>
    <dgm:pt modelId="{B4EB6BF3-252A-402F-A36E-28CDB25C9E7F}" type="sibTrans" cxnId="{4FEF8EEB-382E-49D2-A38B-563C1F18E8A8}">
      <dgm:prSet/>
      <dgm:spPr/>
      <dgm:t>
        <a:bodyPr/>
        <a:lstStyle/>
        <a:p>
          <a:endParaRPr lang="en-US"/>
        </a:p>
      </dgm:t>
    </dgm:pt>
    <dgm:pt modelId="{AC5C97B2-DC85-4F5D-9400-B04C90E03028}">
      <dgm:prSet/>
      <dgm:spPr/>
      <dgm:t>
        <a:bodyPr/>
        <a:lstStyle/>
        <a:p>
          <a:r>
            <a:rPr lang="en-US" b="1"/>
            <a:t>Data transformation: </a:t>
          </a:r>
          <a:r>
            <a:rPr lang="en-US"/>
            <a:t>data scaled to fall within a smaller range like 0.0 to 1.0</a:t>
          </a:r>
        </a:p>
      </dgm:t>
    </dgm:pt>
    <dgm:pt modelId="{2D2CBC51-F523-4A7F-8A70-B7FA730933EE}" type="parTrans" cxnId="{0DEBA8E3-D6AA-4444-940E-F9159CC9E64E}">
      <dgm:prSet/>
      <dgm:spPr/>
      <dgm:t>
        <a:bodyPr/>
        <a:lstStyle/>
        <a:p>
          <a:endParaRPr lang="en-US"/>
        </a:p>
      </dgm:t>
    </dgm:pt>
    <dgm:pt modelId="{319FF9CC-24D4-48B1-B40E-B38E1C184B54}" type="sibTrans" cxnId="{0DEBA8E3-D6AA-4444-940E-F9159CC9E64E}">
      <dgm:prSet/>
      <dgm:spPr/>
      <dgm:t>
        <a:bodyPr/>
        <a:lstStyle/>
        <a:p>
          <a:endParaRPr lang="en-US"/>
        </a:p>
      </dgm:t>
    </dgm:pt>
    <dgm:pt modelId="{FA3DB616-24A0-4C1F-AF8A-5BE6F871590A}" type="pres">
      <dgm:prSet presAssocID="{9A41ABD8-3EF9-40D0-AAA6-35B3E79A6CC9}" presName="root" presStyleCnt="0">
        <dgm:presLayoutVars>
          <dgm:dir/>
          <dgm:resizeHandles val="exact"/>
        </dgm:presLayoutVars>
      </dgm:prSet>
      <dgm:spPr/>
    </dgm:pt>
    <dgm:pt modelId="{5613076C-4A8A-4902-A6AA-23953975A4B6}" type="pres">
      <dgm:prSet presAssocID="{9A41ABD8-3EF9-40D0-AAA6-35B3E79A6CC9}" presName="container" presStyleCnt="0">
        <dgm:presLayoutVars>
          <dgm:dir/>
          <dgm:resizeHandles val="exact"/>
        </dgm:presLayoutVars>
      </dgm:prSet>
      <dgm:spPr/>
    </dgm:pt>
    <dgm:pt modelId="{FF4B3CD0-14A5-445D-B8DC-06C982E5569C}" type="pres">
      <dgm:prSet presAssocID="{DE69FD0B-B696-4BE2-A9DE-7C9F93B55F8D}" presName="compNode" presStyleCnt="0"/>
      <dgm:spPr/>
    </dgm:pt>
    <dgm:pt modelId="{BFB4E5D0-F05E-4033-BDF7-27A3DA6FA247}" type="pres">
      <dgm:prSet presAssocID="{DE69FD0B-B696-4BE2-A9DE-7C9F93B55F8D}" presName="iconBgRect" presStyleLbl="bgShp" presStyleIdx="0" presStyleCnt="4"/>
      <dgm:spPr/>
    </dgm:pt>
    <dgm:pt modelId="{BC86A781-869D-4581-B4AF-C5F83367D073}" type="pres">
      <dgm:prSet presAssocID="{DE69FD0B-B696-4BE2-A9DE-7C9F93B55F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ADE28DA-E8FD-486D-8919-E43962AB6F55}" type="pres">
      <dgm:prSet presAssocID="{DE69FD0B-B696-4BE2-A9DE-7C9F93B55F8D}" presName="spaceRect" presStyleCnt="0"/>
      <dgm:spPr/>
    </dgm:pt>
    <dgm:pt modelId="{C9E8139B-F6FF-4647-A2E7-2E4EB693B33A}" type="pres">
      <dgm:prSet presAssocID="{DE69FD0B-B696-4BE2-A9DE-7C9F93B55F8D}" presName="textRect" presStyleLbl="revTx" presStyleIdx="0" presStyleCnt="4">
        <dgm:presLayoutVars>
          <dgm:chMax val="1"/>
          <dgm:chPref val="1"/>
        </dgm:presLayoutVars>
      </dgm:prSet>
      <dgm:spPr/>
    </dgm:pt>
    <dgm:pt modelId="{D4BD7B92-7A39-4144-9D6A-4881E01C6B69}" type="pres">
      <dgm:prSet presAssocID="{E8708ECF-06B4-4E80-AA1D-56576BACCC44}" presName="sibTrans" presStyleLbl="sibTrans2D1" presStyleIdx="0" presStyleCnt="0"/>
      <dgm:spPr/>
    </dgm:pt>
    <dgm:pt modelId="{4BE03AA2-F1CF-4151-9386-279DFBFFAA89}" type="pres">
      <dgm:prSet presAssocID="{2CF0A3C6-6397-4D3A-9628-58B504B44A3A}" presName="compNode" presStyleCnt="0"/>
      <dgm:spPr/>
    </dgm:pt>
    <dgm:pt modelId="{76E15551-368D-4E69-B802-7F1835172F13}" type="pres">
      <dgm:prSet presAssocID="{2CF0A3C6-6397-4D3A-9628-58B504B44A3A}" presName="iconBgRect" presStyleLbl="bgShp" presStyleIdx="1" presStyleCnt="4"/>
      <dgm:spPr/>
    </dgm:pt>
    <dgm:pt modelId="{3678E076-5CB8-45E5-9A04-231F3BBCDF04}" type="pres">
      <dgm:prSet presAssocID="{2CF0A3C6-6397-4D3A-9628-58B504B44A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2AD69B-8919-4171-A7CB-D295C36E2226}" type="pres">
      <dgm:prSet presAssocID="{2CF0A3C6-6397-4D3A-9628-58B504B44A3A}" presName="spaceRect" presStyleCnt="0"/>
      <dgm:spPr/>
    </dgm:pt>
    <dgm:pt modelId="{9A28A0EF-5A41-4CB6-9808-AACB6BBA9B31}" type="pres">
      <dgm:prSet presAssocID="{2CF0A3C6-6397-4D3A-9628-58B504B44A3A}" presName="textRect" presStyleLbl="revTx" presStyleIdx="1" presStyleCnt="4">
        <dgm:presLayoutVars>
          <dgm:chMax val="1"/>
          <dgm:chPref val="1"/>
        </dgm:presLayoutVars>
      </dgm:prSet>
      <dgm:spPr/>
    </dgm:pt>
    <dgm:pt modelId="{A7BD37FD-750E-47E2-9B5F-E0D7C9CEA6D4}" type="pres">
      <dgm:prSet presAssocID="{7D5E8183-5CBD-4E47-9499-6D3CEA4B832E}" presName="sibTrans" presStyleLbl="sibTrans2D1" presStyleIdx="0" presStyleCnt="0"/>
      <dgm:spPr/>
    </dgm:pt>
    <dgm:pt modelId="{EDD29802-11F3-486D-B0C5-3BACB5FD2D74}" type="pres">
      <dgm:prSet presAssocID="{26CE742C-F70C-49DF-8F4F-29A2DFB3AF62}" presName="compNode" presStyleCnt="0"/>
      <dgm:spPr/>
    </dgm:pt>
    <dgm:pt modelId="{7A63A4ED-73CA-4F4D-8BC4-C797A83A4909}" type="pres">
      <dgm:prSet presAssocID="{26CE742C-F70C-49DF-8F4F-29A2DFB3AF62}" presName="iconBgRect" presStyleLbl="bgShp" presStyleIdx="2" presStyleCnt="4"/>
      <dgm:spPr/>
    </dgm:pt>
    <dgm:pt modelId="{F86BF6C7-F7B8-4500-99D3-CF04C12DB423}" type="pres">
      <dgm:prSet presAssocID="{26CE742C-F70C-49DF-8F4F-29A2DFB3AF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7FD0AB8-8E64-4972-B118-ED5505C3264C}" type="pres">
      <dgm:prSet presAssocID="{26CE742C-F70C-49DF-8F4F-29A2DFB3AF62}" presName="spaceRect" presStyleCnt="0"/>
      <dgm:spPr/>
    </dgm:pt>
    <dgm:pt modelId="{8DE9029C-C35A-49AE-BBFE-F10EF9907F4F}" type="pres">
      <dgm:prSet presAssocID="{26CE742C-F70C-49DF-8F4F-29A2DFB3AF62}" presName="textRect" presStyleLbl="revTx" presStyleIdx="2" presStyleCnt="4">
        <dgm:presLayoutVars>
          <dgm:chMax val="1"/>
          <dgm:chPref val="1"/>
        </dgm:presLayoutVars>
      </dgm:prSet>
      <dgm:spPr/>
    </dgm:pt>
    <dgm:pt modelId="{B9347051-D64D-498D-BC94-13B974DBF619}" type="pres">
      <dgm:prSet presAssocID="{B4EB6BF3-252A-402F-A36E-28CDB25C9E7F}" presName="sibTrans" presStyleLbl="sibTrans2D1" presStyleIdx="0" presStyleCnt="0"/>
      <dgm:spPr/>
    </dgm:pt>
    <dgm:pt modelId="{35F4DEBB-FA41-40D7-8604-DE8CE541E4D1}" type="pres">
      <dgm:prSet presAssocID="{AC5C97B2-DC85-4F5D-9400-B04C90E03028}" presName="compNode" presStyleCnt="0"/>
      <dgm:spPr/>
    </dgm:pt>
    <dgm:pt modelId="{C90789A7-6EB3-4AFD-8691-3C27398032E7}" type="pres">
      <dgm:prSet presAssocID="{AC5C97B2-DC85-4F5D-9400-B04C90E03028}" presName="iconBgRect" presStyleLbl="bgShp" presStyleIdx="3" presStyleCnt="4"/>
      <dgm:spPr/>
    </dgm:pt>
    <dgm:pt modelId="{2204F458-E139-4DA7-99E0-981ACF91D171}" type="pres">
      <dgm:prSet presAssocID="{AC5C97B2-DC85-4F5D-9400-B04C90E030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9CE6306E-10B9-4585-89BE-4CA3C439D285}" type="pres">
      <dgm:prSet presAssocID="{AC5C97B2-DC85-4F5D-9400-B04C90E03028}" presName="spaceRect" presStyleCnt="0"/>
      <dgm:spPr/>
    </dgm:pt>
    <dgm:pt modelId="{ADF74F6B-A102-435A-A90C-5C884D85939D}" type="pres">
      <dgm:prSet presAssocID="{AC5C97B2-DC85-4F5D-9400-B04C90E030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FD6213-A6F7-471A-9C83-FE97448F93B1}" srcId="{9A41ABD8-3EF9-40D0-AAA6-35B3E79A6CC9}" destId="{2CF0A3C6-6397-4D3A-9628-58B504B44A3A}" srcOrd="1" destOrd="0" parTransId="{424C231F-7F3C-4174-A0BE-4F9F671D93F6}" sibTransId="{7D5E8183-5CBD-4E47-9499-6D3CEA4B832E}"/>
    <dgm:cxn modelId="{907D151C-FED8-4A8B-B90D-D348133C03BD}" type="presOf" srcId="{26CE742C-F70C-49DF-8F4F-29A2DFB3AF62}" destId="{8DE9029C-C35A-49AE-BBFE-F10EF9907F4F}" srcOrd="0" destOrd="0" presId="urn:microsoft.com/office/officeart/2018/2/layout/IconCircleList"/>
    <dgm:cxn modelId="{1B841C1C-AB73-4738-8453-8D03F130DEEC}" type="presOf" srcId="{B4EB6BF3-252A-402F-A36E-28CDB25C9E7F}" destId="{B9347051-D64D-498D-BC94-13B974DBF619}" srcOrd="0" destOrd="0" presId="urn:microsoft.com/office/officeart/2018/2/layout/IconCircleList"/>
    <dgm:cxn modelId="{D7E45E25-6E4D-463D-BD08-A910774EDD9B}" srcId="{9A41ABD8-3EF9-40D0-AAA6-35B3E79A6CC9}" destId="{DE69FD0B-B696-4BE2-A9DE-7C9F93B55F8D}" srcOrd="0" destOrd="0" parTransId="{15CB7199-BC8D-4459-96DB-0B2FCFFB5B8B}" sibTransId="{E8708ECF-06B4-4E80-AA1D-56576BACCC44}"/>
    <dgm:cxn modelId="{2F67BF33-C1E2-4FC2-945B-9884D0353E06}" type="presOf" srcId="{2CF0A3C6-6397-4D3A-9628-58B504B44A3A}" destId="{9A28A0EF-5A41-4CB6-9808-AACB6BBA9B31}" srcOrd="0" destOrd="0" presId="urn:microsoft.com/office/officeart/2018/2/layout/IconCircleList"/>
    <dgm:cxn modelId="{06AB1B82-780B-4A60-9964-6017D136CBBC}" type="presOf" srcId="{DE69FD0B-B696-4BE2-A9DE-7C9F93B55F8D}" destId="{C9E8139B-F6FF-4647-A2E7-2E4EB693B33A}" srcOrd="0" destOrd="0" presId="urn:microsoft.com/office/officeart/2018/2/layout/IconCircleList"/>
    <dgm:cxn modelId="{9CE86A9E-E66F-4350-B09D-F5F5C705FA65}" type="presOf" srcId="{AC5C97B2-DC85-4F5D-9400-B04C90E03028}" destId="{ADF74F6B-A102-435A-A90C-5C884D85939D}" srcOrd="0" destOrd="0" presId="urn:microsoft.com/office/officeart/2018/2/layout/IconCircleList"/>
    <dgm:cxn modelId="{CFC7D0C9-4425-473A-89DA-6C689ECE054A}" type="presOf" srcId="{E8708ECF-06B4-4E80-AA1D-56576BACCC44}" destId="{D4BD7B92-7A39-4144-9D6A-4881E01C6B69}" srcOrd="0" destOrd="0" presId="urn:microsoft.com/office/officeart/2018/2/layout/IconCircleList"/>
    <dgm:cxn modelId="{0DEBA8E3-D6AA-4444-940E-F9159CC9E64E}" srcId="{9A41ABD8-3EF9-40D0-AAA6-35B3E79A6CC9}" destId="{AC5C97B2-DC85-4F5D-9400-B04C90E03028}" srcOrd="3" destOrd="0" parTransId="{2D2CBC51-F523-4A7F-8A70-B7FA730933EE}" sibTransId="{319FF9CC-24D4-48B1-B40E-B38E1C184B54}"/>
    <dgm:cxn modelId="{4FEF8EEB-382E-49D2-A38B-563C1F18E8A8}" srcId="{9A41ABD8-3EF9-40D0-AAA6-35B3E79A6CC9}" destId="{26CE742C-F70C-49DF-8F4F-29A2DFB3AF62}" srcOrd="2" destOrd="0" parTransId="{E71E4442-CE27-4870-AFE2-07CD47AAD751}" sibTransId="{B4EB6BF3-252A-402F-A36E-28CDB25C9E7F}"/>
    <dgm:cxn modelId="{E37EE5F3-210C-4DE3-82C4-63C7B4E161BC}" type="presOf" srcId="{9A41ABD8-3EF9-40D0-AAA6-35B3E79A6CC9}" destId="{FA3DB616-24A0-4C1F-AF8A-5BE6F871590A}" srcOrd="0" destOrd="0" presId="urn:microsoft.com/office/officeart/2018/2/layout/IconCircleList"/>
    <dgm:cxn modelId="{23CCC3FD-65C3-45DE-A007-2E80E22603FB}" type="presOf" srcId="{7D5E8183-5CBD-4E47-9499-6D3CEA4B832E}" destId="{A7BD37FD-750E-47E2-9B5F-E0D7C9CEA6D4}" srcOrd="0" destOrd="0" presId="urn:microsoft.com/office/officeart/2018/2/layout/IconCircleList"/>
    <dgm:cxn modelId="{9A1EF1BA-DAF1-44C5-AE98-1F39B58C4746}" type="presParOf" srcId="{FA3DB616-24A0-4C1F-AF8A-5BE6F871590A}" destId="{5613076C-4A8A-4902-A6AA-23953975A4B6}" srcOrd="0" destOrd="0" presId="urn:microsoft.com/office/officeart/2018/2/layout/IconCircleList"/>
    <dgm:cxn modelId="{2FF4B1E3-B031-4E1C-A301-2196AFAD18BF}" type="presParOf" srcId="{5613076C-4A8A-4902-A6AA-23953975A4B6}" destId="{FF4B3CD0-14A5-445D-B8DC-06C982E5569C}" srcOrd="0" destOrd="0" presId="urn:microsoft.com/office/officeart/2018/2/layout/IconCircleList"/>
    <dgm:cxn modelId="{86A66B47-1DAB-45E4-A019-72DDF14B21E7}" type="presParOf" srcId="{FF4B3CD0-14A5-445D-B8DC-06C982E5569C}" destId="{BFB4E5D0-F05E-4033-BDF7-27A3DA6FA247}" srcOrd="0" destOrd="0" presId="urn:microsoft.com/office/officeart/2018/2/layout/IconCircleList"/>
    <dgm:cxn modelId="{ABF3874C-4445-4B50-8C4A-8F65131A2E3D}" type="presParOf" srcId="{FF4B3CD0-14A5-445D-B8DC-06C982E5569C}" destId="{BC86A781-869D-4581-B4AF-C5F83367D073}" srcOrd="1" destOrd="0" presId="urn:microsoft.com/office/officeart/2018/2/layout/IconCircleList"/>
    <dgm:cxn modelId="{D9FECEEB-F81E-42A6-86CE-778854264CCE}" type="presParOf" srcId="{FF4B3CD0-14A5-445D-B8DC-06C982E5569C}" destId="{8ADE28DA-E8FD-486D-8919-E43962AB6F55}" srcOrd="2" destOrd="0" presId="urn:microsoft.com/office/officeart/2018/2/layout/IconCircleList"/>
    <dgm:cxn modelId="{B1D0AB61-E626-4627-993A-0A334D664EB4}" type="presParOf" srcId="{FF4B3CD0-14A5-445D-B8DC-06C982E5569C}" destId="{C9E8139B-F6FF-4647-A2E7-2E4EB693B33A}" srcOrd="3" destOrd="0" presId="urn:microsoft.com/office/officeart/2018/2/layout/IconCircleList"/>
    <dgm:cxn modelId="{D87A6DA4-14BE-4684-9F29-D7B755F418CA}" type="presParOf" srcId="{5613076C-4A8A-4902-A6AA-23953975A4B6}" destId="{D4BD7B92-7A39-4144-9D6A-4881E01C6B69}" srcOrd="1" destOrd="0" presId="urn:microsoft.com/office/officeart/2018/2/layout/IconCircleList"/>
    <dgm:cxn modelId="{0E46B369-0C03-4CC1-B1DE-6A195CDEBA8F}" type="presParOf" srcId="{5613076C-4A8A-4902-A6AA-23953975A4B6}" destId="{4BE03AA2-F1CF-4151-9386-279DFBFFAA89}" srcOrd="2" destOrd="0" presId="urn:microsoft.com/office/officeart/2018/2/layout/IconCircleList"/>
    <dgm:cxn modelId="{19425BF5-3A7A-46C0-844E-22E3EF414DF0}" type="presParOf" srcId="{4BE03AA2-F1CF-4151-9386-279DFBFFAA89}" destId="{76E15551-368D-4E69-B802-7F1835172F13}" srcOrd="0" destOrd="0" presId="urn:microsoft.com/office/officeart/2018/2/layout/IconCircleList"/>
    <dgm:cxn modelId="{926EB2EF-5F59-4293-A227-783C23F0818C}" type="presParOf" srcId="{4BE03AA2-F1CF-4151-9386-279DFBFFAA89}" destId="{3678E076-5CB8-45E5-9A04-231F3BBCDF04}" srcOrd="1" destOrd="0" presId="urn:microsoft.com/office/officeart/2018/2/layout/IconCircleList"/>
    <dgm:cxn modelId="{EB1C92B1-B345-4331-B875-747DBDC25F80}" type="presParOf" srcId="{4BE03AA2-F1CF-4151-9386-279DFBFFAA89}" destId="{B32AD69B-8919-4171-A7CB-D295C36E2226}" srcOrd="2" destOrd="0" presId="urn:microsoft.com/office/officeart/2018/2/layout/IconCircleList"/>
    <dgm:cxn modelId="{C196636C-2D1F-4029-A2F3-AAA04CA3515A}" type="presParOf" srcId="{4BE03AA2-F1CF-4151-9386-279DFBFFAA89}" destId="{9A28A0EF-5A41-4CB6-9808-AACB6BBA9B31}" srcOrd="3" destOrd="0" presId="urn:microsoft.com/office/officeart/2018/2/layout/IconCircleList"/>
    <dgm:cxn modelId="{435D35B1-2351-410D-AA92-D7B86064C400}" type="presParOf" srcId="{5613076C-4A8A-4902-A6AA-23953975A4B6}" destId="{A7BD37FD-750E-47E2-9B5F-E0D7C9CEA6D4}" srcOrd="3" destOrd="0" presId="urn:microsoft.com/office/officeart/2018/2/layout/IconCircleList"/>
    <dgm:cxn modelId="{EA9E9940-9F8E-4A96-9DAF-804574FE3C89}" type="presParOf" srcId="{5613076C-4A8A-4902-A6AA-23953975A4B6}" destId="{EDD29802-11F3-486D-B0C5-3BACB5FD2D74}" srcOrd="4" destOrd="0" presId="urn:microsoft.com/office/officeart/2018/2/layout/IconCircleList"/>
    <dgm:cxn modelId="{F5CCC66A-7581-4C83-B2EE-67957AA79A13}" type="presParOf" srcId="{EDD29802-11F3-486D-B0C5-3BACB5FD2D74}" destId="{7A63A4ED-73CA-4F4D-8BC4-C797A83A4909}" srcOrd="0" destOrd="0" presId="urn:microsoft.com/office/officeart/2018/2/layout/IconCircleList"/>
    <dgm:cxn modelId="{C69C12E3-9079-4FFA-9713-02ED8C9AE277}" type="presParOf" srcId="{EDD29802-11F3-486D-B0C5-3BACB5FD2D74}" destId="{F86BF6C7-F7B8-4500-99D3-CF04C12DB423}" srcOrd="1" destOrd="0" presId="urn:microsoft.com/office/officeart/2018/2/layout/IconCircleList"/>
    <dgm:cxn modelId="{12EDE574-B8F5-45D9-BF26-006ECD5BFEAD}" type="presParOf" srcId="{EDD29802-11F3-486D-B0C5-3BACB5FD2D74}" destId="{B7FD0AB8-8E64-4972-B118-ED5505C3264C}" srcOrd="2" destOrd="0" presId="urn:microsoft.com/office/officeart/2018/2/layout/IconCircleList"/>
    <dgm:cxn modelId="{2E0B1209-B659-42F6-B8DA-1F1C46F97576}" type="presParOf" srcId="{EDD29802-11F3-486D-B0C5-3BACB5FD2D74}" destId="{8DE9029C-C35A-49AE-BBFE-F10EF9907F4F}" srcOrd="3" destOrd="0" presId="urn:microsoft.com/office/officeart/2018/2/layout/IconCircleList"/>
    <dgm:cxn modelId="{C20A4FA4-906A-4AFD-8DD7-A812B2D62B8B}" type="presParOf" srcId="{5613076C-4A8A-4902-A6AA-23953975A4B6}" destId="{B9347051-D64D-498D-BC94-13B974DBF619}" srcOrd="5" destOrd="0" presId="urn:microsoft.com/office/officeart/2018/2/layout/IconCircleList"/>
    <dgm:cxn modelId="{1D50806F-0BBA-4729-B0E9-7E96A2DE4030}" type="presParOf" srcId="{5613076C-4A8A-4902-A6AA-23953975A4B6}" destId="{35F4DEBB-FA41-40D7-8604-DE8CE541E4D1}" srcOrd="6" destOrd="0" presId="urn:microsoft.com/office/officeart/2018/2/layout/IconCircleList"/>
    <dgm:cxn modelId="{0FD90A9A-6EEE-4CFE-AEF5-38DC8B19C130}" type="presParOf" srcId="{35F4DEBB-FA41-40D7-8604-DE8CE541E4D1}" destId="{C90789A7-6EB3-4AFD-8691-3C27398032E7}" srcOrd="0" destOrd="0" presId="urn:microsoft.com/office/officeart/2018/2/layout/IconCircleList"/>
    <dgm:cxn modelId="{5DE9FF31-2C2A-47A9-96D5-5A0049C153F8}" type="presParOf" srcId="{35F4DEBB-FA41-40D7-8604-DE8CE541E4D1}" destId="{2204F458-E139-4DA7-99E0-981ACF91D171}" srcOrd="1" destOrd="0" presId="urn:microsoft.com/office/officeart/2018/2/layout/IconCircleList"/>
    <dgm:cxn modelId="{95782A04-A331-4E07-AA13-51952846DD27}" type="presParOf" srcId="{35F4DEBB-FA41-40D7-8604-DE8CE541E4D1}" destId="{9CE6306E-10B9-4585-89BE-4CA3C439D285}" srcOrd="2" destOrd="0" presId="urn:microsoft.com/office/officeart/2018/2/layout/IconCircleList"/>
    <dgm:cxn modelId="{5A0BEECC-5748-4DAD-B87B-C041623E9EB8}" type="presParOf" srcId="{35F4DEBB-FA41-40D7-8604-DE8CE541E4D1}" destId="{ADF74F6B-A102-435A-A90C-5C884D8593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06280-E3B6-43BF-A8D2-7AD2019FA2F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577BE6-E5C1-4447-9840-3FF92A808EDB}">
      <dgm:prSet/>
      <dgm:spPr/>
      <dgm:t>
        <a:bodyPr/>
        <a:lstStyle/>
        <a:p>
          <a:pPr>
            <a:defRPr b="1"/>
          </a:pPr>
          <a:r>
            <a:rPr lang="en-US"/>
            <a:t>Ignore</a:t>
          </a:r>
        </a:p>
      </dgm:t>
    </dgm:pt>
    <dgm:pt modelId="{8FD55627-AA9D-40DA-8497-408FB56008A5}" type="parTrans" cxnId="{4709ED46-D72A-4A98-A80D-8594F08AAD8D}">
      <dgm:prSet/>
      <dgm:spPr/>
      <dgm:t>
        <a:bodyPr/>
        <a:lstStyle/>
        <a:p>
          <a:endParaRPr lang="en-US"/>
        </a:p>
      </dgm:t>
    </dgm:pt>
    <dgm:pt modelId="{29BA3BC7-B2A4-432D-BA51-440F4437927C}" type="sibTrans" cxnId="{4709ED46-D72A-4A98-A80D-8594F08AAD8D}">
      <dgm:prSet/>
      <dgm:spPr/>
      <dgm:t>
        <a:bodyPr/>
        <a:lstStyle/>
        <a:p>
          <a:endParaRPr lang="en-US"/>
        </a:p>
      </dgm:t>
    </dgm:pt>
    <dgm:pt modelId="{FB46B193-A74F-4E7E-BD62-CA3F39E4C04D}">
      <dgm:prSet custT="1"/>
      <dgm:spPr/>
      <dgm:t>
        <a:bodyPr/>
        <a:lstStyle/>
        <a:p>
          <a:r>
            <a:rPr lang="en-US" sz="2000" dirty="0"/>
            <a:t>Ignore the tuple </a:t>
          </a:r>
        </a:p>
      </dgm:t>
    </dgm:pt>
    <dgm:pt modelId="{88928F04-01D1-4655-B161-93475D2CAC3A}" type="parTrans" cxnId="{1E74A985-0D3E-41ED-82A6-034905A749FA}">
      <dgm:prSet/>
      <dgm:spPr/>
      <dgm:t>
        <a:bodyPr/>
        <a:lstStyle/>
        <a:p>
          <a:endParaRPr lang="en-US"/>
        </a:p>
      </dgm:t>
    </dgm:pt>
    <dgm:pt modelId="{A3B43E94-6730-40CF-8FC6-D6C00D56ED95}" type="sibTrans" cxnId="{1E74A985-0D3E-41ED-82A6-034905A749FA}">
      <dgm:prSet/>
      <dgm:spPr/>
      <dgm:t>
        <a:bodyPr/>
        <a:lstStyle/>
        <a:p>
          <a:endParaRPr lang="en-US"/>
        </a:p>
      </dgm:t>
    </dgm:pt>
    <dgm:pt modelId="{1D2428C5-CE03-4645-B680-10612486B7CD}">
      <dgm:prSet/>
      <dgm:spPr/>
      <dgm:t>
        <a:bodyPr/>
        <a:lstStyle/>
        <a:p>
          <a:pPr>
            <a:defRPr b="1"/>
          </a:pPr>
          <a:r>
            <a:rPr lang="en-US"/>
            <a:t>Fill in</a:t>
          </a:r>
        </a:p>
      </dgm:t>
    </dgm:pt>
    <dgm:pt modelId="{33F8D8BF-8A84-4EF3-9657-DDD6B26B23ED}" type="parTrans" cxnId="{BC5C68D4-1468-4E5B-B344-6BD5AA32D12F}">
      <dgm:prSet/>
      <dgm:spPr/>
      <dgm:t>
        <a:bodyPr/>
        <a:lstStyle/>
        <a:p>
          <a:endParaRPr lang="en-US"/>
        </a:p>
      </dgm:t>
    </dgm:pt>
    <dgm:pt modelId="{4F9DCBEF-43CE-472C-8F76-2FF6CFC039FE}" type="sibTrans" cxnId="{BC5C68D4-1468-4E5B-B344-6BD5AA32D12F}">
      <dgm:prSet/>
      <dgm:spPr/>
      <dgm:t>
        <a:bodyPr/>
        <a:lstStyle/>
        <a:p>
          <a:endParaRPr lang="en-US"/>
        </a:p>
      </dgm:t>
    </dgm:pt>
    <dgm:pt modelId="{E775FBA8-AACB-489F-96DA-B923CBA42209}">
      <dgm:prSet custT="1"/>
      <dgm:spPr/>
      <dgm:t>
        <a:bodyPr/>
        <a:lstStyle/>
        <a:p>
          <a:r>
            <a:rPr lang="en-US" sz="2000"/>
            <a:t>Fill in the missing value manually </a:t>
          </a:r>
        </a:p>
      </dgm:t>
    </dgm:pt>
    <dgm:pt modelId="{F5775934-9ED3-4AE5-B479-8FD92D4F76C9}" type="parTrans" cxnId="{B9FA5315-1BF7-45A4-8C19-B46F41D62CFF}">
      <dgm:prSet/>
      <dgm:spPr/>
      <dgm:t>
        <a:bodyPr/>
        <a:lstStyle/>
        <a:p>
          <a:endParaRPr lang="en-US"/>
        </a:p>
      </dgm:t>
    </dgm:pt>
    <dgm:pt modelId="{21617137-E7DF-4F6D-82C6-00476FA3517A}" type="sibTrans" cxnId="{B9FA5315-1BF7-45A4-8C19-B46F41D62CFF}">
      <dgm:prSet/>
      <dgm:spPr/>
      <dgm:t>
        <a:bodyPr/>
        <a:lstStyle/>
        <a:p>
          <a:endParaRPr lang="en-US"/>
        </a:p>
      </dgm:t>
    </dgm:pt>
    <dgm:pt modelId="{5B2CBED5-8690-4B86-BF14-9648D38182B0}">
      <dgm:prSet/>
      <dgm:spPr/>
      <dgm:t>
        <a:bodyPr/>
        <a:lstStyle/>
        <a:p>
          <a:pPr>
            <a:defRPr b="1"/>
          </a:pPr>
          <a:r>
            <a:rPr lang="en-US" dirty="0"/>
            <a:t>Use</a:t>
          </a:r>
        </a:p>
      </dgm:t>
    </dgm:pt>
    <dgm:pt modelId="{24EBBC98-6319-4813-9A96-1F0D383230F0}" type="parTrans" cxnId="{A79976CF-370B-498C-9D01-BBBA8ED240BE}">
      <dgm:prSet/>
      <dgm:spPr/>
      <dgm:t>
        <a:bodyPr/>
        <a:lstStyle/>
        <a:p>
          <a:endParaRPr lang="en-US"/>
        </a:p>
      </dgm:t>
    </dgm:pt>
    <dgm:pt modelId="{AC655DD9-ABCD-40DF-ACF5-877F58B08E07}" type="sibTrans" cxnId="{A79976CF-370B-498C-9D01-BBBA8ED240BE}">
      <dgm:prSet/>
      <dgm:spPr/>
      <dgm:t>
        <a:bodyPr/>
        <a:lstStyle/>
        <a:p>
          <a:endParaRPr lang="en-US"/>
        </a:p>
      </dgm:t>
    </dgm:pt>
    <dgm:pt modelId="{05DB5221-32E7-4E56-9660-6B3BFCB2E64C}">
      <dgm:prSet custT="1"/>
      <dgm:spPr/>
      <dgm:t>
        <a:bodyPr/>
        <a:lstStyle/>
        <a:p>
          <a:r>
            <a:rPr lang="en-US" sz="2000"/>
            <a:t>Use a global constant to fill in the missing value </a:t>
          </a:r>
        </a:p>
      </dgm:t>
    </dgm:pt>
    <dgm:pt modelId="{8C9F58B1-6BA9-4601-A643-35D4414E829B}" type="parTrans" cxnId="{B09F62A3-1E77-4677-931A-E9970C88052E}">
      <dgm:prSet/>
      <dgm:spPr/>
      <dgm:t>
        <a:bodyPr/>
        <a:lstStyle/>
        <a:p>
          <a:endParaRPr lang="en-US"/>
        </a:p>
      </dgm:t>
    </dgm:pt>
    <dgm:pt modelId="{2595D78A-3861-4082-A428-AB9BA25B2D88}" type="sibTrans" cxnId="{B09F62A3-1E77-4677-931A-E9970C88052E}">
      <dgm:prSet/>
      <dgm:spPr/>
      <dgm:t>
        <a:bodyPr/>
        <a:lstStyle/>
        <a:p>
          <a:endParaRPr lang="en-US"/>
        </a:p>
      </dgm:t>
    </dgm:pt>
    <dgm:pt modelId="{93E0284E-CA66-4BF5-A171-62825FC9745C}">
      <dgm:prSet/>
      <dgm:spPr/>
      <dgm:t>
        <a:bodyPr/>
        <a:lstStyle/>
        <a:p>
          <a:pPr>
            <a:defRPr b="1"/>
          </a:pPr>
          <a:r>
            <a:rPr lang="en-US"/>
            <a:t>Use</a:t>
          </a:r>
        </a:p>
      </dgm:t>
    </dgm:pt>
    <dgm:pt modelId="{E5A4A1A4-55FE-4388-96D9-50AF468C71FF}" type="parTrans" cxnId="{86EE8636-0238-4612-ACC9-FA8FC9D2ACA8}">
      <dgm:prSet/>
      <dgm:spPr/>
      <dgm:t>
        <a:bodyPr/>
        <a:lstStyle/>
        <a:p>
          <a:endParaRPr lang="en-US"/>
        </a:p>
      </dgm:t>
    </dgm:pt>
    <dgm:pt modelId="{CEA3AA4B-0F48-4F00-94DE-AB7E394E57F8}" type="sibTrans" cxnId="{86EE8636-0238-4612-ACC9-FA8FC9D2ACA8}">
      <dgm:prSet/>
      <dgm:spPr/>
      <dgm:t>
        <a:bodyPr/>
        <a:lstStyle/>
        <a:p>
          <a:endParaRPr lang="en-US"/>
        </a:p>
      </dgm:t>
    </dgm:pt>
    <dgm:pt modelId="{C94A0471-F8F1-49A6-B130-B09532E59CDB}">
      <dgm:prSet custT="1"/>
      <dgm:spPr/>
      <dgm:t>
        <a:bodyPr/>
        <a:lstStyle/>
        <a:p>
          <a:r>
            <a:rPr lang="en-US" sz="2000"/>
            <a:t>Use a measure of central tendency for the attribute to fill in the missing value </a:t>
          </a:r>
        </a:p>
      </dgm:t>
    </dgm:pt>
    <dgm:pt modelId="{F9FCCAC0-3BA5-46E3-994B-4A3F40566C90}" type="parTrans" cxnId="{B4E437D9-DBC5-402E-B37E-C0ED7C8F86ED}">
      <dgm:prSet/>
      <dgm:spPr/>
      <dgm:t>
        <a:bodyPr/>
        <a:lstStyle/>
        <a:p>
          <a:endParaRPr lang="en-US"/>
        </a:p>
      </dgm:t>
    </dgm:pt>
    <dgm:pt modelId="{A3A688DE-850F-49CE-87C5-A37825542A6B}" type="sibTrans" cxnId="{B4E437D9-DBC5-402E-B37E-C0ED7C8F86ED}">
      <dgm:prSet/>
      <dgm:spPr/>
      <dgm:t>
        <a:bodyPr/>
        <a:lstStyle/>
        <a:p>
          <a:endParaRPr lang="en-US"/>
        </a:p>
      </dgm:t>
    </dgm:pt>
    <dgm:pt modelId="{A98AF470-0599-4B04-A7C4-F7CF20FC529E}">
      <dgm:prSet/>
      <dgm:spPr/>
      <dgm:t>
        <a:bodyPr/>
        <a:lstStyle/>
        <a:p>
          <a:pPr>
            <a:defRPr b="1"/>
          </a:pPr>
          <a:r>
            <a:rPr lang="en-US"/>
            <a:t>Use</a:t>
          </a:r>
        </a:p>
      </dgm:t>
    </dgm:pt>
    <dgm:pt modelId="{E9F0D7E4-4543-4D10-8F16-272529A044A8}" type="parTrans" cxnId="{BB32480A-22A2-4BC0-9ED8-7B5D65A1CDCD}">
      <dgm:prSet/>
      <dgm:spPr/>
      <dgm:t>
        <a:bodyPr/>
        <a:lstStyle/>
        <a:p>
          <a:endParaRPr lang="en-US"/>
        </a:p>
      </dgm:t>
    </dgm:pt>
    <dgm:pt modelId="{4C72B6AA-23E2-4D06-A8FD-B6514BA75D15}" type="sibTrans" cxnId="{BB32480A-22A2-4BC0-9ED8-7B5D65A1CDCD}">
      <dgm:prSet/>
      <dgm:spPr/>
      <dgm:t>
        <a:bodyPr/>
        <a:lstStyle/>
        <a:p>
          <a:endParaRPr lang="en-US"/>
        </a:p>
      </dgm:t>
    </dgm:pt>
    <dgm:pt modelId="{143111F1-A8D2-4AFC-9871-3AA340E22698}">
      <dgm:prSet custT="1"/>
      <dgm:spPr/>
      <dgm:t>
        <a:bodyPr/>
        <a:lstStyle/>
        <a:p>
          <a:r>
            <a:rPr lang="en-US" sz="2000" dirty="0"/>
            <a:t>Use the attribute mean or median for all samples belonging to the same class as the given tuple </a:t>
          </a:r>
        </a:p>
      </dgm:t>
    </dgm:pt>
    <dgm:pt modelId="{D921AE2C-3B1B-4E3A-A54B-7A424FED98E6}" type="parTrans" cxnId="{032AB8DE-2228-4570-A671-A2D32ADCE942}">
      <dgm:prSet/>
      <dgm:spPr/>
      <dgm:t>
        <a:bodyPr/>
        <a:lstStyle/>
        <a:p>
          <a:endParaRPr lang="en-US"/>
        </a:p>
      </dgm:t>
    </dgm:pt>
    <dgm:pt modelId="{68658BA9-A391-4D7E-AAA6-BE2BF04A0223}" type="sibTrans" cxnId="{032AB8DE-2228-4570-A671-A2D32ADCE942}">
      <dgm:prSet/>
      <dgm:spPr/>
      <dgm:t>
        <a:bodyPr/>
        <a:lstStyle/>
        <a:p>
          <a:endParaRPr lang="en-US"/>
        </a:p>
      </dgm:t>
    </dgm:pt>
    <dgm:pt modelId="{E7DD1C73-B670-48E1-BF06-6C9600D94BAE}">
      <dgm:prSet/>
      <dgm:spPr/>
      <dgm:t>
        <a:bodyPr/>
        <a:lstStyle/>
        <a:p>
          <a:pPr>
            <a:defRPr b="1"/>
          </a:pPr>
          <a:r>
            <a:rPr lang="en-US"/>
            <a:t>Use</a:t>
          </a:r>
        </a:p>
      </dgm:t>
    </dgm:pt>
    <dgm:pt modelId="{B51F93BA-A13A-4369-91F0-FC0F2EA2547A}" type="parTrans" cxnId="{5FD01E5B-4A8E-4282-BDAE-9E5B54E268F4}">
      <dgm:prSet/>
      <dgm:spPr/>
      <dgm:t>
        <a:bodyPr/>
        <a:lstStyle/>
        <a:p>
          <a:endParaRPr lang="en-US"/>
        </a:p>
      </dgm:t>
    </dgm:pt>
    <dgm:pt modelId="{0FC98379-204C-4BA5-AB5F-9B916D688A4E}" type="sibTrans" cxnId="{5FD01E5B-4A8E-4282-BDAE-9E5B54E268F4}">
      <dgm:prSet/>
      <dgm:spPr/>
      <dgm:t>
        <a:bodyPr/>
        <a:lstStyle/>
        <a:p>
          <a:endParaRPr lang="en-US"/>
        </a:p>
      </dgm:t>
    </dgm:pt>
    <dgm:pt modelId="{C75B4077-C7F0-4B6C-B718-6A3E27D23414}">
      <dgm:prSet custT="1"/>
      <dgm:spPr/>
      <dgm:t>
        <a:bodyPr/>
        <a:lstStyle/>
        <a:p>
          <a:r>
            <a:rPr lang="en-US" sz="2000"/>
            <a:t>Use the most probable value to fill in the missing value </a:t>
          </a:r>
          <a:br>
            <a:rPr lang="en-US" sz="2000"/>
          </a:br>
          <a:endParaRPr lang="en-US" sz="2000"/>
        </a:p>
      </dgm:t>
    </dgm:pt>
    <dgm:pt modelId="{9EC85321-66B8-4CAA-8AC5-6F28EB708741}" type="parTrans" cxnId="{0A9096EE-3CD3-437C-AA1C-22F1CAB8CF6D}">
      <dgm:prSet/>
      <dgm:spPr/>
      <dgm:t>
        <a:bodyPr/>
        <a:lstStyle/>
        <a:p>
          <a:endParaRPr lang="en-US"/>
        </a:p>
      </dgm:t>
    </dgm:pt>
    <dgm:pt modelId="{28DA625E-BDD0-45EE-AE80-50430CF82BFC}" type="sibTrans" cxnId="{0A9096EE-3CD3-437C-AA1C-22F1CAB8CF6D}">
      <dgm:prSet/>
      <dgm:spPr/>
      <dgm:t>
        <a:bodyPr/>
        <a:lstStyle/>
        <a:p>
          <a:endParaRPr lang="en-US"/>
        </a:p>
      </dgm:t>
    </dgm:pt>
    <dgm:pt modelId="{FD962461-AF6C-45FC-9F2D-8E8535EECDAC}" type="pres">
      <dgm:prSet presAssocID="{F7C06280-E3B6-43BF-A8D2-7AD2019FA2F3}" presName="vert0" presStyleCnt="0">
        <dgm:presLayoutVars>
          <dgm:dir/>
          <dgm:animOne val="branch"/>
          <dgm:animLvl val="lvl"/>
        </dgm:presLayoutVars>
      </dgm:prSet>
      <dgm:spPr/>
    </dgm:pt>
    <dgm:pt modelId="{FFC0F779-DBC8-44B2-BC7A-3FCABABFD83A}" type="pres">
      <dgm:prSet presAssocID="{7F577BE6-E5C1-4447-9840-3FF92A808EDB}" presName="thickLine" presStyleLbl="alignNode1" presStyleIdx="0" presStyleCnt="6"/>
      <dgm:spPr/>
    </dgm:pt>
    <dgm:pt modelId="{3538F28D-C825-42F9-A72C-4A45B9926D28}" type="pres">
      <dgm:prSet presAssocID="{7F577BE6-E5C1-4447-9840-3FF92A808EDB}" presName="horz1" presStyleCnt="0"/>
      <dgm:spPr/>
    </dgm:pt>
    <dgm:pt modelId="{2D15B54D-08D4-4536-B2B1-67BECB972D51}" type="pres">
      <dgm:prSet presAssocID="{7F577BE6-E5C1-4447-9840-3FF92A808EDB}" presName="tx1" presStyleLbl="revTx" presStyleIdx="0" presStyleCnt="12"/>
      <dgm:spPr/>
    </dgm:pt>
    <dgm:pt modelId="{A044C821-D6FC-409D-BAC8-38C8A6DDC7D5}" type="pres">
      <dgm:prSet presAssocID="{7F577BE6-E5C1-4447-9840-3FF92A808EDB}" presName="vert1" presStyleCnt="0"/>
      <dgm:spPr/>
    </dgm:pt>
    <dgm:pt modelId="{FE2FCDC6-C467-4F45-B9FF-DB173F1157D0}" type="pres">
      <dgm:prSet presAssocID="{FB46B193-A74F-4E7E-BD62-CA3F39E4C04D}" presName="vertSpace2a" presStyleCnt="0"/>
      <dgm:spPr/>
    </dgm:pt>
    <dgm:pt modelId="{956E2DAF-A889-412B-A5E8-EBC2B0ABA20A}" type="pres">
      <dgm:prSet presAssocID="{FB46B193-A74F-4E7E-BD62-CA3F39E4C04D}" presName="horz2" presStyleCnt="0"/>
      <dgm:spPr/>
    </dgm:pt>
    <dgm:pt modelId="{D9078D89-D008-4205-9B70-43E68C414455}" type="pres">
      <dgm:prSet presAssocID="{FB46B193-A74F-4E7E-BD62-CA3F39E4C04D}" presName="horzSpace2" presStyleCnt="0"/>
      <dgm:spPr/>
    </dgm:pt>
    <dgm:pt modelId="{8CE5CB0A-163D-4E93-B3A3-49ECB640FC19}" type="pres">
      <dgm:prSet presAssocID="{FB46B193-A74F-4E7E-BD62-CA3F39E4C04D}" presName="tx2" presStyleLbl="revTx" presStyleIdx="1" presStyleCnt="12"/>
      <dgm:spPr/>
    </dgm:pt>
    <dgm:pt modelId="{E3919FFD-3219-4508-A245-81E719F6E69F}" type="pres">
      <dgm:prSet presAssocID="{FB46B193-A74F-4E7E-BD62-CA3F39E4C04D}" presName="vert2" presStyleCnt="0"/>
      <dgm:spPr/>
    </dgm:pt>
    <dgm:pt modelId="{6AAA1A5D-2BC3-45F9-9868-53F0BD0ED75F}" type="pres">
      <dgm:prSet presAssocID="{FB46B193-A74F-4E7E-BD62-CA3F39E4C04D}" presName="thinLine2b" presStyleLbl="callout" presStyleIdx="0" presStyleCnt="6"/>
      <dgm:spPr/>
    </dgm:pt>
    <dgm:pt modelId="{7DC0D199-C526-4EAA-8C44-91E7CB9A21D8}" type="pres">
      <dgm:prSet presAssocID="{FB46B193-A74F-4E7E-BD62-CA3F39E4C04D}" presName="vertSpace2b" presStyleCnt="0"/>
      <dgm:spPr/>
    </dgm:pt>
    <dgm:pt modelId="{11EF705E-24D0-455D-B13D-363DAD830F44}" type="pres">
      <dgm:prSet presAssocID="{1D2428C5-CE03-4645-B680-10612486B7CD}" presName="thickLine" presStyleLbl="alignNode1" presStyleIdx="1" presStyleCnt="6"/>
      <dgm:spPr/>
    </dgm:pt>
    <dgm:pt modelId="{BF0C8375-2B96-4118-824D-378D64ED02A5}" type="pres">
      <dgm:prSet presAssocID="{1D2428C5-CE03-4645-B680-10612486B7CD}" presName="horz1" presStyleCnt="0"/>
      <dgm:spPr/>
    </dgm:pt>
    <dgm:pt modelId="{A6218F35-29FE-4D75-8674-8FEBE7FFB400}" type="pres">
      <dgm:prSet presAssocID="{1D2428C5-CE03-4645-B680-10612486B7CD}" presName="tx1" presStyleLbl="revTx" presStyleIdx="2" presStyleCnt="12"/>
      <dgm:spPr/>
    </dgm:pt>
    <dgm:pt modelId="{280B4B86-B4E7-43BA-BC4A-22C7905D8BD3}" type="pres">
      <dgm:prSet presAssocID="{1D2428C5-CE03-4645-B680-10612486B7CD}" presName="vert1" presStyleCnt="0"/>
      <dgm:spPr/>
    </dgm:pt>
    <dgm:pt modelId="{68A73EE6-5520-4866-9A75-9028FA2D49A5}" type="pres">
      <dgm:prSet presAssocID="{E775FBA8-AACB-489F-96DA-B923CBA42209}" presName="vertSpace2a" presStyleCnt="0"/>
      <dgm:spPr/>
    </dgm:pt>
    <dgm:pt modelId="{47D63874-B8F2-41E2-8C26-7CD71C93F4C3}" type="pres">
      <dgm:prSet presAssocID="{E775FBA8-AACB-489F-96DA-B923CBA42209}" presName="horz2" presStyleCnt="0"/>
      <dgm:spPr/>
    </dgm:pt>
    <dgm:pt modelId="{381F8C35-102D-470F-94B6-034BE779AA0A}" type="pres">
      <dgm:prSet presAssocID="{E775FBA8-AACB-489F-96DA-B923CBA42209}" presName="horzSpace2" presStyleCnt="0"/>
      <dgm:spPr/>
    </dgm:pt>
    <dgm:pt modelId="{6B003013-A162-4F6E-A61E-395C27B0E7B5}" type="pres">
      <dgm:prSet presAssocID="{E775FBA8-AACB-489F-96DA-B923CBA42209}" presName="tx2" presStyleLbl="revTx" presStyleIdx="3" presStyleCnt="12"/>
      <dgm:spPr/>
    </dgm:pt>
    <dgm:pt modelId="{3E684382-A067-41B8-8DF0-D7674779100C}" type="pres">
      <dgm:prSet presAssocID="{E775FBA8-AACB-489F-96DA-B923CBA42209}" presName="vert2" presStyleCnt="0"/>
      <dgm:spPr/>
    </dgm:pt>
    <dgm:pt modelId="{C9F88E52-21C0-4224-B2A0-BBF7A99A15C8}" type="pres">
      <dgm:prSet presAssocID="{E775FBA8-AACB-489F-96DA-B923CBA42209}" presName="thinLine2b" presStyleLbl="callout" presStyleIdx="1" presStyleCnt="6"/>
      <dgm:spPr/>
    </dgm:pt>
    <dgm:pt modelId="{93527484-9FF5-4310-923A-942C96ECC66A}" type="pres">
      <dgm:prSet presAssocID="{E775FBA8-AACB-489F-96DA-B923CBA42209}" presName="vertSpace2b" presStyleCnt="0"/>
      <dgm:spPr/>
    </dgm:pt>
    <dgm:pt modelId="{7BB4E09D-1C0E-444A-B6C4-E738B25B8F16}" type="pres">
      <dgm:prSet presAssocID="{5B2CBED5-8690-4B86-BF14-9648D38182B0}" presName="thickLine" presStyleLbl="alignNode1" presStyleIdx="2" presStyleCnt="6"/>
      <dgm:spPr/>
    </dgm:pt>
    <dgm:pt modelId="{2A598996-0D16-4C40-9C81-A5B48185E9C7}" type="pres">
      <dgm:prSet presAssocID="{5B2CBED5-8690-4B86-BF14-9648D38182B0}" presName="horz1" presStyleCnt="0"/>
      <dgm:spPr/>
    </dgm:pt>
    <dgm:pt modelId="{0D76F122-90BA-4763-95C5-1534ECD164A0}" type="pres">
      <dgm:prSet presAssocID="{5B2CBED5-8690-4B86-BF14-9648D38182B0}" presName="tx1" presStyleLbl="revTx" presStyleIdx="4" presStyleCnt="12"/>
      <dgm:spPr/>
    </dgm:pt>
    <dgm:pt modelId="{8467B469-E58A-4338-8A1D-28F2DAC95753}" type="pres">
      <dgm:prSet presAssocID="{5B2CBED5-8690-4B86-BF14-9648D38182B0}" presName="vert1" presStyleCnt="0"/>
      <dgm:spPr/>
    </dgm:pt>
    <dgm:pt modelId="{99E40295-CE4D-4DCD-A965-D23F6B83325B}" type="pres">
      <dgm:prSet presAssocID="{05DB5221-32E7-4E56-9660-6B3BFCB2E64C}" presName="vertSpace2a" presStyleCnt="0"/>
      <dgm:spPr/>
    </dgm:pt>
    <dgm:pt modelId="{DA848248-C346-4F06-8D6F-385F8CD583DE}" type="pres">
      <dgm:prSet presAssocID="{05DB5221-32E7-4E56-9660-6B3BFCB2E64C}" presName="horz2" presStyleCnt="0"/>
      <dgm:spPr/>
    </dgm:pt>
    <dgm:pt modelId="{101747F3-2F0B-4BAA-8C6E-A13BBA3641D4}" type="pres">
      <dgm:prSet presAssocID="{05DB5221-32E7-4E56-9660-6B3BFCB2E64C}" presName="horzSpace2" presStyleCnt="0"/>
      <dgm:spPr/>
    </dgm:pt>
    <dgm:pt modelId="{5D7685A0-36A9-40BD-87AF-0EBBE26448DD}" type="pres">
      <dgm:prSet presAssocID="{05DB5221-32E7-4E56-9660-6B3BFCB2E64C}" presName="tx2" presStyleLbl="revTx" presStyleIdx="5" presStyleCnt="12"/>
      <dgm:spPr/>
    </dgm:pt>
    <dgm:pt modelId="{D99DE155-BC4D-41F5-BF7E-FDD9357DD7A8}" type="pres">
      <dgm:prSet presAssocID="{05DB5221-32E7-4E56-9660-6B3BFCB2E64C}" presName="vert2" presStyleCnt="0"/>
      <dgm:spPr/>
    </dgm:pt>
    <dgm:pt modelId="{8C8BA15F-EDAF-4C59-ABD8-C445D5C9D8A4}" type="pres">
      <dgm:prSet presAssocID="{05DB5221-32E7-4E56-9660-6B3BFCB2E64C}" presName="thinLine2b" presStyleLbl="callout" presStyleIdx="2" presStyleCnt="6"/>
      <dgm:spPr/>
    </dgm:pt>
    <dgm:pt modelId="{BF31B257-5CB9-4652-9F26-F891C3322358}" type="pres">
      <dgm:prSet presAssocID="{05DB5221-32E7-4E56-9660-6B3BFCB2E64C}" presName="vertSpace2b" presStyleCnt="0"/>
      <dgm:spPr/>
    </dgm:pt>
    <dgm:pt modelId="{D7168B04-18D7-4D78-BE09-121E693B4C96}" type="pres">
      <dgm:prSet presAssocID="{93E0284E-CA66-4BF5-A171-62825FC9745C}" presName="thickLine" presStyleLbl="alignNode1" presStyleIdx="3" presStyleCnt="6"/>
      <dgm:spPr/>
    </dgm:pt>
    <dgm:pt modelId="{995F0B28-AB31-4D9C-B086-99F42072ABDE}" type="pres">
      <dgm:prSet presAssocID="{93E0284E-CA66-4BF5-A171-62825FC9745C}" presName="horz1" presStyleCnt="0"/>
      <dgm:spPr/>
    </dgm:pt>
    <dgm:pt modelId="{D3D80209-17CE-498A-8B5D-D3B2005742AC}" type="pres">
      <dgm:prSet presAssocID="{93E0284E-CA66-4BF5-A171-62825FC9745C}" presName="tx1" presStyleLbl="revTx" presStyleIdx="6" presStyleCnt="12"/>
      <dgm:spPr/>
    </dgm:pt>
    <dgm:pt modelId="{B47DA426-8514-46D3-B670-0044DEB2CFCF}" type="pres">
      <dgm:prSet presAssocID="{93E0284E-CA66-4BF5-A171-62825FC9745C}" presName="vert1" presStyleCnt="0"/>
      <dgm:spPr/>
    </dgm:pt>
    <dgm:pt modelId="{3C7A522F-D5F5-4D75-95BD-AF009CA4F2D4}" type="pres">
      <dgm:prSet presAssocID="{C94A0471-F8F1-49A6-B130-B09532E59CDB}" presName="vertSpace2a" presStyleCnt="0"/>
      <dgm:spPr/>
    </dgm:pt>
    <dgm:pt modelId="{3A73EEC8-771E-438A-8875-64AFD8C2B249}" type="pres">
      <dgm:prSet presAssocID="{C94A0471-F8F1-49A6-B130-B09532E59CDB}" presName="horz2" presStyleCnt="0"/>
      <dgm:spPr/>
    </dgm:pt>
    <dgm:pt modelId="{963FA45E-ECCF-4E5F-BFB8-ECFB7F28099D}" type="pres">
      <dgm:prSet presAssocID="{C94A0471-F8F1-49A6-B130-B09532E59CDB}" presName="horzSpace2" presStyleCnt="0"/>
      <dgm:spPr/>
    </dgm:pt>
    <dgm:pt modelId="{0E091A12-650B-4FEA-821A-976EEDFE38AC}" type="pres">
      <dgm:prSet presAssocID="{C94A0471-F8F1-49A6-B130-B09532E59CDB}" presName="tx2" presStyleLbl="revTx" presStyleIdx="7" presStyleCnt="12"/>
      <dgm:spPr/>
    </dgm:pt>
    <dgm:pt modelId="{B09763B7-163B-47FE-8346-9C5607CC075E}" type="pres">
      <dgm:prSet presAssocID="{C94A0471-F8F1-49A6-B130-B09532E59CDB}" presName="vert2" presStyleCnt="0"/>
      <dgm:spPr/>
    </dgm:pt>
    <dgm:pt modelId="{DEB1ABCB-B850-43F4-A40E-FB3D7D563F88}" type="pres">
      <dgm:prSet presAssocID="{C94A0471-F8F1-49A6-B130-B09532E59CDB}" presName="thinLine2b" presStyleLbl="callout" presStyleIdx="3" presStyleCnt="6"/>
      <dgm:spPr/>
    </dgm:pt>
    <dgm:pt modelId="{C1F5CB0B-CE55-4E44-9025-FEAA6EA2F76D}" type="pres">
      <dgm:prSet presAssocID="{C94A0471-F8F1-49A6-B130-B09532E59CDB}" presName="vertSpace2b" presStyleCnt="0"/>
      <dgm:spPr/>
    </dgm:pt>
    <dgm:pt modelId="{70ACC3B3-1ECC-4725-82BA-9CC5416AB6D3}" type="pres">
      <dgm:prSet presAssocID="{A98AF470-0599-4B04-A7C4-F7CF20FC529E}" presName="thickLine" presStyleLbl="alignNode1" presStyleIdx="4" presStyleCnt="6"/>
      <dgm:spPr/>
    </dgm:pt>
    <dgm:pt modelId="{1F7F543E-8050-4798-88EF-EB3CB9E4D12C}" type="pres">
      <dgm:prSet presAssocID="{A98AF470-0599-4B04-A7C4-F7CF20FC529E}" presName="horz1" presStyleCnt="0"/>
      <dgm:spPr/>
    </dgm:pt>
    <dgm:pt modelId="{186EAACC-120A-4732-920E-17A3A1098F54}" type="pres">
      <dgm:prSet presAssocID="{A98AF470-0599-4B04-A7C4-F7CF20FC529E}" presName="tx1" presStyleLbl="revTx" presStyleIdx="8" presStyleCnt="12"/>
      <dgm:spPr/>
    </dgm:pt>
    <dgm:pt modelId="{05A895F6-C18F-42DD-9A4D-FD2CDB043D23}" type="pres">
      <dgm:prSet presAssocID="{A98AF470-0599-4B04-A7C4-F7CF20FC529E}" presName="vert1" presStyleCnt="0"/>
      <dgm:spPr/>
    </dgm:pt>
    <dgm:pt modelId="{8A50B02A-5870-4770-8071-796712B0795B}" type="pres">
      <dgm:prSet presAssocID="{143111F1-A8D2-4AFC-9871-3AA340E22698}" presName="vertSpace2a" presStyleCnt="0"/>
      <dgm:spPr/>
    </dgm:pt>
    <dgm:pt modelId="{B47BB7FB-B523-413D-9CBE-A53C411914F6}" type="pres">
      <dgm:prSet presAssocID="{143111F1-A8D2-4AFC-9871-3AA340E22698}" presName="horz2" presStyleCnt="0"/>
      <dgm:spPr/>
    </dgm:pt>
    <dgm:pt modelId="{9CC85AC9-7933-42BD-90C9-59851E11AFB4}" type="pres">
      <dgm:prSet presAssocID="{143111F1-A8D2-4AFC-9871-3AA340E22698}" presName="horzSpace2" presStyleCnt="0"/>
      <dgm:spPr/>
    </dgm:pt>
    <dgm:pt modelId="{CB948C40-3778-4D98-8BAE-FFB4D78495C6}" type="pres">
      <dgm:prSet presAssocID="{143111F1-A8D2-4AFC-9871-3AA340E22698}" presName="tx2" presStyleLbl="revTx" presStyleIdx="9" presStyleCnt="12"/>
      <dgm:spPr/>
    </dgm:pt>
    <dgm:pt modelId="{9940CA88-CFAF-4720-A33F-CD1A3B643836}" type="pres">
      <dgm:prSet presAssocID="{143111F1-A8D2-4AFC-9871-3AA340E22698}" presName="vert2" presStyleCnt="0"/>
      <dgm:spPr/>
    </dgm:pt>
    <dgm:pt modelId="{09FFFD7F-F327-4185-BBD7-23282BC98C25}" type="pres">
      <dgm:prSet presAssocID="{143111F1-A8D2-4AFC-9871-3AA340E22698}" presName="thinLine2b" presStyleLbl="callout" presStyleIdx="4" presStyleCnt="6"/>
      <dgm:spPr/>
    </dgm:pt>
    <dgm:pt modelId="{2A4CC67E-1F22-4C19-A68D-22F9D49E773F}" type="pres">
      <dgm:prSet presAssocID="{143111F1-A8D2-4AFC-9871-3AA340E22698}" presName="vertSpace2b" presStyleCnt="0"/>
      <dgm:spPr/>
    </dgm:pt>
    <dgm:pt modelId="{E58C93E1-C133-4CB4-984C-05A5AA5ABEA8}" type="pres">
      <dgm:prSet presAssocID="{E7DD1C73-B670-48E1-BF06-6C9600D94BAE}" presName="thickLine" presStyleLbl="alignNode1" presStyleIdx="5" presStyleCnt="6"/>
      <dgm:spPr/>
    </dgm:pt>
    <dgm:pt modelId="{6857BAF2-9A68-490C-B78D-F9AE8DA69B60}" type="pres">
      <dgm:prSet presAssocID="{E7DD1C73-B670-48E1-BF06-6C9600D94BAE}" presName="horz1" presStyleCnt="0"/>
      <dgm:spPr/>
    </dgm:pt>
    <dgm:pt modelId="{28747A11-ED9F-4169-848D-562821BD2F63}" type="pres">
      <dgm:prSet presAssocID="{E7DD1C73-B670-48E1-BF06-6C9600D94BAE}" presName="tx1" presStyleLbl="revTx" presStyleIdx="10" presStyleCnt="12"/>
      <dgm:spPr/>
    </dgm:pt>
    <dgm:pt modelId="{8D0C7048-D6D3-4407-82AD-259655BF0D3A}" type="pres">
      <dgm:prSet presAssocID="{E7DD1C73-B670-48E1-BF06-6C9600D94BAE}" presName="vert1" presStyleCnt="0"/>
      <dgm:spPr/>
    </dgm:pt>
    <dgm:pt modelId="{2C3427E0-34B7-44FC-9AC3-223764FD3589}" type="pres">
      <dgm:prSet presAssocID="{C75B4077-C7F0-4B6C-B718-6A3E27D23414}" presName="vertSpace2a" presStyleCnt="0"/>
      <dgm:spPr/>
    </dgm:pt>
    <dgm:pt modelId="{BE0D913B-F875-4752-A0CC-E49E003D876C}" type="pres">
      <dgm:prSet presAssocID="{C75B4077-C7F0-4B6C-B718-6A3E27D23414}" presName="horz2" presStyleCnt="0"/>
      <dgm:spPr/>
    </dgm:pt>
    <dgm:pt modelId="{D906F2C4-BBC0-4E06-8260-C425C1DEC434}" type="pres">
      <dgm:prSet presAssocID="{C75B4077-C7F0-4B6C-B718-6A3E27D23414}" presName="horzSpace2" presStyleCnt="0"/>
      <dgm:spPr/>
    </dgm:pt>
    <dgm:pt modelId="{74D06B22-FAF9-4DFC-8215-6655463C7224}" type="pres">
      <dgm:prSet presAssocID="{C75B4077-C7F0-4B6C-B718-6A3E27D23414}" presName="tx2" presStyleLbl="revTx" presStyleIdx="11" presStyleCnt="12"/>
      <dgm:spPr/>
    </dgm:pt>
    <dgm:pt modelId="{311AE204-40F6-4EDF-BB8D-E48A3D6FEB13}" type="pres">
      <dgm:prSet presAssocID="{C75B4077-C7F0-4B6C-B718-6A3E27D23414}" presName="vert2" presStyleCnt="0"/>
      <dgm:spPr/>
    </dgm:pt>
    <dgm:pt modelId="{1BF2DEBD-576C-482E-990B-9FDD4614DCE8}" type="pres">
      <dgm:prSet presAssocID="{C75B4077-C7F0-4B6C-B718-6A3E27D23414}" presName="thinLine2b" presStyleLbl="callout" presStyleIdx="5" presStyleCnt="6"/>
      <dgm:spPr/>
    </dgm:pt>
    <dgm:pt modelId="{348AA257-0ABF-42C8-A560-15EC7892B1E4}" type="pres">
      <dgm:prSet presAssocID="{C75B4077-C7F0-4B6C-B718-6A3E27D23414}" presName="vertSpace2b" presStyleCnt="0"/>
      <dgm:spPr/>
    </dgm:pt>
  </dgm:ptLst>
  <dgm:cxnLst>
    <dgm:cxn modelId="{7839CC06-E6E0-4CBC-A7A9-B580AA021D68}" type="presOf" srcId="{143111F1-A8D2-4AFC-9871-3AA340E22698}" destId="{CB948C40-3778-4D98-8BAE-FFB4D78495C6}" srcOrd="0" destOrd="0" presId="urn:microsoft.com/office/officeart/2008/layout/LinedList"/>
    <dgm:cxn modelId="{BB32480A-22A2-4BC0-9ED8-7B5D65A1CDCD}" srcId="{F7C06280-E3B6-43BF-A8D2-7AD2019FA2F3}" destId="{A98AF470-0599-4B04-A7C4-F7CF20FC529E}" srcOrd="4" destOrd="0" parTransId="{E9F0D7E4-4543-4D10-8F16-272529A044A8}" sibTransId="{4C72B6AA-23E2-4D06-A8FD-B6514BA75D15}"/>
    <dgm:cxn modelId="{98C7E60F-3B5A-4D89-802F-95D6F7B9E8CA}" type="presOf" srcId="{E7DD1C73-B670-48E1-BF06-6C9600D94BAE}" destId="{28747A11-ED9F-4169-848D-562821BD2F63}" srcOrd="0" destOrd="0" presId="urn:microsoft.com/office/officeart/2008/layout/LinedList"/>
    <dgm:cxn modelId="{B9FA5315-1BF7-45A4-8C19-B46F41D62CFF}" srcId="{1D2428C5-CE03-4645-B680-10612486B7CD}" destId="{E775FBA8-AACB-489F-96DA-B923CBA42209}" srcOrd="0" destOrd="0" parTransId="{F5775934-9ED3-4AE5-B479-8FD92D4F76C9}" sibTransId="{21617137-E7DF-4F6D-82C6-00476FA3517A}"/>
    <dgm:cxn modelId="{7D13A832-B02C-4D37-A662-9FDFF5FD774C}" type="presOf" srcId="{1D2428C5-CE03-4645-B680-10612486B7CD}" destId="{A6218F35-29FE-4D75-8674-8FEBE7FFB400}" srcOrd="0" destOrd="0" presId="urn:microsoft.com/office/officeart/2008/layout/LinedList"/>
    <dgm:cxn modelId="{86EE8636-0238-4612-ACC9-FA8FC9D2ACA8}" srcId="{F7C06280-E3B6-43BF-A8D2-7AD2019FA2F3}" destId="{93E0284E-CA66-4BF5-A171-62825FC9745C}" srcOrd="3" destOrd="0" parTransId="{E5A4A1A4-55FE-4388-96D9-50AF468C71FF}" sibTransId="{CEA3AA4B-0F48-4F00-94DE-AB7E394E57F8}"/>
    <dgm:cxn modelId="{5FD01E5B-4A8E-4282-BDAE-9E5B54E268F4}" srcId="{F7C06280-E3B6-43BF-A8D2-7AD2019FA2F3}" destId="{E7DD1C73-B670-48E1-BF06-6C9600D94BAE}" srcOrd="5" destOrd="0" parTransId="{B51F93BA-A13A-4369-91F0-FC0F2EA2547A}" sibTransId="{0FC98379-204C-4BA5-AB5F-9B916D688A4E}"/>
    <dgm:cxn modelId="{C55D4762-BABF-4062-A2B7-23A8B31805CF}" type="presOf" srcId="{A98AF470-0599-4B04-A7C4-F7CF20FC529E}" destId="{186EAACC-120A-4732-920E-17A3A1098F54}" srcOrd="0" destOrd="0" presId="urn:microsoft.com/office/officeart/2008/layout/LinedList"/>
    <dgm:cxn modelId="{9F1D8866-F2CC-4BC4-A054-3849E498EC03}" type="presOf" srcId="{E775FBA8-AACB-489F-96DA-B923CBA42209}" destId="{6B003013-A162-4F6E-A61E-395C27B0E7B5}" srcOrd="0" destOrd="0" presId="urn:microsoft.com/office/officeart/2008/layout/LinedList"/>
    <dgm:cxn modelId="{4709ED46-D72A-4A98-A80D-8594F08AAD8D}" srcId="{F7C06280-E3B6-43BF-A8D2-7AD2019FA2F3}" destId="{7F577BE6-E5C1-4447-9840-3FF92A808EDB}" srcOrd="0" destOrd="0" parTransId="{8FD55627-AA9D-40DA-8497-408FB56008A5}" sibTransId="{29BA3BC7-B2A4-432D-BA51-440F4437927C}"/>
    <dgm:cxn modelId="{DC14D34D-5293-4D33-B0AA-5B4C27AC945A}" type="presOf" srcId="{05DB5221-32E7-4E56-9660-6B3BFCB2E64C}" destId="{5D7685A0-36A9-40BD-87AF-0EBBE26448DD}" srcOrd="0" destOrd="0" presId="urn:microsoft.com/office/officeart/2008/layout/LinedList"/>
    <dgm:cxn modelId="{2B62387A-D33B-4695-8F85-05615F16E90C}" type="presOf" srcId="{5B2CBED5-8690-4B86-BF14-9648D38182B0}" destId="{0D76F122-90BA-4763-95C5-1534ECD164A0}" srcOrd="0" destOrd="0" presId="urn:microsoft.com/office/officeart/2008/layout/LinedList"/>
    <dgm:cxn modelId="{1E74A985-0D3E-41ED-82A6-034905A749FA}" srcId="{7F577BE6-E5C1-4447-9840-3FF92A808EDB}" destId="{FB46B193-A74F-4E7E-BD62-CA3F39E4C04D}" srcOrd="0" destOrd="0" parTransId="{88928F04-01D1-4655-B161-93475D2CAC3A}" sibTransId="{A3B43E94-6730-40CF-8FC6-D6C00D56ED95}"/>
    <dgm:cxn modelId="{C646D98D-8111-421E-89FF-854AF7ACFF18}" type="presOf" srcId="{F7C06280-E3B6-43BF-A8D2-7AD2019FA2F3}" destId="{FD962461-AF6C-45FC-9F2D-8E8535EECDAC}" srcOrd="0" destOrd="0" presId="urn:microsoft.com/office/officeart/2008/layout/LinedList"/>
    <dgm:cxn modelId="{B09F62A3-1E77-4677-931A-E9970C88052E}" srcId="{5B2CBED5-8690-4B86-BF14-9648D38182B0}" destId="{05DB5221-32E7-4E56-9660-6B3BFCB2E64C}" srcOrd="0" destOrd="0" parTransId="{8C9F58B1-6BA9-4601-A643-35D4414E829B}" sibTransId="{2595D78A-3861-4082-A428-AB9BA25B2D88}"/>
    <dgm:cxn modelId="{BE9674B8-9990-4F08-AD94-B3A85A0F3E08}" type="presOf" srcId="{C94A0471-F8F1-49A6-B130-B09532E59CDB}" destId="{0E091A12-650B-4FEA-821A-976EEDFE38AC}" srcOrd="0" destOrd="0" presId="urn:microsoft.com/office/officeart/2008/layout/LinedList"/>
    <dgm:cxn modelId="{9613D9B9-2D68-4C2E-8936-327B371AB235}" type="presOf" srcId="{7F577BE6-E5C1-4447-9840-3FF92A808EDB}" destId="{2D15B54D-08D4-4536-B2B1-67BECB972D51}" srcOrd="0" destOrd="0" presId="urn:microsoft.com/office/officeart/2008/layout/LinedList"/>
    <dgm:cxn modelId="{A79976CF-370B-498C-9D01-BBBA8ED240BE}" srcId="{F7C06280-E3B6-43BF-A8D2-7AD2019FA2F3}" destId="{5B2CBED5-8690-4B86-BF14-9648D38182B0}" srcOrd="2" destOrd="0" parTransId="{24EBBC98-6319-4813-9A96-1F0D383230F0}" sibTransId="{AC655DD9-ABCD-40DF-ACF5-877F58B08E07}"/>
    <dgm:cxn modelId="{BC5C68D4-1468-4E5B-B344-6BD5AA32D12F}" srcId="{F7C06280-E3B6-43BF-A8D2-7AD2019FA2F3}" destId="{1D2428C5-CE03-4645-B680-10612486B7CD}" srcOrd="1" destOrd="0" parTransId="{33F8D8BF-8A84-4EF3-9657-DDD6B26B23ED}" sibTransId="{4F9DCBEF-43CE-472C-8F76-2FF6CFC039FE}"/>
    <dgm:cxn modelId="{9D708AD5-303A-4454-ADEA-4C81A73A693D}" type="presOf" srcId="{93E0284E-CA66-4BF5-A171-62825FC9745C}" destId="{D3D80209-17CE-498A-8B5D-D3B2005742AC}" srcOrd="0" destOrd="0" presId="urn:microsoft.com/office/officeart/2008/layout/LinedList"/>
    <dgm:cxn modelId="{564BF2D6-8B33-446E-920B-1ED603996793}" type="presOf" srcId="{C75B4077-C7F0-4B6C-B718-6A3E27D23414}" destId="{74D06B22-FAF9-4DFC-8215-6655463C7224}" srcOrd="0" destOrd="0" presId="urn:microsoft.com/office/officeart/2008/layout/LinedList"/>
    <dgm:cxn modelId="{B4E437D9-DBC5-402E-B37E-C0ED7C8F86ED}" srcId="{93E0284E-CA66-4BF5-A171-62825FC9745C}" destId="{C94A0471-F8F1-49A6-B130-B09532E59CDB}" srcOrd="0" destOrd="0" parTransId="{F9FCCAC0-3BA5-46E3-994B-4A3F40566C90}" sibTransId="{A3A688DE-850F-49CE-87C5-A37825542A6B}"/>
    <dgm:cxn modelId="{032AB8DE-2228-4570-A671-A2D32ADCE942}" srcId="{A98AF470-0599-4B04-A7C4-F7CF20FC529E}" destId="{143111F1-A8D2-4AFC-9871-3AA340E22698}" srcOrd="0" destOrd="0" parTransId="{D921AE2C-3B1B-4E3A-A54B-7A424FED98E6}" sibTransId="{68658BA9-A391-4D7E-AAA6-BE2BF04A0223}"/>
    <dgm:cxn modelId="{0A9096EE-3CD3-437C-AA1C-22F1CAB8CF6D}" srcId="{E7DD1C73-B670-48E1-BF06-6C9600D94BAE}" destId="{C75B4077-C7F0-4B6C-B718-6A3E27D23414}" srcOrd="0" destOrd="0" parTransId="{9EC85321-66B8-4CAA-8AC5-6F28EB708741}" sibTransId="{28DA625E-BDD0-45EE-AE80-50430CF82BFC}"/>
    <dgm:cxn modelId="{A519E7FD-B35B-4231-B3B1-0AC95D5B6EF9}" type="presOf" srcId="{FB46B193-A74F-4E7E-BD62-CA3F39E4C04D}" destId="{8CE5CB0A-163D-4E93-B3A3-49ECB640FC19}" srcOrd="0" destOrd="0" presId="urn:microsoft.com/office/officeart/2008/layout/LinedList"/>
    <dgm:cxn modelId="{C179C150-BE54-4D6A-A8EA-06CEF7FF88AC}" type="presParOf" srcId="{FD962461-AF6C-45FC-9F2D-8E8535EECDAC}" destId="{FFC0F779-DBC8-44B2-BC7A-3FCABABFD83A}" srcOrd="0" destOrd="0" presId="urn:microsoft.com/office/officeart/2008/layout/LinedList"/>
    <dgm:cxn modelId="{62297B27-9ADB-4FA5-BA52-0A6C4DCA7033}" type="presParOf" srcId="{FD962461-AF6C-45FC-9F2D-8E8535EECDAC}" destId="{3538F28D-C825-42F9-A72C-4A45B9926D28}" srcOrd="1" destOrd="0" presId="urn:microsoft.com/office/officeart/2008/layout/LinedList"/>
    <dgm:cxn modelId="{D8A76E06-72D4-4DFA-9932-2AC641A498FC}" type="presParOf" srcId="{3538F28D-C825-42F9-A72C-4A45B9926D28}" destId="{2D15B54D-08D4-4536-B2B1-67BECB972D51}" srcOrd="0" destOrd="0" presId="urn:microsoft.com/office/officeart/2008/layout/LinedList"/>
    <dgm:cxn modelId="{844F4EFA-958F-4B3F-9121-D591F671DBC5}" type="presParOf" srcId="{3538F28D-C825-42F9-A72C-4A45B9926D28}" destId="{A044C821-D6FC-409D-BAC8-38C8A6DDC7D5}" srcOrd="1" destOrd="0" presId="urn:microsoft.com/office/officeart/2008/layout/LinedList"/>
    <dgm:cxn modelId="{6F4E062C-C21D-4D2A-A889-FD37F27FA217}" type="presParOf" srcId="{A044C821-D6FC-409D-BAC8-38C8A6DDC7D5}" destId="{FE2FCDC6-C467-4F45-B9FF-DB173F1157D0}" srcOrd="0" destOrd="0" presId="urn:microsoft.com/office/officeart/2008/layout/LinedList"/>
    <dgm:cxn modelId="{B3360811-85B6-4E25-8B27-5730CB6A6D20}" type="presParOf" srcId="{A044C821-D6FC-409D-BAC8-38C8A6DDC7D5}" destId="{956E2DAF-A889-412B-A5E8-EBC2B0ABA20A}" srcOrd="1" destOrd="0" presId="urn:microsoft.com/office/officeart/2008/layout/LinedList"/>
    <dgm:cxn modelId="{CA0EA761-43FB-4AFB-B59C-ED2DA90AE828}" type="presParOf" srcId="{956E2DAF-A889-412B-A5E8-EBC2B0ABA20A}" destId="{D9078D89-D008-4205-9B70-43E68C414455}" srcOrd="0" destOrd="0" presId="urn:microsoft.com/office/officeart/2008/layout/LinedList"/>
    <dgm:cxn modelId="{F3A220C5-4D9C-40A5-AA83-4BEE544D1C6B}" type="presParOf" srcId="{956E2DAF-A889-412B-A5E8-EBC2B0ABA20A}" destId="{8CE5CB0A-163D-4E93-B3A3-49ECB640FC19}" srcOrd="1" destOrd="0" presId="urn:microsoft.com/office/officeart/2008/layout/LinedList"/>
    <dgm:cxn modelId="{EA63CF99-7476-4027-8538-9A35D703AB02}" type="presParOf" srcId="{956E2DAF-A889-412B-A5E8-EBC2B0ABA20A}" destId="{E3919FFD-3219-4508-A245-81E719F6E69F}" srcOrd="2" destOrd="0" presId="urn:microsoft.com/office/officeart/2008/layout/LinedList"/>
    <dgm:cxn modelId="{A19CE22E-F84D-4504-9C45-173A1249121D}" type="presParOf" srcId="{A044C821-D6FC-409D-BAC8-38C8A6DDC7D5}" destId="{6AAA1A5D-2BC3-45F9-9868-53F0BD0ED75F}" srcOrd="2" destOrd="0" presId="urn:microsoft.com/office/officeart/2008/layout/LinedList"/>
    <dgm:cxn modelId="{2CFB29AD-83CF-4E19-A748-CE9BF45B0D88}" type="presParOf" srcId="{A044C821-D6FC-409D-BAC8-38C8A6DDC7D5}" destId="{7DC0D199-C526-4EAA-8C44-91E7CB9A21D8}" srcOrd="3" destOrd="0" presId="urn:microsoft.com/office/officeart/2008/layout/LinedList"/>
    <dgm:cxn modelId="{5D5A7D6C-1296-4036-934E-067209A2B95E}" type="presParOf" srcId="{FD962461-AF6C-45FC-9F2D-8E8535EECDAC}" destId="{11EF705E-24D0-455D-B13D-363DAD830F44}" srcOrd="2" destOrd="0" presId="urn:microsoft.com/office/officeart/2008/layout/LinedList"/>
    <dgm:cxn modelId="{719E357E-7C5B-4DEF-BF69-94BD5672C8EF}" type="presParOf" srcId="{FD962461-AF6C-45FC-9F2D-8E8535EECDAC}" destId="{BF0C8375-2B96-4118-824D-378D64ED02A5}" srcOrd="3" destOrd="0" presId="urn:microsoft.com/office/officeart/2008/layout/LinedList"/>
    <dgm:cxn modelId="{DF07262D-DB59-4687-9DCA-0F52A17A95A1}" type="presParOf" srcId="{BF0C8375-2B96-4118-824D-378D64ED02A5}" destId="{A6218F35-29FE-4D75-8674-8FEBE7FFB400}" srcOrd="0" destOrd="0" presId="urn:microsoft.com/office/officeart/2008/layout/LinedList"/>
    <dgm:cxn modelId="{87CA14EF-E056-4C11-BA30-BE54E9A4D9C4}" type="presParOf" srcId="{BF0C8375-2B96-4118-824D-378D64ED02A5}" destId="{280B4B86-B4E7-43BA-BC4A-22C7905D8BD3}" srcOrd="1" destOrd="0" presId="urn:microsoft.com/office/officeart/2008/layout/LinedList"/>
    <dgm:cxn modelId="{CDC00A47-6CD3-4CE5-A9A8-9688BD373C2D}" type="presParOf" srcId="{280B4B86-B4E7-43BA-BC4A-22C7905D8BD3}" destId="{68A73EE6-5520-4866-9A75-9028FA2D49A5}" srcOrd="0" destOrd="0" presId="urn:microsoft.com/office/officeart/2008/layout/LinedList"/>
    <dgm:cxn modelId="{40243C0F-E9FA-4A9E-A441-330AF0D95BAC}" type="presParOf" srcId="{280B4B86-B4E7-43BA-BC4A-22C7905D8BD3}" destId="{47D63874-B8F2-41E2-8C26-7CD71C93F4C3}" srcOrd="1" destOrd="0" presId="urn:microsoft.com/office/officeart/2008/layout/LinedList"/>
    <dgm:cxn modelId="{31BB04D0-E261-4854-B281-51389E5945EB}" type="presParOf" srcId="{47D63874-B8F2-41E2-8C26-7CD71C93F4C3}" destId="{381F8C35-102D-470F-94B6-034BE779AA0A}" srcOrd="0" destOrd="0" presId="urn:microsoft.com/office/officeart/2008/layout/LinedList"/>
    <dgm:cxn modelId="{4A8F814E-55D7-4566-9CF1-F166F43AD1AB}" type="presParOf" srcId="{47D63874-B8F2-41E2-8C26-7CD71C93F4C3}" destId="{6B003013-A162-4F6E-A61E-395C27B0E7B5}" srcOrd="1" destOrd="0" presId="urn:microsoft.com/office/officeart/2008/layout/LinedList"/>
    <dgm:cxn modelId="{8716EC2E-5082-45AE-A2EB-4312DB76AF10}" type="presParOf" srcId="{47D63874-B8F2-41E2-8C26-7CD71C93F4C3}" destId="{3E684382-A067-41B8-8DF0-D7674779100C}" srcOrd="2" destOrd="0" presId="urn:microsoft.com/office/officeart/2008/layout/LinedList"/>
    <dgm:cxn modelId="{F77BFD1B-2EEB-4242-AA46-6FF1D8CD5A8C}" type="presParOf" srcId="{280B4B86-B4E7-43BA-BC4A-22C7905D8BD3}" destId="{C9F88E52-21C0-4224-B2A0-BBF7A99A15C8}" srcOrd="2" destOrd="0" presId="urn:microsoft.com/office/officeart/2008/layout/LinedList"/>
    <dgm:cxn modelId="{62B04FD7-4726-4AFE-85A9-FD392CB2E40B}" type="presParOf" srcId="{280B4B86-B4E7-43BA-BC4A-22C7905D8BD3}" destId="{93527484-9FF5-4310-923A-942C96ECC66A}" srcOrd="3" destOrd="0" presId="urn:microsoft.com/office/officeart/2008/layout/LinedList"/>
    <dgm:cxn modelId="{8444290D-CA19-40F6-96FA-E9A9E1E72566}" type="presParOf" srcId="{FD962461-AF6C-45FC-9F2D-8E8535EECDAC}" destId="{7BB4E09D-1C0E-444A-B6C4-E738B25B8F16}" srcOrd="4" destOrd="0" presId="urn:microsoft.com/office/officeart/2008/layout/LinedList"/>
    <dgm:cxn modelId="{1E1529AB-EAE1-457A-A3E3-37226ABB7206}" type="presParOf" srcId="{FD962461-AF6C-45FC-9F2D-8E8535EECDAC}" destId="{2A598996-0D16-4C40-9C81-A5B48185E9C7}" srcOrd="5" destOrd="0" presId="urn:microsoft.com/office/officeart/2008/layout/LinedList"/>
    <dgm:cxn modelId="{A289122F-DE63-4A19-A3E9-80B7ED4BDD7F}" type="presParOf" srcId="{2A598996-0D16-4C40-9C81-A5B48185E9C7}" destId="{0D76F122-90BA-4763-95C5-1534ECD164A0}" srcOrd="0" destOrd="0" presId="urn:microsoft.com/office/officeart/2008/layout/LinedList"/>
    <dgm:cxn modelId="{B9FC6380-0EAA-4597-A06F-021CA7D766CF}" type="presParOf" srcId="{2A598996-0D16-4C40-9C81-A5B48185E9C7}" destId="{8467B469-E58A-4338-8A1D-28F2DAC95753}" srcOrd="1" destOrd="0" presId="urn:microsoft.com/office/officeart/2008/layout/LinedList"/>
    <dgm:cxn modelId="{DAFE3E1D-B4E1-4F6D-99D6-6BE2A6031E62}" type="presParOf" srcId="{8467B469-E58A-4338-8A1D-28F2DAC95753}" destId="{99E40295-CE4D-4DCD-A965-D23F6B83325B}" srcOrd="0" destOrd="0" presId="urn:microsoft.com/office/officeart/2008/layout/LinedList"/>
    <dgm:cxn modelId="{E7590E74-71FB-47B4-A485-00CDA6084E64}" type="presParOf" srcId="{8467B469-E58A-4338-8A1D-28F2DAC95753}" destId="{DA848248-C346-4F06-8D6F-385F8CD583DE}" srcOrd="1" destOrd="0" presId="urn:microsoft.com/office/officeart/2008/layout/LinedList"/>
    <dgm:cxn modelId="{D793B508-1091-4A35-BBD3-70F8A6CEDC40}" type="presParOf" srcId="{DA848248-C346-4F06-8D6F-385F8CD583DE}" destId="{101747F3-2F0B-4BAA-8C6E-A13BBA3641D4}" srcOrd="0" destOrd="0" presId="urn:microsoft.com/office/officeart/2008/layout/LinedList"/>
    <dgm:cxn modelId="{E0F61406-52C6-4D03-AFCC-17988F17EBCD}" type="presParOf" srcId="{DA848248-C346-4F06-8D6F-385F8CD583DE}" destId="{5D7685A0-36A9-40BD-87AF-0EBBE26448DD}" srcOrd="1" destOrd="0" presId="urn:microsoft.com/office/officeart/2008/layout/LinedList"/>
    <dgm:cxn modelId="{C4267C48-FA33-4438-A072-7C6687F17C05}" type="presParOf" srcId="{DA848248-C346-4F06-8D6F-385F8CD583DE}" destId="{D99DE155-BC4D-41F5-BF7E-FDD9357DD7A8}" srcOrd="2" destOrd="0" presId="urn:microsoft.com/office/officeart/2008/layout/LinedList"/>
    <dgm:cxn modelId="{DE9A113D-A81C-45F5-BC3C-6B2C9A1469A2}" type="presParOf" srcId="{8467B469-E58A-4338-8A1D-28F2DAC95753}" destId="{8C8BA15F-EDAF-4C59-ABD8-C445D5C9D8A4}" srcOrd="2" destOrd="0" presId="urn:microsoft.com/office/officeart/2008/layout/LinedList"/>
    <dgm:cxn modelId="{BC197C77-1D86-451E-934B-40B89FD33F5C}" type="presParOf" srcId="{8467B469-E58A-4338-8A1D-28F2DAC95753}" destId="{BF31B257-5CB9-4652-9F26-F891C3322358}" srcOrd="3" destOrd="0" presId="urn:microsoft.com/office/officeart/2008/layout/LinedList"/>
    <dgm:cxn modelId="{9D3DEF3B-0986-495E-94AD-F49C93C5469C}" type="presParOf" srcId="{FD962461-AF6C-45FC-9F2D-8E8535EECDAC}" destId="{D7168B04-18D7-4D78-BE09-121E693B4C96}" srcOrd="6" destOrd="0" presId="urn:microsoft.com/office/officeart/2008/layout/LinedList"/>
    <dgm:cxn modelId="{710A9750-55FA-4B2B-8DB0-817BDFC6E98C}" type="presParOf" srcId="{FD962461-AF6C-45FC-9F2D-8E8535EECDAC}" destId="{995F0B28-AB31-4D9C-B086-99F42072ABDE}" srcOrd="7" destOrd="0" presId="urn:microsoft.com/office/officeart/2008/layout/LinedList"/>
    <dgm:cxn modelId="{736C31F3-91BB-4987-A8B8-9DA556A077C9}" type="presParOf" srcId="{995F0B28-AB31-4D9C-B086-99F42072ABDE}" destId="{D3D80209-17CE-498A-8B5D-D3B2005742AC}" srcOrd="0" destOrd="0" presId="urn:microsoft.com/office/officeart/2008/layout/LinedList"/>
    <dgm:cxn modelId="{7201958C-F8B4-4DCD-8E3F-A427B4A50F13}" type="presParOf" srcId="{995F0B28-AB31-4D9C-B086-99F42072ABDE}" destId="{B47DA426-8514-46D3-B670-0044DEB2CFCF}" srcOrd="1" destOrd="0" presId="urn:microsoft.com/office/officeart/2008/layout/LinedList"/>
    <dgm:cxn modelId="{D2E2E45E-B2A9-41BD-8B77-75E32DF85684}" type="presParOf" srcId="{B47DA426-8514-46D3-B670-0044DEB2CFCF}" destId="{3C7A522F-D5F5-4D75-95BD-AF009CA4F2D4}" srcOrd="0" destOrd="0" presId="urn:microsoft.com/office/officeart/2008/layout/LinedList"/>
    <dgm:cxn modelId="{AA24211E-610D-4AF0-B67A-4DAD4A98CA15}" type="presParOf" srcId="{B47DA426-8514-46D3-B670-0044DEB2CFCF}" destId="{3A73EEC8-771E-438A-8875-64AFD8C2B249}" srcOrd="1" destOrd="0" presId="urn:microsoft.com/office/officeart/2008/layout/LinedList"/>
    <dgm:cxn modelId="{C0F41D80-037C-4B83-8AAC-0083FF8540AC}" type="presParOf" srcId="{3A73EEC8-771E-438A-8875-64AFD8C2B249}" destId="{963FA45E-ECCF-4E5F-BFB8-ECFB7F28099D}" srcOrd="0" destOrd="0" presId="urn:microsoft.com/office/officeart/2008/layout/LinedList"/>
    <dgm:cxn modelId="{AB68DFFF-FE06-44CC-9F3C-7DD093160FDB}" type="presParOf" srcId="{3A73EEC8-771E-438A-8875-64AFD8C2B249}" destId="{0E091A12-650B-4FEA-821A-976EEDFE38AC}" srcOrd="1" destOrd="0" presId="urn:microsoft.com/office/officeart/2008/layout/LinedList"/>
    <dgm:cxn modelId="{3BC24649-02EB-446A-AA4D-E9254F4FD487}" type="presParOf" srcId="{3A73EEC8-771E-438A-8875-64AFD8C2B249}" destId="{B09763B7-163B-47FE-8346-9C5607CC075E}" srcOrd="2" destOrd="0" presId="urn:microsoft.com/office/officeart/2008/layout/LinedList"/>
    <dgm:cxn modelId="{9469A264-4AD5-409B-BAEF-E1E58ED490E2}" type="presParOf" srcId="{B47DA426-8514-46D3-B670-0044DEB2CFCF}" destId="{DEB1ABCB-B850-43F4-A40E-FB3D7D563F88}" srcOrd="2" destOrd="0" presId="urn:microsoft.com/office/officeart/2008/layout/LinedList"/>
    <dgm:cxn modelId="{2ECAE457-6D71-4FA7-A98E-0114B668EC35}" type="presParOf" srcId="{B47DA426-8514-46D3-B670-0044DEB2CFCF}" destId="{C1F5CB0B-CE55-4E44-9025-FEAA6EA2F76D}" srcOrd="3" destOrd="0" presId="urn:microsoft.com/office/officeart/2008/layout/LinedList"/>
    <dgm:cxn modelId="{8C66435E-EAE2-4E0F-9F16-7F34BBECF337}" type="presParOf" srcId="{FD962461-AF6C-45FC-9F2D-8E8535EECDAC}" destId="{70ACC3B3-1ECC-4725-82BA-9CC5416AB6D3}" srcOrd="8" destOrd="0" presId="urn:microsoft.com/office/officeart/2008/layout/LinedList"/>
    <dgm:cxn modelId="{17297510-CE9C-4DF4-82E6-109554DDD01B}" type="presParOf" srcId="{FD962461-AF6C-45FC-9F2D-8E8535EECDAC}" destId="{1F7F543E-8050-4798-88EF-EB3CB9E4D12C}" srcOrd="9" destOrd="0" presId="urn:microsoft.com/office/officeart/2008/layout/LinedList"/>
    <dgm:cxn modelId="{3C456210-508E-4AC1-AEF1-9AAF324577AD}" type="presParOf" srcId="{1F7F543E-8050-4798-88EF-EB3CB9E4D12C}" destId="{186EAACC-120A-4732-920E-17A3A1098F54}" srcOrd="0" destOrd="0" presId="urn:microsoft.com/office/officeart/2008/layout/LinedList"/>
    <dgm:cxn modelId="{1B457C9D-C192-481B-9028-9064ED5D454F}" type="presParOf" srcId="{1F7F543E-8050-4798-88EF-EB3CB9E4D12C}" destId="{05A895F6-C18F-42DD-9A4D-FD2CDB043D23}" srcOrd="1" destOrd="0" presId="urn:microsoft.com/office/officeart/2008/layout/LinedList"/>
    <dgm:cxn modelId="{155E5CB0-A047-4B61-8ECB-ADB1691C41BC}" type="presParOf" srcId="{05A895F6-C18F-42DD-9A4D-FD2CDB043D23}" destId="{8A50B02A-5870-4770-8071-796712B0795B}" srcOrd="0" destOrd="0" presId="urn:microsoft.com/office/officeart/2008/layout/LinedList"/>
    <dgm:cxn modelId="{A7005A0E-BF66-4856-B7B0-7C1C6945F703}" type="presParOf" srcId="{05A895F6-C18F-42DD-9A4D-FD2CDB043D23}" destId="{B47BB7FB-B523-413D-9CBE-A53C411914F6}" srcOrd="1" destOrd="0" presId="urn:microsoft.com/office/officeart/2008/layout/LinedList"/>
    <dgm:cxn modelId="{1C6A69EF-B32E-4254-86CB-A1DEF92D38F5}" type="presParOf" srcId="{B47BB7FB-B523-413D-9CBE-A53C411914F6}" destId="{9CC85AC9-7933-42BD-90C9-59851E11AFB4}" srcOrd="0" destOrd="0" presId="urn:microsoft.com/office/officeart/2008/layout/LinedList"/>
    <dgm:cxn modelId="{1CE06DEA-ED8E-4BD4-BCE5-48BADBB3E33E}" type="presParOf" srcId="{B47BB7FB-B523-413D-9CBE-A53C411914F6}" destId="{CB948C40-3778-4D98-8BAE-FFB4D78495C6}" srcOrd="1" destOrd="0" presId="urn:microsoft.com/office/officeart/2008/layout/LinedList"/>
    <dgm:cxn modelId="{B334627A-87B6-4CEB-AF01-F894BE8A7F91}" type="presParOf" srcId="{B47BB7FB-B523-413D-9CBE-A53C411914F6}" destId="{9940CA88-CFAF-4720-A33F-CD1A3B643836}" srcOrd="2" destOrd="0" presId="urn:microsoft.com/office/officeart/2008/layout/LinedList"/>
    <dgm:cxn modelId="{AF8EBECF-825C-4AF6-9285-18C1C450DA52}" type="presParOf" srcId="{05A895F6-C18F-42DD-9A4D-FD2CDB043D23}" destId="{09FFFD7F-F327-4185-BBD7-23282BC98C25}" srcOrd="2" destOrd="0" presId="urn:microsoft.com/office/officeart/2008/layout/LinedList"/>
    <dgm:cxn modelId="{CB8A3C17-1E75-4881-9593-080D12356C13}" type="presParOf" srcId="{05A895F6-C18F-42DD-9A4D-FD2CDB043D23}" destId="{2A4CC67E-1F22-4C19-A68D-22F9D49E773F}" srcOrd="3" destOrd="0" presId="urn:microsoft.com/office/officeart/2008/layout/LinedList"/>
    <dgm:cxn modelId="{C6B86C91-9336-4215-992B-2E39CDD03954}" type="presParOf" srcId="{FD962461-AF6C-45FC-9F2D-8E8535EECDAC}" destId="{E58C93E1-C133-4CB4-984C-05A5AA5ABEA8}" srcOrd="10" destOrd="0" presId="urn:microsoft.com/office/officeart/2008/layout/LinedList"/>
    <dgm:cxn modelId="{1BACB1F4-3E24-4A6E-B3E2-6F5500400703}" type="presParOf" srcId="{FD962461-AF6C-45FC-9F2D-8E8535EECDAC}" destId="{6857BAF2-9A68-490C-B78D-F9AE8DA69B60}" srcOrd="11" destOrd="0" presId="urn:microsoft.com/office/officeart/2008/layout/LinedList"/>
    <dgm:cxn modelId="{52392B5B-15AC-4CCB-BB74-D906DF147284}" type="presParOf" srcId="{6857BAF2-9A68-490C-B78D-F9AE8DA69B60}" destId="{28747A11-ED9F-4169-848D-562821BD2F63}" srcOrd="0" destOrd="0" presId="urn:microsoft.com/office/officeart/2008/layout/LinedList"/>
    <dgm:cxn modelId="{3D4ADFD1-17C0-4C76-B03E-C55C605FCF56}" type="presParOf" srcId="{6857BAF2-9A68-490C-B78D-F9AE8DA69B60}" destId="{8D0C7048-D6D3-4407-82AD-259655BF0D3A}" srcOrd="1" destOrd="0" presId="urn:microsoft.com/office/officeart/2008/layout/LinedList"/>
    <dgm:cxn modelId="{D4903353-615D-4C28-ACC1-C5E97ACC5196}" type="presParOf" srcId="{8D0C7048-D6D3-4407-82AD-259655BF0D3A}" destId="{2C3427E0-34B7-44FC-9AC3-223764FD3589}" srcOrd="0" destOrd="0" presId="urn:microsoft.com/office/officeart/2008/layout/LinedList"/>
    <dgm:cxn modelId="{59972709-CAAB-4AC3-AB42-7776C5747FAD}" type="presParOf" srcId="{8D0C7048-D6D3-4407-82AD-259655BF0D3A}" destId="{BE0D913B-F875-4752-A0CC-E49E003D876C}" srcOrd="1" destOrd="0" presId="urn:microsoft.com/office/officeart/2008/layout/LinedList"/>
    <dgm:cxn modelId="{0262D5E3-B266-43CB-B9F0-983A11BD382E}" type="presParOf" srcId="{BE0D913B-F875-4752-A0CC-E49E003D876C}" destId="{D906F2C4-BBC0-4E06-8260-C425C1DEC434}" srcOrd="0" destOrd="0" presId="urn:microsoft.com/office/officeart/2008/layout/LinedList"/>
    <dgm:cxn modelId="{512F2AE2-E39B-4C87-83CD-D8F4F1C6E9CC}" type="presParOf" srcId="{BE0D913B-F875-4752-A0CC-E49E003D876C}" destId="{74D06B22-FAF9-4DFC-8215-6655463C7224}" srcOrd="1" destOrd="0" presId="urn:microsoft.com/office/officeart/2008/layout/LinedList"/>
    <dgm:cxn modelId="{7A240A59-D5DC-4BFC-B829-08257435B801}" type="presParOf" srcId="{BE0D913B-F875-4752-A0CC-E49E003D876C}" destId="{311AE204-40F6-4EDF-BB8D-E48A3D6FEB13}" srcOrd="2" destOrd="0" presId="urn:microsoft.com/office/officeart/2008/layout/LinedList"/>
    <dgm:cxn modelId="{A4C2DA2E-E6BF-4E67-B361-C6C394A05A38}" type="presParOf" srcId="{8D0C7048-D6D3-4407-82AD-259655BF0D3A}" destId="{1BF2DEBD-576C-482E-990B-9FDD4614DCE8}" srcOrd="2" destOrd="0" presId="urn:microsoft.com/office/officeart/2008/layout/LinedList"/>
    <dgm:cxn modelId="{11D283D4-EF8B-4D4F-9497-EBDDC60D2B58}" type="presParOf" srcId="{8D0C7048-D6D3-4407-82AD-259655BF0D3A}" destId="{348AA257-0ABF-42C8-A560-15EC7892B1E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0CF69-9CDE-46B6-98B6-DE5FF25F3FBA}">
      <dsp:nvSpPr>
        <dsp:cNvPr id="0" name=""/>
        <dsp:cNvSpPr/>
      </dsp:nvSpPr>
      <dsp:spPr>
        <a:xfrm>
          <a:off x="266880" y="687211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BB830-044D-44A3-9817-8A48BBD4CEE0}">
      <dsp:nvSpPr>
        <dsp:cNvPr id="0" name=""/>
        <dsp:cNvSpPr/>
      </dsp:nvSpPr>
      <dsp:spPr>
        <a:xfrm>
          <a:off x="442837" y="863168"/>
          <a:ext cx="473730" cy="473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0AEE-9CC6-421A-A2DE-FEEE8241822E}">
      <dsp:nvSpPr>
        <dsp:cNvPr id="0" name=""/>
        <dsp:cNvSpPr/>
      </dsp:nvSpPr>
      <dsp:spPr>
        <a:xfrm>
          <a:off x="2944" y="1770024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Data Cleaning</a:t>
          </a:r>
        </a:p>
        <a:p>
          <a:pPr marL="0" lvl="0" indent="0" algn="ctr" defTabSz="622300"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remove noise</a:t>
          </a:r>
          <a:br>
            <a:rPr lang="en-US" sz="1400" kern="1200" dirty="0"/>
          </a:br>
          <a:endParaRPr lang="en-US" sz="1400" b="1" kern="1200" dirty="0"/>
        </a:p>
      </dsp:txBody>
      <dsp:txXfrm>
        <a:off x="2944" y="1770024"/>
        <a:ext cx="1353515" cy="1050676"/>
      </dsp:txXfrm>
    </dsp:sp>
    <dsp:sp modelId="{77CB2DC1-03BE-4B3D-81DC-B4AA6109B64B}">
      <dsp:nvSpPr>
        <dsp:cNvPr id="0" name=""/>
        <dsp:cNvSpPr/>
      </dsp:nvSpPr>
      <dsp:spPr>
        <a:xfrm>
          <a:off x="1857261" y="687211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EC3A6-DE1E-487A-9E7A-609BCE7DF6CA}">
      <dsp:nvSpPr>
        <dsp:cNvPr id="0" name=""/>
        <dsp:cNvSpPr/>
      </dsp:nvSpPr>
      <dsp:spPr>
        <a:xfrm>
          <a:off x="2033218" y="863168"/>
          <a:ext cx="473730" cy="473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CCDB8-8D0C-4209-B291-AA563504A5E5}">
      <dsp:nvSpPr>
        <dsp:cNvPr id="0" name=""/>
        <dsp:cNvSpPr/>
      </dsp:nvSpPr>
      <dsp:spPr>
        <a:xfrm>
          <a:off x="1593325" y="1770024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Data Integration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dirty="0"/>
            <a:t>From multiple Sources</a:t>
          </a:r>
        </a:p>
      </dsp:txBody>
      <dsp:txXfrm>
        <a:off x="1593325" y="1770024"/>
        <a:ext cx="1353515" cy="1050676"/>
      </dsp:txXfrm>
    </dsp:sp>
    <dsp:sp modelId="{1C17E9BD-5445-436E-BC1F-FB7B0ACE3762}">
      <dsp:nvSpPr>
        <dsp:cNvPr id="0" name=""/>
        <dsp:cNvSpPr/>
      </dsp:nvSpPr>
      <dsp:spPr>
        <a:xfrm>
          <a:off x="3447642" y="687211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C1E83-DF84-4AE3-85AF-1CBEE4D3E7EE}">
      <dsp:nvSpPr>
        <dsp:cNvPr id="0" name=""/>
        <dsp:cNvSpPr/>
      </dsp:nvSpPr>
      <dsp:spPr>
        <a:xfrm>
          <a:off x="3623599" y="863168"/>
          <a:ext cx="473730" cy="473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2C959-580E-47A6-9212-258EB2E45DDC}">
      <dsp:nvSpPr>
        <dsp:cNvPr id="0" name=""/>
        <dsp:cNvSpPr/>
      </dsp:nvSpPr>
      <dsp:spPr>
        <a:xfrm>
          <a:off x="3183706" y="1770024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Data Selection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data relevant to the analysis task</a:t>
          </a:r>
          <a:br>
            <a:rPr lang="en-US" sz="1400" kern="1200" dirty="0"/>
          </a:br>
          <a:endParaRPr lang="en-US" sz="1400" b="1" kern="1200" dirty="0"/>
        </a:p>
      </dsp:txBody>
      <dsp:txXfrm>
        <a:off x="3183706" y="1770024"/>
        <a:ext cx="1353515" cy="1050676"/>
      </dsp:txXfrm>
    </dsp:sp>
    <dsp:sp modelId="{150DF271-3DB3-476C-A18F-B760E2BA3486}">
      <dsp:nvSpPr>
        <dsp:cNvPr id="0" name=""/>
        <dsp:cNvSpPr/>
      </dsp:nvSpPr>
      <dsp:spPr>
        <a:xfrm>
          <a:off x="5038023" y="687211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CB42A-EDDC-4CE5-9EC6-600EC61E8E30}">
      <dsp:nvSpPr>
        <dsp:cNvPr id="0" name=""/>
        <dsp:cNvSpPr/>
      </dsp:nvSpPr>
      <dsp:spPr>
        <a:xfrm>
          <a:off x="5213980" y="863168"/>
          <a:ext cx="473730" cy="473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7937E-346C-4D1A-9BA2-CC95E301F16C}">
      <dsp:nvSpPr>
        <dsp:cNvPr id="0" name=""/>
        <dsp:cNvSpPr/>
      </dsp:nvSpPr>
      <dsp:spPr>
        <a:xfrm>
          <a:off x="4774087" y="1770024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Data Transformation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into forms appropriate for mining </a:t>
          </a:r>
          <a:br>
            <a:rPr lang="en-US" sz="1400" kern="1200" dirty="0"/>
          </a:br>
          <a:endParaRPr lang="en-US" sz="1400" b="0" kern="1200" dirty="0"/>
        </a:p>
      </dsp:txBody>
      <dsp:txXfrm>
        <a:off x="4774087" y="1770024"/>
        <a:ext cx="1353515" cy="1050676"/>
      </dsp:txXfrm>
    </dsp:sp>
    <dsp:sp modelId="{E5057F8D-F9A7-4015-B794-1891BEF20957}">
      <dsp:nvSpPr>
        <dsp:cNvPr id="0" name=""/>
        <dsp:cNvSpPr/>
      </dsp:nvSpPr>
      <dsp:spPr>
        <a:xfrm>
          <a:off x="1062070" y="3159079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A5905-5EFB-4325-AF34-5634D30F5709}">
      <dsp:nvSpPr>
        <dsp:cNvPr id="0" name=""/>
        <dsp:cNvSpPr/>
      </dsp:nvSpPr>
      <dsp:spPr>
        <a:xfrm>
          <a:off x="1238027" y="3335036"/>
          <a:ext cx="473730" cy="4737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EC1E6-B8CA-48B1-8A1E-46D619D1D680}">
      <dsp:nvSpPr>
        <dsp:cNvPr id="0" name=""/>
        <dsp:cNvSpPr/>
      </dsp:nvSpPr>
      <dsp:spPr>
        <a:xfrm>
          <a:off x="798135" y="4241891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Data Mining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extract data patterns</a:t>
          </a:r>
          <a:br>
            <a:rPr lang="en-US" sz="1400" kern="1200" dirty="0"/>
          </a:br>
          <a:endParaRPr lang="en-US" sz="1400" b="1" kern="1200" dirty="0"/>
        </a:p>
      </dsp:txBody>
      <dsp:txXfrm>
        <a:off x="798135" y="4241891"/>
        <a:ext cx="1353515" cy="1050676"/>
      </dsp:txXfrm>
    </dsp:sp>
    <dsp:sp modelId="{DC2B9258-9A24-42ED-9D21-288660259EB3}">
      <dsp:nvSpPr>
        <dsp:cNvPr id="0" name=""/>
        <dsp:cNvSpPr/>
      </dsp:nvSpPr>
      <dsp:spPr>
        <a:xfrm>
          <a:off x="2652451" y="3159079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62308-FB8F-4CAE-A7F6-B01D2ADB112E}">
      <dsp:nvSpPr>
        <dsp:cNvPr id="0" name=""/>
        <dsp:cNvSpPr/>
      </dsp:nvSpPr>
      <dsp:spPr>
        <a:xfrm>
          <a:off x="2828408" y="3335036"/>
          <a:ext cx="473730" cy="4737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56FE3-C6B5-496E-ACFE-BA5D66397E53}">
      <dsp:nvSpPr>
        <dsp:cNvPr id="0" name=""/>
        <dsp:cNvSpPr/>
      </dsp:nvSpPr>
      <dsp:spPr>
        <a:xfrm>
          <a:off x="2388516" y="4241891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Pattern Evaluation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interestingness measures</a:t>
          </a:r>
          <a:br>
            <a:rPr lang="en-US" sz="1400" kern="1200" dirty="0"/>
          </a:br>
          <a:endParaRPr lang="en-US" sz="1400" b="1" kern="1200" dirty="0"/>
        </a:p>
      </dsp:txBody>
      <dsp:txXfrm>
        <a:off x="2388516" y="4241891"/>
        <a:ext cx="1353515" cy="1050676"/>
      </dsp:txXfrm>
    </dsp:sp>
    <dsp:sp modelId="{2FB4D3EB-E77B-4875-A3F2-3345BD722532}">
      <dsp:nvSpPr>
        <dsp:cNvPr id="0" name=""/>
        <dsp:cNvSpPr/>
      </dsp:nvSpPr>
      <dsp:spPr>
        <a:xfrm>
          <a:off x="4242832" y="3159079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36721-F807-4416-9250-33EE65FD9064}">
      <dsp:nvSpPr>
        <dsp:cNvPr id="0" name=""/>
        <dsp:cNvSpPr/>
      </dsp:nvSpPr>
      <dsp:spPr>
        <a:xfrm>
          <a:off x="4418789" y="3335036"/>
          <a:ext cx="473730" cy="4737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50202-CE66-4024-A808-3504C0CF274E}">
      <dsp:nvSpPr>
        <dsp:cNvPr id="0" name=""/>
        <dsp:cNvSpPr/>
      </dsp:nvSpPr>
      <dsp:spPr>
        <a:xfrm>
          <a:off x="3978897" y="4241891"/>
          <a:ext cx="1353515" cy="105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Knowledge Presentation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visualization</a:t>
          </a:r>
          <a:br>
            <a:rPr lang="en-US" sz="1400" kern="1200" dirty="0"/>
          </a:br>
          <a:r>
            <a:rPr lang="en-US" sz="1400" kern="1200" dirty="0"/>
            <a:t>to users</a:t>
          </a:r>
          <a:endParaRPr lang="en-US" sz="1400" b="0" kern="1200" dirty="0"/>
        </a:p>
      </dsp:txBody>
      <dsp:txXfrm>
        <a:off x="3978897" y="4241891"/>
        <a:ext cx="1353515" cy="1050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F42AA-6184-4C47-9D2B-B3F0D419E85C}">
      <dsp:nvSpPr>
        <dsp:cNvPr id="0" name=""/>
        <dsp:cNvSpPr/>
      </dsp:nvSpPr>
      <dsp:spPr>
        <a:xfrm>
          <a:off x="0" y="236637"/>
          <a:ext cx="6513603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08280" rIns="5055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Having incorrect attribute values (e.g., by choosing the default value “January 1” </a:t>
          </a:r>
          <a:r>
            <a:rPr lang="en-US" sz="1800" kern="1200" dirty="0"/>
            <a:t>displayed</a:t>
          </a:r>
          <a:r>
            <a:rPr lang="en-US" sz="1600" kern="1200" dirty="0"/>
            <a:t> for birthday )</a:t>
          </a:r>
        </a:p>
      </dsp:txBody>
      <dsp:txXfrm>
        <a:off x="0" y="236637"/>
        <a:ext cx="6513603" cy="803250"/>
      </dsp:txXfrm>
    </dsp:sp>
    <dsp:sp modelId="{D190B1C3-0E52-4FC4-A08B-527E0EB6BED6}">
      <dsp:nvSpPr>
        <dsp:cNvPr id="0" name=""/>
        <dsp:cNvSpPr/>
      </dsp:nvSpPr>
      <dsp:spPr>
        <a:xfrm>
          <a:off x="325680" y="89037"/>
          <a:ext cx="4559522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Inaccurate data </a:t>
          </a:r>
        </a:p>
      </dsp:txBody>
      <dsp:txXfrm>
        <a:off x="340090" y="103447"/>
        <a:ext cx="4530702" cy="266380"/>
      </dsp:txXfrm>
    </dsp:sp>
    <dsp:sp modelId="{AA122814-7034-4C26-8A8A-6B1BB761D6F3}">
      <dsp:nvSpPr>
        <dsp:cNvPr id="0" name=""/>
        <dsp:cNvSpPr/>
      </dsp:nvSpPr>
      <dsp:spPr>
        <a:xfrm>
          <a:off x="0" y="1241487"/>
          <a:ext cx="6513603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08280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Missing data (may not always be available or of interest)</a:t>
          </a:r>
        </a:p>
      </dsp:txBody>
      <dsp:txXfrm>
        <a:off x="0" y="1241487"/>
        <a:ext cx="6513603" cy="598500"/>
      </dsp:txXfrm>
    </dsp:sp>
    <dsp:sp modelId="{3667F203-472F-49A3-AB9C-B4DE655FD25C}">
      <dsp:nvSpPr>
        <dsp:cNvPr id="0" name=""/>
        <dsp:cNvSpPr/>
      </dsp:nvSpPr>
      <dsp:spPr>
        <a:xfrm>
          <a:off x="325680" y="1093887"/>
          <a:ext cx="4559522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Incomplete data </a:t>
          </a:r>
        </a:p>
      </dsp:txBody>
      <dsp:txXfrm>
        <a:off x="340090" y="1108297"/>
        <a:ext cx="4530702" cy="266380"/>
      </dsp:txXfrm>
    </dsp:sp>
    <dsp:sp modelId="{C7DBB24D-2F1B-43CF-BEE6-B7C8DF04A3CC}">
      <dsp:nvSpPr>
        <dsp:cNvPr id="0" name=""/>
        <dsp:cNvSpPr/>
      </dsp:nvSpPr>
      <dsp:spPr>
        <a:xfrm>
          <a:off x="0" y="2041587"/>
          <a:ext cx="65136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08280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different assessments of the quality depends on the intended use of the data </a:t>
          </a:r>
        </a:p>
      </dsp:txBody>
      <dsp:txXfrm>
        <a:off x="0" y="2041587"/>
        <a:ext cx="6513603" cy="850500"/>
      </dsp:txXfrm>
    </dsp:sp>
    <dsp:sp modelId="{949DC4C3-19C7-4FBB-9771-02D3F3B21103}">
      <dsp:nvSpPr>
        <dsp:cNvPr id="0" name=""/>
        <dsp:cNvSpPr/>
      </dsp:nvSpPr>
      <dsp:spPr>
        <a:xfrm>
          <a:off x="325680" y="1893987"/>
          <a:ext cx="4559522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Inconsistent data </a:t>
          </a:r>
        </a:p>
      </dsp:txBody>
      <dsp:txXfrm>
        <a:off x="340090" y="1908397"/>
        <a:ext cx="4530702" cy="266380"/>
      </dsp:txXfrm>
    </dsp:sp>
    <dsp:sp modelId="{145B4932-CE5B-43E5-9417-F09ABE849675}">
      <dsp:nvSpPr>
        <dsp:cNvPr id="0" name=""/>
        <dsp:cNvSpPr/>
      </dsp:nvSpPr>
      <dsp:spPr>
        <a:xfrm>
          <a:off x="0" y="3093688"/>
          <a:ext cx="65136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08280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(e.g. month-end data are not updated in a timely fashion has a negative impact on the data quality. )</a:t>
          </a:r>
        </a:p>
      </dsp:txBody>
      <dsp:txXfrm>
        <a:off x="0" y="3093688"/>
        <a:ext cx="6513603" cy="850500"/>
      </dsp:txXfrm>
    </dsp:sp>
    <dsp:sp modelId="{F2C4231C-274C-4657-BF31-D67EC6A2BBC8}">
      <dsp:nvSpPr>
        <dsp:cNvPr id="0" name=""/>
        <dsp:cNvSpPr/>
      </dsp:nvSpPr>
      <dsp:spPr>
        <a:xfrm>
          <a:off x="325680" y="2946088"/>
          <a:ext cx="4559522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Timeliness </a:t>
          </a:r>
        </a:p>
      </dsp:txBody>
      <dsp:txXfrm>
        <a:off x="340090" y="2960498"/>
        <a:ext cx="4530702" cy="266380"/>
      </dsp:txXfrm>
    </dsp:sp>
    <dsp:sp modelId="{35D8D119-2A23-47DA-B2A7-3138726983AA}">
      <dsp:nvSpPr>
        <dsp:cNvPr id="0" name=""/>
        <dsp:cNvSpPr/>
      </dsp:nvSpPr>
      <dsp:spPr>
        <a:xfrm>
          <a:off x="0" y="4145788"/>
          <a:ext cx="6513603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08280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reflects how much the data are trusted by users </a:t>
          </a:r>
        </a:p>
      </dsp:txBody>
      <dsp:txXfrm>
        <a:off x="0" y="4145788"/>
        <a:ext cx="6513603" cy="598500"/>
      </dsp:txXfrm>
    </dsp:sp>
    <dsp:sp modelId="{74EE4098-5EA9-4529-B4C3-9BE21F34DCC4}">
      <dsp:nvSpPr>
        <dsp:cNvPr id="0" name=""/>
        <dsp:cNvSpPr/>
      </dsp:nvSpPr>
      <dsp:spPr>
        <a:xfrm>
          <a:off x="325680" y="3998188"/>
          <a:ext cx="4559522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Believability </a:t>
          </a:r>
        </a:p>
      </dsp:txBody>
      <dsp:txXfrm>
        <a:off x="340090" y="4012598"/>
        <a:ext cx="4530702" cy="266380"/>
      </dsp:txXfrm>
    </dsp:sp>
    <dsp:sp modelId="{377938EA-A456-4EAE-92F0-D77AC52D1C8A}">
      <dsp:nvSpPr>
        <dsp:cNvPr id="0" name=""/>
        <dsp:cNvSpPr/>
      </dsp:nvSpPr>
      <dsp:spPr>
        <a:xfrm>
          <a:off x="0" y="4945888"/>
          <a:ext cx="651360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08280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reflects how easy the data are understood (e.g. sales codes)</a:t>
          </a:r>
        </a:p>
      </dsp:txBody>
      <dsp:txXfrm>
        <a:off x="0" y="4945888"/>
        <a:ext cx="6513603" cy="850500"/>
      </dsp:txXfrm>
    </dsp:sp>
    <dsp:sp modelId="{FB65420E-899E-4E91-B47E-378D0B443AE9}">
      <dsp:nvSpPr>
        <dsp:cNvPr id="0" name=""/>
        <dsp:cNvSpPr/>
      </dsp:nvSpPr>
      <dsp:spPr>
        <a:xfrm>
          <a:off x="325680" y="4798288"/>
          <a:ext cx="4559522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Interpretability </a:t>
          </a:r>
        </a:p>
      </dsp:txBody>
      <dsp:txXfrm>
        <a:off x="340090" y="4812698"/>
        <a:ext cx="4530702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4E5D0-F05E-4033-BDF7-27A3DA6FA247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6A781-869D-4581-B4AF-C5F83367D073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8139B-F6FF-4647-A2E7-2E4EB693B33A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cleaning</a:t>
          </a:r>
          <a:r>
            <a:rPr lang="en-US" sz="2400" kern="1200"/>
            <a:t>: missing values, noisy data, outliers</a:t>
          </a:r>
        </a:p>
      </dsp:txBody>
      <dsp:txXfrm>
        <a:off x="1873137" y="310934"/>
        <a:ext cx="3523623" cy="1494870"/>
      </dsp:txXfrm>
    </dsp:sp>
    <dsp:sp modelId="{76E15551-368D-4E69-B802-7F1835172F13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8E076-5CB8-45E5-9A04-231F3BBCDF04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A0EF-5A41-4CB6-9808-AACB6BBA9B31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integration</a:t>
          </a:r>
          <a:r>
            <a:rPr lang="en-US" sz="2400" kern="1200"/>
            <a:t>: data from multiple sources </a:t>
          </a:r>
        </a:p>
      </dsp:txBody>
      <dsp:txXfrm>
        <a:off x="7825925" y="310934"/>
        <a:ext cx="3523623" cy="1494870"/>
      </dsp:txXfrm>
    </dsp:sp>
    <dsp:sp modelId="{7A63A4ED-73CA-4F4D-8BC4-C797A83A4909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BF6C7-F7B8-4500-99D3-CF04C12DB423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9029C-C35A-49AE-BBFE-F10EF9907F4F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reduction: </a:t>
          </a:r>
          <a:r>
            <a:rPr lang="en-US" sz="2400" kern="1200"/>
            <a:t>reduced representation of the data set</a:t>
          </a:r>
        </a:p>
      </dsp:txBody>
      <dsp:txXfrm>
        <a:off x="1873137" y="2545532"/>
        <a:ext cx="3523623" cy="1494870"/>
      </dsp:txXfrm>
    </dsp:sp>
    <dsp:sp modelId="{C90789A7-6EB3-4AFD-8691-3C27398032E7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4F458-E139-4DA7-99E0-981ACF91D171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4F6B-A102-435A-A90C-5C884D85939D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transformation: </a:t>
          </a:r>
          <a:r>
            <a:rPr lang="en-US" sz="2400" kern="1200"/>
            <a:t>data scaled to fall within a smaller range like 0.0 to 1.0</a:t>
          </a:r>
        </a:p>
      </dsp:txBody>
      <dsp:txXfrm>
        <a:off x="7825925" y="2545532"/>
        <a:ext cx="3523623" cy="1494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0F779-DBC8-44B2-BC7A-3FCABABFD83A}">
      <dsp:nvSpPr>
        <dsp:cNvPr id="0" name=""/>
        <dsp:cNvSpPr/>
      </dsp:nvSpPr>
      <dsp:spPr>
        <a:xfrm>
          <a:off x="0" y="2715"/>
          <a:ext cx="63037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5B54D-08D4-4536-B2B1-67BECB972D51}">
      <dsp:nvSpPr>
        <dsp:cNvPr id="0" name=""/>
        <dsp:cNvSpPr/>
      </dsp:nvSpPr>
      <dsp:spPr>
        <a:xfrm>
          <a:off x="0" y="2715"/>
          <a:ext cx="1260745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Ignore</a:t>
          </a:r>
        </a:p>
      </dsp:txBody>
      <dsp:txXfrm>
        <a:off x="0" y="2715"/>
        <a:ext cx="1260745" cy="925901"/>
      </dsp:txXfrm>
    </dsp:sp>
    <dsp:sp modelId="{8CE5CB0A-163D-4E93-B3A3-49ECB640FC19}">
      <dsp:nvSpPr>
        <dsp:cNvPr id="0" name=""/>
        <dsp:cNvSpPr/>
      </dsp:nvSpPr>
      <dsp:spPr>
        <a:xfrm>
          <a:off x="1355301" y="44760"/>
          <a:ext cx="4948427" cy="84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Ignore the tuple </a:t>
          </a:r>
        </a:p>
      </dsp:txBody>
      <dsp:txXfrm>
        <a:off x="1355301" y="44760"/>
        <a:ext cx="4948427" cy="840906"/>
      </dsp:txXfrm>
    </dsp:sp>
    <dsp:sp modelId="{6AAA1A5D-2BC3-45F9-9868-53F0BD0ED75F}">
      <dsp:nvSpPr>
        <dsp:cNvPr id="0" name=""/>
        <dsp:cNvSpPr/>
      </dsp:nvSpPr>
      <dsp:spPr>
        <a:xfrm>
          <a:off x="1260745" y="885667"/>
          <a:ext cx="50429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F705E-24D0-455D-B13D-363DAD830F44}">
      <dsp:nvSpPr>
        <dsp:cNvPr id="0" name=""/>
        <dsp:cNvSpPr/>
      </dsp:nvSpPr>
      <dsp:spPr>
        <a:xfrm>
          <a:off x="0" y="928616"/>
          <a:ext cx="63037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18F35-29FE-4D75-8674-8FEBE7FFB400}">
      <dsp:nvSpPr>
        <dsp:cNvPr id="0" name=""/>
        <dsp:cNvSpPr/>
      </dsp:nvSpPr>
      <dsp:spPr>
        <a:xfrm>
          <a:off x="0" y="928616"/>
          <a:ext cx="1260745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Fill in</a:t>
          </a:r>
        </a:p>
      </dsp:txBody>
      <dsp:txXfrm>
        <a:off x="0" y="928616"/>
        <a:ext cx="1260745" cy="925901"/>
      </dsp:txXfrm>
    </dsp:sp>
    <dsp:sp modelId="{6B003013-A162-4F6E-A61E-395C27B0E7B5}">
      <dsp:nvSpPr>
        <dsp:cNvPr id="0" name=""/>
        <dsp:cNvSpPr/>
      </dsp:nvSpPr>
      <dsp:spPr>
        <a:xfrm>
          <a:off x="1355301" y="970661"/>
          <a:ext cx="4948427" cy="84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Fill in the missing value manually </a:t>
          </a:r>
        </a:p>
      </dsp:txBody>
      <dsp:txXfrm>
        <a:off x="1355301" y="970661"/>
        <a:ext cx="4948427" cy="840906"/>
      </dsp:txXfrm>
    </dsp:sp>
    <dsp:sp modelId="{C9F88E52-21C0-4224-B2A0-BBF7A99A15C8}">
      <dsp:nvSpPr>
        <dsp:cNvPr id="0" name=""/>
        <dsp:cNvSpPr/>
      </dsp:nvSpPr>
      <dsp:spPr>
        <a:xfrm>
          <a:off x="1260745" y="1811568"/>
          <a:ext cx="50429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4E09D-1C0E-444A-B6C4-E738B25B8F16}">
      <dsp:nvSpPr>
        <dsp:cNvPr id="0" name=""/>
        <dsp:cNvSpPr/>
      </dsp:nvSpPr>
      <dsp:spPr>
        <a:xfrm>
          <a:off x="0" y="1854518"/>
          <a:ext cx="63037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6F122-90BA-4763-95C5-1534ECD164A0}">
      <dsp:nvSpPr>
        <dsp:cNvPr id="0" name=""/>
        <dsp:cNvSpPr/>
      </dsp:nvSpPr>
      <dsp:spPr>
        <a:xfrm>
          <a:off x="0" y="1854518"/>
          <a:ext cx="1260745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Use</a:t>
          </a:r>
        </a:p>
      </dsp:txBody>
      <dsp:txXfrm>
        <a:off x="0" y="1854518"/>
        <a:ext cx="1260745" cy="925901"/>
      </dsp:txXfrm>
    </dsp:sp>
    <dsp:sp modelId="{5D7685A0-36A9-40BD-87AF-0EBBE26448DD}">
      <dsp:nvSpPr>
        <dsp:cNvPr id="0" name=""/>
        <dsp:cNvSpPr/>
      </dsp:nvSpPr>
      <dsp:spPr>
        <a:xfrm>
          <a:off x="1355301" y="1896563"/>
          <a:ext cx="4948427" cy="84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a global constant to fill in the missing value </a:t>
          </a:r>
        </a:p>
      </dsp:txBody>
      <dsp:txXfrm>
        <a:off x="1355301" y="1896563"/>
        <a:ext cx="4948427" cy="840906"/>
      </dsp:txXfrm>
    </dsp:sp>
    <dsp:sp modelId="{8C8BA15F-EDAF-4C59-ABD8-C445D5C9D8A4}">
      <dsp:nvSpPr>
        <dsp:cNvPr id="0" name=""/>
        <dsp:cNvSpPr/>
      </dsp:nvSpPr>
      <dsp:spPr>
        <a:xfrm>
          <a:off x="1260745" y="2737469"/>
          <a:ext cx="50429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68B04-18D7-4D78-BE09-121E693B4C96}">
      <dsp:nvSpPr>
        <dsp:cNvPr id="0" name=""/>
        <dsp:cNvSpPr/>
      </dsp:nvSpPr>
      <dsp:spPr>
        <a:xfrm>
          <a:off x="0" y="2780419"/>
          <a:ext cx="63037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0209-17CE-498A-8B5D-D3B2005742AC}">
      <dsp:nvSpPr>
        <dsp:cNvPr id="0" name=""/>
        <dsp:cNvSpPr/>
      </dsp:nvSpPr>
      <dsp:spPr>
        <a:xfrm>
          <a:off x="0" y="2780419"/>
          <a:ext cx="1260745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Use</a:t>
          </a:r>
        </a:p>
      </dsp:txBody>
      <dsp:txXfrm>
        <a:off x="0" y="2780419"/>
        <a:ext cx="1260745" cy="925901"/>
      </dsp:txXfrm>
    </dsp:sp>
    <dsp:sp modelId="{0E091A12-650B-4FEA-821A-976EEDFE38AC}">
      <dsp:nvSpPr>
        <dsp:cNvPr id="0" name=""/>
        <dsp:cNvSpPr/>
      </dsp:nvSpPr>
      <dsp:spPr>
        <a:xfrm>
          <a:off x="1355301" y="2822464"/>
          <a:ext cx="4948427" cy="84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a measure of central tendency for the attribute to fill in the missing value </a:t>
          </a:r>
        </a:p>
      </dsp:txBody>
      <dsp:txXfrm>
        <a:off x="1355301" y="2822464"/>
        <a:ext cx="4948427" cy="840906"/>
      </dsp:txXfrm>
    </dsp:sp>
    <dsp:sp modelId="{DEB1ABCB-B850-43F4-A40E-FB3D7D563F88}">
      <dsp:nvSpPr>
        <dsp:cNvPr id="0" name=""/>
        <dsp:cNvSpPr/>
      </dsp:nvSpPr>
      <dsp:spPr>
        <a:xfrm>
          <a:off x="1260745" y="3663371"/>
          <a:ext cx="50429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CC3B3-1ECC-4725-82BA-9CC5416AB6D3}">
      <dsp:nvSpPr>
        <dsp:cNvPr id="0" name=""/>
        <dsp:cNvSpPr/>
      </dsp:nvSpPr>
      <dsp:spPr>
        <a:xfrm>
          <a:off x="0" y="3706320"/>
          <a:ext cx="63037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EAACC-120A-4732-920E-17A3A1098F54}">
      <dsp:nvSpPr>
        <dsp:cNvPr id="0" name=""/>
        <dsp:cNvSpPr/>
      </dsp:nvSpPr>
      <dsp:spPr>
        <a:xfrm>
          <a:off x="0" y="3706320"/>
          <a:ext cx="1260745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Use</a:t>
          </a:r>
        </a:p>
      </dsp:txBody>
      <dsp:txXfrm>
        <a:off x="0" y="3706320"/>
        <a:ext cx="1260745" cy="925901"/>
      </dsp:txXfrm>
    </dsp:sp>
    <dsp:sp modelId="{CB948C40-3778-4D98-8BAE-FFB4D78495C6}">
      <dsp:nvSpPr>
        <dsp:cNvPr id="0" name=""/>
        <dsp:cNvSpPr/>
      </dsp:nvSpPr>
      <dsp:spPr>
        <a:xfrm>
          <a:off x="1355301" y="3748366"/>
          <a:ext cx="4948427" cy="84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attribute mean or median for all samples belonging to the same class as the given tuple </a:t>
          </a:r>
        </a:p>
      </dsp:txBody>
      <dsp:txXfrm>
        <a:off x="1355301" y="3748366"/>
        <a:ext cx="4948427" cy="840906"/>
      </dsp:txXfrm>
    </dsp:sp>
    <dsp:sp modelId="{09FFFD7F-F327-4185-BBD7-23282BC98C25}">
      <dsp:nvSpPr>
        <dsp:cNvPr id="0" name=""/>
        <dsp:cNvSpPr/>
      </dsp:nvSpPr>
      <dsp:spPr>
        <a:xfrm>
          <a:off x="1260745" y="4589272"/>
          <a:ext cx="50429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C93E1-C133-4CB4-984C-05A5AA5ABEA8}">
      <dsp:nvSpPr>
        <dsp:cNvPr id="0" name=""/>
        <dsp:cNvSpPr/>
      </dsp:nvSpPr>
      <dsp:spPr>
        <a:xfrm>
          <a:off x="0" y="4632222"/>
          <a:ext cx="63037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47A11-ED9F-4169-848D-562821BD2F63}">
      <dsp:nvSpPr>
        <dsp:cNvPr id="0" name=""/>
        <dsp:cNvSpPr/>
      </dsp:nvSpPr>
      <dsp:spPr>
        <a:xfrm>
          <a:off x="0" y="4632222"/>
          <a:ext cx="1260745" cy="92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Use</a:t>
          </a:r>
        </a:p>
      </dsp:txBody>
      <dsp:txXfrm>
        <a:off x="0" y="4632222"/>
        <a:ext cx="1260745" cy="925901"/>
      </dsp:txXfrm>
    </dsp:sp>
    <dsp:sp modelId="{74D06B22-FAF9-4DFC-8215-6655463C7224}">
      <dsp:nvSpPr>
        <dsp:cNvPr id="0" name=""/>
        <dsp:cNvSpPr/>
      </dsp:nvSpPr>
      <dsp:spPr>
        <a:xfrm>
          <a:off x="1355301" y="4674267"/>
          <a:ext cx="4948427" cy="840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the most probable value to fill in the missing value </a:t>
          </a:r>
          <a:br>
            <a:rPr lang="en-US" sz="2000" kern="1200"/>
          </a:br>
          <a:endParaRPr lang="en-US" sz="2000" kern="1200"/>
        </a:p>
      </dsp:txBody>
      <dsp:txXfrm>
        <a:off x="1355301" y="4674267"/>
        <a:ext cx="4948427" cy="840906"/>
      </dsp:txXfrm>
    </dsp:sp>
    <dsp:sp modelId="{1BF2DEBD-576C-482E-990B-9FDD4614DCE8}">
      <dsp:nvSpPr>
        <dsp:cNvPr id="0" name=""/>
        <dsp:cNvSpPr/>
      </dsp:nvSpPr>
      <dsp:spPr>
        <a:xfrm>
          <a:off x="1260745" y="5515174"/>
          <a:ext cx="50429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6258-2D34-472C-AB6E-0A4C140C2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D03E1-934B-46C1-BFBC-D3A8C087B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6AB-CD6C-4F16-9488-BFB885D9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4F29-A140-47DE-A331-A0403FD6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9955-224B-4F61-B3ED-875062B6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AE2F-1DCD-48D7-836C-C718EC56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68F0-A317-472A-9BF0-8255420E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7A2F-7C0F-4E35-A25C-6CAA58AA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DA90-03BF-45A6-80A7-EA0FF275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4F55-0577-4C41-8778-2D3AEFA3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EFDCF-7B15-4B66-BBF6-C3BDA697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309F2-A5AA-49DA-B869-6B734DBA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99E5-ED50-42E5-B166-AF13D4A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D2A8-31B8-49F6-AC0B-BDA257C7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8030-049C-4D68-B98A-FE8BA95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DF9F-E642-4E85-8704-44B6F5C8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B11-84EC-4655-A200-2EED060B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FE2B-4CE6-4126-AA77-E1EEF3DE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7A6F-38A6-4BC8-AEF9-1831A98C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6C48-2F7C-44A4-9F2E-9D3363AC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26C-1E6A-46D5-BD17-86FD6B77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B669-EDAF-4473-86EC-0A8BC42D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134D-002A-4CA6-8B74-6B5A0CB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9FA5-0CB6-4EC6-9EBE-A6AD281E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38BF-BF5F-47C7-A2BE-18E59691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56A0-3EDE-4A9D-8B00-32747625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54A3-CB2D-4D94-B756-C52475DE9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53E25-88C1-47CC-BE49-92C450BB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334A9-F19F-4522-9432-CCB8443D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73998-0A9F-472D-95F4-9958B529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FBBC-96C7-47E1-B0EC-7CE23DBA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6C86-60E4-4359-98C0-7FDF2307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E9E6-CD8F-40DE-B61D-BA28D723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288CC-88A9-442C-9358-B0A260AB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5076C-0D50-446D-A050-1ACDEF9AF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6F918-2E72-485E-A901-66BEA065B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4762C-0ECD-4B58-B2E3-E5877E6B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3F05E-5021-4087-8870-8927E771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0A808-9248-4741-9D5A-7A12CE6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0384-5910-47A6-9983-65F75534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1187-C527-46EE-BC7D-024D1B07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6AB1F-892A-452A-B8A9-3647ADA2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363EB-0E44-4762-9395-7D319A9C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2A491-9863-4C0D-B99B-66F816AF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F1473-45EC-4994-A424-98FBBC51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E6878-AA95-4E9D-AC0D-6673FA9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A44-24F9-490C-8C26-89ABF795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5161-4D07-4A49-A91B-6436ECD7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2CE6-68FC-4B88-83CD-DC4AF117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E7AE-2F09-478B-A843-9FD92BAE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AA8B-848E-455B-AED3-D5FFD205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7629-D59B-4127-BCA0-7DA4CF8B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4E29-F447-4A02-929E-1C1C9EEA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15C87-0935-49AF-BA70-6C5BE5AD8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52394-6999-4C7A-9816-A1ECEEB5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F20C4-CA28-4960-BAEF-0FFC7BFE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F7D0-11CA-4C37-84E1-1B4490C0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DC31-B829-42F6-AA84-8D452969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86A81-FC59-40E3-B16D-70A630C6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01DB-F14E-4E96-93D3-40647C03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D013-46A9-40D5-BBCC-E56130E4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E484-4EA5-4978-9787-842BC493C4F7}" type="datetimeFigureOut">
              <a:rPr lang="en-US" smtClean="0"/>
              <a:t>19-Feb-20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F43A-B287-4604-B346-FDD84BCED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FB5E-9D8D-4489-8E0B-87DC08610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69DE-A7D1-44BA-B59B-BC8069D2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F1FD-E34C-4AB0-8CB7-04710B45C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63" y="4525347"/>
            <a:ext cx="7192258" cy="1737360"/>
          </a:xfrm>
        </p:spPr>
        <p:txBody>
          <a:bodyPr anchor="ctr">
            <a:noAutofit/>
          </a:bodyPr>
          <a:lstStyle/>
          <a:p>
            <a:pPr algn="l"/>
            <a:r>
              <a:rPr lang="en-US" sz="4800" dirty="0"/>
              <a:t>Lecture 2</a:t>
            </a:r>
            <a:br>
              <a:rPr lang="en-US" sz="4800" dirty="0"/>
            </a:br>
            <a:r>
              <a:rPr lang="en-US" sz="4800" dirty="0"/>
              <a:t>Data Cleaning &amp;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D8EB-46BE-4C12-AAE0-E9EB3BF5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/>
              <a:t>Dr. Amira Rezk</a:t>
            </a:r>
          </a:p>
          <a:p>
            <a:pPr algn="l"/>
            <a:r>
              <a:rPr lang="en-US" sz="1900" dirty="0">
                <a:solidFill>
                  <a:srgbClr val="0070C0"/>
                </a:solidFill>
              </a:rPr>
              <a:t>dramirarezk@gmail.com</a:t>
            </a:r>
          </a:p>
          <a:p>
            <a:pPr algn="l"/>
            <a:r>
              <a:rPr lang="en-US" dirty="0"/>
              <a:t>Sara S. </a:t>
            </a:r>
            <a:r>
              <a:rPr lang="en-US" dirty="0" err="1"/>
              <a:t>Elhishi</a:t>
            </a:r>
            <a:endParaRPr lang="en-US" dirty="0"/>
          </a:p>
          <a:p>
            <a:pPr algn="l"/>
            <a:r>
              <a:rPr lang="en-US" sz="1900" dirty="0">
                <a:solidFill>
                  <a:srgbClr val="0070C0"/>
                </a:solidFill>
              </a:rPr>
              <a:t>sarashaker161@gmail.com</a:t>
            </a:r>
          </a:p>
          <a:p>
            <a:pPr algn="l"/>
            <a:r>
              <a:rPr lang="en-US" dirty="0"/>
              <a:t>Information Systems Dept.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3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CB7B99-EF7B-4B50-85F9-BD6639D8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776DC-CF6B-441B-89FB-717C44A6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>
            <a:normAutofit/>
          </a:bodyPr>
          <a:lstStyle/>
          <a:p>
            <a:r>
              <a:rPr lang="en-US" dirty="0"/>
              <a:t>1. Binning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501860-732B-4F81-B802-0BC136227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7AEEE40F-5C8B-41BA-99C7-93C0B4F0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66">
              <a:extLst>
                <a:ext uri="{FF2B5EF4-FFF2-40B4-BE49-F238E27FC236}">
                  <a16:creationId xmlns:a16="http://schemas.microsoft.com/office/drawing/2014/main" id="{BFD7D304-78CD-4FA4-9CC1-A9AF2DEEF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B485B10-A976-48D3-8B25-66AE766D2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92D136E2-0A2B-4F92-8CD0-4A4627B56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599F940C-EF42-4439-BE4F-5145445B1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B036AE7A-1B5B-43A6-951B-1819EEA88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2098787F-1ACB-4460-B580-83F0A0121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7A3440DA-DA3B-4B20-A990-F540267E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C336D65B-E377-4439-B6C0-E3D045D7D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BEB6753F-2024-4BCE-9A02-A1C6031BC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4D3283F2-5307-46FF-BB1B-39769D1EA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EEE26DD7-4392-4D58-93D0-2C9A8DBE7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9B470E57-93D2-4139-ABBE-B4A00051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92C2E4C2-ED9D-49E8-B3E2-5EAF3693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C50CAEF-FA0F-4879-941E-BD6614272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4A9FD627-D2FF-43AC-92A2-1C51E987F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00855280-04D6-4350-8EEB-9FC1D5DE9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DD1AEAC2-2591-4A29-8BFA-DB32DCDC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2BBAD1B-3F45-400B-9E7F-196FCE72A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2E39B33C-A679-45B1-A095-279FEAB8F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Image result for binning">
            <a:extLst>
              <a:ext uri="{FF2B5EF4-FFF2-40B4-BE49-F238E27FC236}">
                <a16:creationId xmlns:a16="http://schemas.microsoft.com/office/drawing/2014/main" id="{AD939430-0B7A-4910-B6DE-FC5848078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" b="-3"/>
          <a:stretch/>
        </p:blipFill>
        <p:spPr bwMode="auto">
          <a:xfrm>
            <a:off x="6606643" y="1"/>
            <a:ext cx="5585357" cy="302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FFDD-1B01-4CF9-A5B3-A18267D7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40334"/>
            <a:ext cx="10350062" cy="3026004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The original data values are divided into “buckets” known as “bins” and then they are replaced by a general value calculated for that bin.</a:t>
            </a:r>
          </a:p>
          <a:p>
            <a:r>
              <a:rPr lang="en-US" sz="2100" dirty="0"/>
              <a:t>In the context of image processing, binning is the procedure of combining a cluster of pixels into a single pixel.   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894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95E159E-93CC-4F4E-854F-A73189132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C9B4C-CC64-4BAB-B007-EEC79A58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>
            <a:normAutofit/>
          </a:bodyPr>
          <a:lstStyle/>
          <a:p>
            <a:r>
              <a:rPr lang="en-US"/>
              <a:t>Binning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24D79E-4C7E-4A03-BC98-C11627ED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4226CB9-AAE1-46B6-9936-1C5F1612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8D742D28-AF83-4049-B1E5-3B8C63FC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2B66613-362C-4881-A297-73A6D9862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C095AE55-BD70-4677-8988-688DFA3A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53FC3E90-8A63-4152-92ED-8196DCB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09E194FA-170D-410B-980F-656A0C00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6C46A6E9-2503-4458-B643-A704F1D4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0039F9D-222F-4D8E-B502-543BEEFCF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543C8F8-F06A-4F56-A1C8-380B309B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6E87739D-1D42-42FA-9790-B7DF61CBF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05029ACE-6799-4197-873B-B5F61B965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D9A3E88D-C7C3-4426-8069-D642CD11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2125D27B-B124-4B5D-9CC1-169BF2A9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E087664C-11B9-4631-ABF5-940AE79E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C6EE431E-21F6-422E-94B7-5CD5980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D7A3CEC9-DFB6-43FE-9CC5-DDA19B5A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C79ADC73-1C5F-4F12-A3A1-C0BCE82A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C20130EC-78F4-42AA-9E20-2D0F481F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353D739-20D4-4D5A-9A57-707C5AD8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348A8E3F-A128-4F3D-926C-77185809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Image result for binning">
            <a:extLst>
              <a:ext uri="{FF2B5EF4-FFF2-40B4-BE49-F238E27FC236}">
                <a16:creationId xmlns:a16="http://schemas.microsoft.com/office/drawing/2014/main" id="{7D75A03E-C549-4F94-8B77-4E1AD40EE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0" r="304" b="1"/>
          <a:stretch/>
        </p:blipFill>
        <p:spPr bwMode="auto">
          <a:xfrm>
            <a:off x="6606643" y="10"/>
            <a:ext cx="5585357" cy="32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0492-F979-4E26-9EB6-BA51E919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1" y="3307134"/>
            <a:ext cx="10909740" cy="33039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“</a:t>
            </a:r>
            <a:r>
              <a:rPr lang="en-US" sz="2400" dirty="0"/>
              <a:t>Partition” sorted data by 2 methods:</a:t>
            </a:r>
          </a:p>
          <a:p>
            <a:pPr lvl="1"/>
            <a:r>
              <a:rPr lang="en-US" dirty="0"/>
              <a:t>Equal depth (frequency) bins: each bin has same number of values</a:t>
            </a:r>
          </a:p>
          <a:p>
            <a:pPr lvl="1"/>
            <a:r>
              <a:rPr lang="en-US" dirty="0"/>
              <a:t>Equal width bins: interval range of values per bin is equal</a:t>
            </a:r>
          </a:p>
          <a:p>
            <a:r>
              <a:rPr lang="en-US" sz="2400" dirty="0"/>
              <a:t>“Smooth” each bin by:</a:t>
            </a:r>
          </a:p>
          <a:p>
            <a:pPr lvl="1"/>
            <a:r>
              <a:rPr lang="en-US" b="1" dirty="0"/>
              <a:t>bin means</a:t>
            </a:r>
            <a:r>
              <a:rPr lang="en-US" dirty="0"/>
              <a:t>: each bin value is replaced by the bin mean</a:t>
            </a:r>
          </a:p>
          <a:p>
            <a:pPr lvl="1"/>
            <a:r>
              <a:rPr lang="en-US" b="1" dirty="0"/>
              <a:t>bin medians</a:t>
            </a:r>
            <a:r>
              <a:rPr lang="en-US" dirty="0"/>
              <a:t>: each bin value is replaced by the bin median </a:t>
            </a:r>
          </a:p>
          <a:p>
            <a:pPr lvl="1"/>
            <a:r>
              <a:rPr lang="en-US" b="1" dirty="0"/>
              <a:t>bin boundaries</a:t>
            </a:r>
            <a:r>
              <a:rPr lang="en-US" dirty="0"/>
              <a:t>: each bin value is replaced by the closest boundary value (min &amp; max in a bin are bin boundaries) </a:t>
            </a:r>
          </a:p>
        </p:txBody>
      </p:sp>
    </p:spTree>
    <p:extLst>
      <p:ext uri="{BB962C8B-B14F-4D97-AF65-F5344CB8AC3E}">
        <p14:creationId xmlns:p14="http://schemas.microsoft.com/office/powerpoint/2010/main" val="131837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C0FE7-E931-4C93-9D5F-2E9444BA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B0E1-DAE7-46D1-A552-2DBB0C96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Use smoothing to smooth the Age data, Partition them into three bins by </a:t>
            </a:r>
          </a:p>
          <a:p>
            <a:pPr lvl="1"/>
            <a:r>
              <a:rPr lang="en-US" sz="2200" dirty="0"/>
              <a:t>equal-frequency and </a:t>
            </a:r>
          </a:p>
          <a:p>
            <a:pPr lvl="1"/>
            <a:r>
              <a:rPr lang="en-US" sz="2200" dirty="0"/>
              <a:t>equal-width Partitioning</a:t>
            </a:r>
          </a:p>
          <a:p>
            <a:r>
              <a:rPr lang="en-US" sz="2200" dirty="0"/>
              <a:t>Age: 23, 23, 27, 27, 39, 41, 47, 49, 50, 52, 54, 54, 56, 56, 57, 58, 60, 61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52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D1EB-BB75-4D8C-8112-660C11CE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Partition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A0BD-47D4-4995-B1C9-240C6335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365125"/>
            <a:ext cx="6387478" cy="208931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Age data are first sorted,</a:t>
            </a:r>
          </a:p>
          <a:p>
            <a:r>
              <a:rPr lang="en-US" sz="2000" dirty="0"/>
              <a:t>23, 23, 27, 27, 39, 41, 47, 49, 50, 52, 54, 54, 56, 56, 57, 58, 60, 61</a:t>
            </a:r>
          </a:p>
          <a:p>
            <a:r>
              <a:rPr lang="en-US" sz="2000" dirty="0"/>
              <a:t>Partitioned into three equal frequency bins of size 6</a:t>
            </a:r>
          </a:p>
          <a:p>
            <a:r>
              <a:rPr lang="en-US" sz="2000" dirty="0"/>
              <a:t>Or Partitioned into 3-equal interval bins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1899D-D567-48DC-B1C5-0D8DE1E18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4" b="-1"/>
          <a:stretch/>
        </p:blipFill>
        <p:spPr>
          <a:xfrm>
            <a:off x="1188232" y="2729397"/>
            <a:ext cx="4220610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0E3BF-B14C-4620-98AD-1B93CDA8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821" y="2729397"/>
            <a:ext cx="456900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787C5-8955-49B9-8BCF-3D130E95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Smoothing </a:t>
            </a:r>
            <a:br>
              <a:rPr lang="en-US" sz="3200" dirty="0"/>
            </a:br>
            <a:r>
              <a:rPr lang="en-US" sz="2000" dirty="0"/>
              <a:t>(on Equal-frequency)</a:t>
            </a:r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1D2A-83EF-4E12-B8CF-E38D1FD7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In smoothing by bin means, each value in a bin is replaced by the</a:t>
            </a:r>
            <a:br>
              <a:rPr lang="en-US" sz="1800"/>
            </a:br>
            <a:r>
              <a:rPr lang="en-US" sz="1800"/>
              <a:t>mean value of the bin. </a:t>
            </a:r>
          </a:p>
          <a:p>
            <a:r>
              <a:rPr lang="en-US" sz="1800"/>
              <a:t>In smoothing by bin boundaries, each bin value is then replaced by the closest boundary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DB397-199B-4093-B670-19A95B31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8" y="2729397"/>
            <a:ext cx="5443538" cy="348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60428-2DD5-40D7-BBB1-B7DD7377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72981"/>
            <a:ext cx="5523082" cy="33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1000A71-EAA0-4A28-9813-F75E9271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FE8FE-0CAF-40DE-8B9D-6AF3FCE2D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34" b="-2"/>
          <a:stretch/>
        </p:blipFill>
        <p:spPr>
          <a:xfrm>
            <a:off x="6566339" y="10"/>
            <a:ext cx="5625661" cy="607618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96446-AB60-4629-BE8D-7F919CA7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>
            <a:normAutofit/>
          </a:bodyPr>
          <a:lstStyle/>
          <a:p>
            <a:r>
              <a:rPr lang="en-US" sz="4200"/>
              <a:t>2. Regression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EBFF3A-F831-4F03-A169-990BDB6B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82B57DC-1F79-45B2-BCE1-90DBA8C85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24A129FB-07BB-4B55-A51A-C68ACC626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3DFD2534-C346-4D8B-BADC-498D8215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3E503FDC-469D-4CBD-87F0-0F7D59254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E80CFC49-28F2-41EB-85CF-CB6353742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2E530C68-5FAA-4B3D-83A5-2530DBB7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C9D5D113-729D-432A-AC85-3D774D049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2F0DAFBB-AEBB-447A-913D-18410D27F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0464B3B-EA79-44B8-9DBE-1A8439A1A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839F0E1B-9D6C-4E13-825E-7865F1BED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047D2469-C792-4D62-A83B-7D1AAD73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4CAE6AD1-D4EA-4B00-8426-38110AF7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2D951EC1-6C71-4B0C-B53E-CCF40F62E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263E8522-E862-4C0A-8DD4-3B86DBF3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15EFDA54-68F3-49DB-B566-8BC4E202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DFAAA774-C0B3-47D0-B5A5-35CBCEB62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49A180CD-11A9-4E30-84E9-88923E7A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F62307C1-3A86-49DC-ABDB-8AB66283D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AC793E-C6AB-46FD-BE83-225A574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028CC8AC-CFD0-4F2B-B875-754CAEDA0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4549-85A8-4EB7-83FA-3FE3F85F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1" y="3233983"/>
            <a:ext cx="5489029" cy="333235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Linear regression involves finding the “best” line to fit two attributes (or variables) so that one attribute can be used to predict the other.</a:t>
            </a:r>
          </a:p>
          <a:p>
            <a:r>
              <a:rPr lang="en-US" sz="2400" dirty="0"/>
              <a:t>Replace noisy or missing values by predicted values.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55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A49C6-3F72-4DD7-9DBB-8256BB345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en-US" sz="9600">
                <a:solidFill>
                  <a:schemeClr val="bg1"/>
                </a:solidFill>
              </a:rPr>
              <a:t>Half-Time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416A1-6472-4CE7-83D1-A3BB42E2A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en-US" sz="4000"/>
              <a:t>Notebook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76">
            <a:extLst>
              <a:ext uri="{FF2B5EF4-FFF2-40B4-BE49-F238E27FC236}">
                <a16:creationId xmlns:a16="http://schemas.microsoft.com/office/drawing/2014/main" id="{EFD5A99E-7A66-46DA-9E51-5E3B056C5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78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4431-C156-40BA-AFE0-C65C5012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anchor="b">
            <a:normAutofit/>
          </a:bodyPr>
          <a:lstStyle/>
          <a:p>
            <a:r>
              <a:rPr lang="en-US" sz="3300" b="1"/>
              <a:t>Data Integration</a:t>
            </a:r>
            <a:r>
              <a:rPr lang="en-US" sz="3300"/>
              <a:t> </a:t>
            </a:r>
          </a:p>
        </p:txBody>
      </p:sp>
      <p:grpSp>
        <p:nvGrpSpPr>
          <p:cNvPr id="5132" name="Group 80">
            <a:extLst>
              <a:ext uri="{FF2B5EF4-FFF2-40B4-BE49-F238E27FC236}">
                <a16:creationId xmlns:a16="http://schemas.microsoft.com/office/drawing/2014/main" id="{8FDF61AF-317E-4494-A280-0855DDC7E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FE65D9F9-F2F2-441D-A02F-63E5DAD44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5E3BD688-2C6E-464D-8872-152895EA0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A696F1C4-8B10-4BA1-BE8D-BC14A4C1B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3D63C02E-0C65-4909-8787-F8FD8D61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64D04324-9AE0-4092-851E-437C2C5A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F6084892-D345-4016-B0ED-8EDECD038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6CDD6F52-BA2F-4C42-A6A8-406B5A41A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3D090B03-7250-4B19-8B05-4D5FA80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0CFBE078-C920-4BFC-9060-40AC6399A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96872094-CC5F-43D9-8B27-82D7DB960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246BA25-3952-4FC1-BF8D-B594D0DA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3D62226-32BE-480F-8910-84AA2F228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092990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75189D-7A49-4C8D-A667-F87B418B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758184"/>
            <a:chExt cx="2139190" cy="2373963"/>
          </a:xfrm>
        </p:grpSpPr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EEACDB6A-0B26-4283-8E8E-111FA3F4C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CD13DE47-78EA-41B1-AE95-578DE9DE5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DF8AE83C-6B20-4FB7-A387-D4947BCE3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B05AA2EE-7074-44EE-89F7-E42B6F863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A30384C6-62F1-4C05-AA52-87CBD1857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D725AB33-5A0A-4EC0-98F9-AD4E5DE6C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18F43A4B-AE8E-4DF3-806D-CB83A3905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9">
              <a:extLst>
                <a:ext uri="{FF2B5EF4-FFF2-40B4-BE49-F238E27FC236}">
                  <a16:creationId xmlns:a16="http://schemas.microsoft.com/office/drawing/2014/main" id="{96F867F6-3503-4C03-8D6B-F28C17070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CC79CA37-0502-4C66-AA0F-B3AA341A6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2">
              <a:extLst>
                <a:ext uri="{FF2B5EF4-FFF2-40B4-BE49-F238E27FC236}">
                  <a16:creationId xmlns:a16="http://schemas.microsoft.com/office/drawing/2014/main" id="{6C2791ED-975A-4DA3-922E-95BD3D381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F7DEAD7A-F4B8-4E83-8406-D793E3EA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E46E4A2F-2454-48DB-B661-1D8A6CA85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1D9A18B3-18F4-41B9-84A8-931FE9363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2">
              <a:extLst>
                <a:ext uri="{FF2B5EF4-FFF2-40B4-BE49-F238E27FC236}">
                  <a16:creationId xmlns:a16="http://schemas.microsoft.com/office/drawing/2014/main" id="{6BBBA243-ADB7-4FBB-A865-3D07B2F5E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59">
              <a:extLst>
                <a:ext uri="{FF2B5EF4-FFF2-40B4-BE49-F238E27FC236}">
                  <a16:creationId xmlns:a16="http://schemas.microsoft.com/office/drawing/2014/main" id="{E59CFBE0-EBA0-4869-B76B-F130A163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2">
              <a:extLst>
                <a:ext uri="{FF2B5EF4-FFF2-40B4-BE49-F238E27FC236}">
                  <a16:creationId xmlns:a16="http://schemas.microsoft.com/office/drawing/2014/main" id="{FE2085A2-8554-49D5-9B8E-7F3172D40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0FABDDFE-E626-430C-B69B-C2B01838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3957383A-CD79-4341-9904-6BC50BCE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7939C146-CD1A-49FA-8CE0-241EC2D92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7A343350-F827-43E3-94ED-96E92952C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8707FA5D-8051-4F7C-BE4C-42CE3B032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28897D2C-65F0-41DB-9F83-33DDF396E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59">
              <a:extLst>
                <a:ext uri="{FF2B5EF4-FFF2-40B4-BE49-F238E27FC236}">
                  <a16:creationId xmlns:a16="http://schemas.microsoft.com/office/drawing/2014/main" id="{00E4B5D5-364D-48AA-A5F6-DF03BF123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2">
              <a:extLst>
                <a:ext uri="{FF2B5EF4-FFF2-40B4-BE49-F238E27FC236}">
                  <a16:creationId xmlns:a16="http://schemas.microsoft.com/office/drawing/2014/main" id="{808C5E5C-B506-4C83-ACDE-8E8F7E917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2">
              <a:extLst>
                <a:ext uri="{FF2B5EF4-FFF2-40B4-BE49-F238E27FC236}">
                  <a16:creationId xmlns:a16="http://schemas.microsoft.com/office/drawing/2014/main" id="{AFA7F5F0-E801-467A-A55D-4335D66EF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59">
              <a:extLst>
                <a:ext uri="{FF2B5EF4-FFF2-40B4-BE49-F238E27FC236}">
                  <a16:creationId xmlns:a16="http://schemas.microsoft.com/office/drawing/2014/main" id="{BC884FBA-99A7-43E3-B2C6-2DBB3EF5B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4">
              <a:extLst>
                <a:ext uri="{FF2B5EF4-FFF2-40B4-BE49-F238E27FC236}">
                  <a16:creationId xmlns:a16="http://schemas.microsoft.com/office/drawing/2014/main" id="{AFF0EBD6-FC28-47AE-B277-C2A7BBB8A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696D6CBB-D3EC-45C8-8D58-8565B097B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2">
              <a:extLst>
                <a:ext uri="{FF2B5EF4-FFF2-40B4-BE49-F238E27FC236}">
                  <a16:creationId xmlns:a16="http://schemas.microsoft.com/office/drawing/2014/main" id="{B1768986-7B48-441B-82AC-210E687E6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C99B64FC-53E5-4F03-828A-1A92B882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34C4DD83-9370-4BE2-8484-B8E21A54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46132F92-D60B-4EC0-8DFF-0ACCEB73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4203BD82-6CF2-4F4F-BF7A-563973A72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A60AED84-45CA-4CE4-A190-7038CF2A0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A2274105-074E-463A-893A-D97067548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59">
              <a:extLst>
                <a:ext uri="{FF2B5EF4-FFF2-40B4-BE49-F238E27FC236}">
                  <a16:creationId xmlns:a16="http://schemas.microsoft.com/office/drawing/2014/main" id="{7D180A95-8420-4418-A008-AA3F4BE5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2">
              <a:extLst>
                <a:ext uri="{FF2B5EF4-FFF2-40B4-BE49-F238E27FC236}">
                  <a16:creationId xmlns:a16="http://schemas.microsoft.com/office/drawing/2014/main" id="{502D8024-FC48-44A4-9058-F8A36782D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2">
              <a:extLst>
                <a:ext uri="{FF2B5EF4-FFF2-40B4-BE49-F238E27FC236}">
                  <a16:creationId xmlns:a16="http://schemas.microsoft.com/office/drawing/2014/main" id="{40134424-A696-4915-8C8F-716CFAA03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59">
              <a:extLst>
                <a:ext uri="{FF2B5EF4-FFF2-40B4-BE49-F238E27FC236}">
                  <a16:creationId xmlns:a16="http://schemas.microsoft.com/office/drawing/2014/main" id="{76CA045B-0C8B-4E30-8FD4-B52C54625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Rectangle 64">
              <a:extLst>
                <a:ext uri="{FF2B5EF4-FFF2-40B4-BE49-F238E27FC236}">
                  <a16:creationId xmlns:a16="http://schemas.microsoft.com/office/drawing/2014/main" id="{286B563F-7489-4826-85CF-E3B84E4F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66">
              <a:extLst>
                <a:ext uri="{FF2B5EF4-FFF2-40B4-BE49-F238E27FC236}">
                  <a16:creationId xmlns:a16="http://schemas.microsoft.com/office/drawing/2014/main" id="{A5EA56F9-89E7-4C7B-8250-7A31545DD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EA88-72B9-401C-9888-64834BCF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07" y="2377440"/>
            <a:ext cx="3699107" cy="349506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Merging of data from multiple data stores. </a:t>
            </a:r>
          </a:p>
          <a:p>
            <a:r>
              <a:rPr lang="en-US" sz="1800">
                <a:solidFill>
                  <a:srgbClr val="FFFFFF"/>
                </a:solidFill>
              </a:rPr>
              <a:t>Careful integration can help reduce and avoid redundancies and inconsistencies in the resulting data set </a:t>
            </a:r>
            <a:br>
              <a:rPr lang="en-US" sz="1800">
                <a:solidFill>
                  <a:srgbClr val="FFFFFF"/>
                </a:solidFill>
              </a:rPr>
            </a:b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A5F572-5FB5-4D98-B7DC-1DF3F6313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" r="-2" b="-2"/>
          <a:stretch/>
        </p:blipFill>
        <p:spPr bwMode="auto">
          <a:xfrm>
            <a:off x="5755491" y="881148"/>
            <a:ext cx="5772877" cy="52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9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1EF82-D964-408A-9CC5-9E6B4F51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/>
              <a:t>Entity Identification Problem</a:t>
            </a:r>
            <a:r>
              <a:rPr lang="en-US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AD1C-911A-434F-9B24-8AEFD4A1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400"/>
              <a:t>How can equivalent real-world entities from multiple data sources be</a:t>
            </a:r>
            <a:br>
              <a:rPr lang="en-US" sz="2400"/>
            </a:br>
            <a:r>
              <a:rPr lang="en-US" sz="2400"/>
              <a:t>matched up? </a:t>
            </a:r>
          </a:p>
          <a:p>
            <a:r>
              <a:rPr lang="en-US" sz="2400"/>
              <a:t>For example, how can the data analyst or the computer be sure</a:t>
            </a:r>
            <a:br>
              <a:rPr lang="en-US" sz="2400"/>
            </a:br>
            <a:r>
              <a:rPr lang="en-US" sz="2400"/>
              <a:t>that customer id in one database and </a:t>
            </a:r>
            <a:r>
              <a:rPr lang="en-US" sz="2400" err="1"/>
              <a:t>cust_number</a:t>
            </a:r>
            <a:r>
              <a:rPr lang="en-US" sz="2400"/>
              <a:t> in another refer</a:t>
            </a:r>
            <a:br>
              <a:rPr lang="en-US" sz="2400"/>
            </a:br>
            <a:r>
              <a:rPr lang="en-US" sz="2400"/>
              <a:t>to the same attribute? </a:t>
            </a:r>
          </a:p>
          <a:p>
            <a:r>
              <a:rPr lang="en-US" sz="2400" b="1"/>
              <a:t>metadata </a:t>
            </a:r>
            <a:r>
              <a:rPr lang="en-US" sz="2400"/>
              <a:t>can be used to help avoid errors in schema integration. </a:t>
            </a:r>
            <a:br>
              <a:rPr lang="en-US" sz="2400"/>
            </a:br>
            <a:br>
              <a:rPr lang="en-US" sz="2400"/>
            </a:br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425D0-7335-4169-BF51-CE008966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 b="1"/>
              <a:t>Redundancy and Correlation Analysis</a:t>
            </a:r>
            <a:r>
              <a:rPr lang="en-US" sz="460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6DB1-37FD-4A1D-A72D-28004907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An attribute may be redundant if it can be “derived” from another attribute or set of attributes. </a:t>
            </a:r>
          </a:p>
          <a:p>
            <a:r>
              <a:rPr lang="en-US" sz="2200" dirty="0"/>
              <a:t>annual revenue, for instance </a:t>
            </a:r>
          </a:p>
          <a:p>
            <a:r>
              <a:rPr lang="en-US" sz="2200" dirty="0"/>
              <a:t>Correlation analysis, given two attributes, such analysis can measure how strongly one attribute implies the other.</a:t>
            </a:r>
          </a:p>
          <a:p>
            <a:r>
              <a:rPr lang="en-US" sz="2200" dirty="0"/>
              <a:t>There are 2 test:</a:t>
            </a:r>
          </a:p>
          <a:p>
            <a:pPr lvl="1"/>
            <a:r>
              <a:rPr lang="en-US" sz="1800" dirty="0"/>
              <a:t>Chi-</a:t>
            </a:r>
            <a:r>
              <a:rPr lang="en-US" sz="1800" dirty="0" err="1"/>
              <a:t>Squre</a:t>
            </a:r>
            <a:r>
              <a:rPr lang="en-US" sz="1800" dirty="0"/>
              <a:t> for Nominal Data</a:t>
            </a:r>
          </a:p>
          <a:p>
            <a:pPr lvl="1"/>
            <a:r>
              <a:rPr lang="en-US" sz="1800" dirty="0"/>
              <a:t>Covariance for Numeric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695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528F63-4230-4ECC-A85B-FD7A2CC7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Knowledge Discovery Process 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C8D859C-96A5-4E5C-9CEB-8D7B826F1C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0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2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3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: Shape 13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5A58-6D1A-4DB9-8E4A-593F7A8F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US" b="1"/>
              <a:t>Correlation Test for Nominal Data</a:t>
            </a: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00A9-1FEE-45E7-856B-B8693797C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020824"/>
                <a:ext cx="5076090" cy="4151376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a correlation relationship between two attributes, A and B, can be discovered by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/>
                  <a:t> (chi-square) test </a:t>
                </a:r>
              </a:p>
              <a:p>
                <a:r>
                  <a:rPr lang="en-US" sz="20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/>
                  <a:t> is the observed frequency (i.e., actual count) of the joint event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/>
                  <a:t> is the expected frequency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/>
                  <a:t>) which can be computed as </a:t>
                </a:r>
              </a:p>
              <a:p>
                <a:r>
                  <a:rPr lang="en-US" sz="2000"/>
                  <a:t>tests the hypothesis that A and B are</a:t>
                </a:r>
                <a:br>
                  <a:rPr lang="en-US" sz="2000"/>
                </a:br>
                <a:r>
                  <a:rPr lang="en-US" sz="2000"/>
                  <a:t>independent, that is, there is no correlation between them. </a:t>
                </a:r>
                <a:br>
                  <a:rPr lang="en-US" sz="2000"/>
                </a:br>
                <a:br>
                  <a:rPr lang="en-US" sz="2000"/>
                </a:br>
                <a:br>
                  <a:rPr lang="en-US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00A9-1FEE-45E7-856B-B8693797C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020824"/>
                <a:ext cx="5076090" cy="4151376"/>
              </a:xfrm>
              <a:blipFill>
                <a:blip r:embed="rId2"/>
                <a:stretch>
                  <a:fillRect l="-1080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DE630D-3E73-4DA0-B07D-07BCCFE6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421" y="4013419"/>
            <a:ext cx="3890059" cy="1001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180251-B9AC-4F34-AD7E-FE3B595F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009" y="2170528"/>
            <a:ext cx="3571444" cy="15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5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9849-431B-40E6-A79C-4404935B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6FB2-8E31-45CF-90D4-7F658FAB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Determine whether there is a relationship between gender and getting in trouble at school (both nominal variables).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null hypothesis </a:t>
            </a:r>
            <a:r>
              <a:rPr lang="en-US" sz="2400" dirty="0"/>
              <a:t>is that the two variables are independent (i.e. no relationship or correlation) and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research hypothesis </a:t>
            </a:r>
            <a:r>
              <a:rPr lang="en-US" sz="2400" dirty="0"/>
              <a:t>is that the two variables are related.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930FB-ADCB-4227-AD6B-20B7B041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96405"/>
            <a:ext cx="6894236" cy="21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3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11BF0-DB67-4380-A748-35D52538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Calculate the expected frequency for each cell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36187-F09A-4DB3-B39D-FD22BABDD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For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117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×83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237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=40.97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We do the same thing for the other three cells and end up with the</a:t>
                </a:r>
                <a:br>
                  <a:rPr lang="en-US" sz="2400" dirty="0"/>
                </a:br>
                <a:r>
                  <a:rPr lang="en-US" sz="2400" dirty="0"/>
                  <a:t>following expected counts (in parentheses next to each raw score): 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36187-F09A-4DB3-B39D-FD22BABDD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  <a:blipFill>
                <a:blip r:embed="rId2"/>
                <a:stretch>
                  <a:fillRect l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A2E6BD8-FCEF-4FD9-BEF6-4DFEB0E05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88" y="3446698"/>
            <a:ext cx="6505453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2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055A7-A983-4013-83D7-BD393C6C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Calculate the chi-square statistic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C3DA-5FC3-4EA5-A15D-0F35EB9D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572096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each cell, we square the difference between the observed frequency and the expected frequency and divide that number by the expected frequency. Then we add all of the terms </a:t>
            </a:r>
          </a:p>
          <a:p>
            <a:r>
              <a:rPr lang="en-US" sz="2400" dirty="0"/>
              <a:t>note: a chi-square statistic can’t be negative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before we can come to a conclusion, we need to find our critical statistic, which entails finding our degrees of freedom.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366A5-B296-486B-8D84-31210B53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2845801"/>
            <a:ext cx="6894236" cy="16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2CB62-B2B7-4ED0-9466-DB70BF30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Compute critical statistic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CB662-882E-4B19-9DDE-237E08768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𝐷𝐹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𝑟𝑜𝑤𝑠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𝑐𝑜𝑙𝑠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2−1</m:t>
                        </m:r>
                      </m:e>
                    </m:d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2−1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Compare our obtained statistic (1.87) to our critical statistic found on the chi-square table </a:t>
                </a:r>
              </a:p>
              <a:p>
                <a:r>
                  <a:rPr lang="en-US" sz="2000" dirty="0"/>
                  <a:t>The critical statistic for an alpha level of 0.05 and one degree of freedom is 3.84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CB662-882E-4B19-9DDE-237E08768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  <a:blipFill>
                <a:blip r:embed="rId2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7F64FF8-FBD7-476A-B6B4-8388F6D6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18" y="2832651"/>
            <a:ext cx="6558516" cy="30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8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195EE-ED32-4250-B28E-C2CCC547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Accept or Reject the Null Hypothesis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B4D8-F85B-4B8B-8142-4B5D4C70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Critical (3.841) &gt; </a:t>
            </a:r>
            <a:r>
              <a:rPr lang="en-US" sz="2400" dirty="0" err="1"/>
              <a:t>obtaind</a:t>
            </a:r>
            <a:r>
              <a:rPr lang="en-US" sz="2400" dirty="0"/>
              <a:t> (1.87)</a:t>
            </a:r>
          </a:p>
          <a:p>
            <a:r>
              <a:rPr lang="en-US" sz="2400" dirty="0"/>
              <a:t>Because the critical statistic is greater than our obtained statistic,</a:t>
            </a:r>
            <a:br>
              <a:rPr lang="en-US" sz="2400" dirty="0"/>
            </a:br>
            <a:r>
              <a:rPr lang="en-US" sz="2400" dirty="0"/>
              <a:t>we Accept (can't reject ) our null hypothesis. </a:t>
            </a:r>
          </a:p>
          <a:p>
            <a:r>
              <a:rPr lang="en-US" sz="2400" dirty="0"/>
              <a:t>There is no relationship between gender and getting in trouble at school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42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2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3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: Shape 13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5A58-6D1A-4DB9-8E4A-593F7A8F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07609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Correlation Coefficient for Numeric Data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00A9-1FEE-45E7-856B-B8693797CE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020824"/>
                <a:ext cx="5076090" cy="415137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FFFE"/>
                    </a:solidFill>
                  </a:rPr>
                  <a:t>The correlation coefficient between two attributes, A and B, is</a:t>
                </a:r>
              </a:p>
              <a:p>
                <a:r>
                  <a:rPr lang="en-US" sz="2000" dirty="0">
                    <a:solidFill>
                      <a:srgbClr val="FFFFFE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FE"/>
                    </a:solidFill>
                  </a:rPr>
                  <a:t>is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greater </a:t>
                </a:r>
                <a:r>
                  <a:rPr lang="en-US" sz="2000" dirty="0">
                    <a:solidFill>
                      <a:srgbClr val="FFFFFE"/>
                    </a:solidFill>
                  </a:rPr>
                  <a:t>than 0, then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A </a:t>
                </a:r>
                <a:r>
                  <a:rPr lang="en-US" sz="2000" dirty="0">
                    <a:solidFill>
                      <a:srgbClr val="FFFFFE"/>
                    </a:solidFill>
                  </a:rPr>
                  <a:t>and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B </a:t>
                </a:r>
                <a:r>
                  <a:rPr lang="en-US" sz="2000" dirty="0">
                    <a:solidFill>
                      <a:srgbClr val="FFFFFE"/>
                    </a:solidFill>
                  </a:rPr>
                  <a:t>are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positively </a:t>
                </a:r>
                <a:r>
                  <a:rPr lang="en-US" sz="2000" dirty="0">
                    <a:solidFill>
                      <a:srgbClr val="FFFFFE"/>
                    </a:solidFill>
                  </a:rPr>
                  <a:t>correlated, The higher the value, the stronger the correlation</a:t>
                </a:r>
              </a:p>
              <a:p>
                <a:r>
                  <a:rPr lang="en-US" sz="2000" dirty="0">
                    <a:solidFill>
                      <a:srgbClr val="FFFFFE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FFFFF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solidFill>
                          <a:srgbClr val="FFFFF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FFFE"/>
                    </a:solidFill>
                  </a:rPr>
                  <a:t>= 0, then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A </a:t>
                </a:r>
                <a:r>
                  <a:rPr lang="en-US" sz="2000" dirty="0">
                    <a:solidFill>
                      <a:srgbClr val="FFFFFE"/>
                    </a:solidFill>
                  </a:rPr>
                  <a:t>and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B </a:t>
                </a:r>
                <a:r>
                  <a:rPr lang="en-US" sz="2000" dirty="0">
                    <a:solidFill>
                      <a:srgbClr val="FFFFFE"/>
                    </a:solidFill>
                  </a:rPr>
                  <a:t>are </a:t>
                </a:r>
                <a:r>
                  <a:rPr lang="en-US" sz="2000" i="1" dirty="0">
                    <a:solidFill>
                      <a:srgbClr val="FFFFFE"/>
                    </a:solidFill>
                  </a:rPr>
                  <a:t>independent</a:t>
                </a:r>
                <a:r>
                  <a:rPr lang="en-US" sz="2000" dirty="0">
                    <a:solidFill>
                      <a:srgbClr val="FFFFFE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rgbClr val="FFFFFE"/>
                    </a:solidFill>
                  </a:rPr>
                  <a:t>Note that Correlation does not imply causality! That is, if A and B are correlated, this does not necessarily imply that A causes B or that B causes A.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100A9-1FEE-45E7-856B-B8693797C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020824"/>
                <a:ext cx="5076090" cy="4151376"/>
              </a:xfrm>
              <a:blipFill>
                <a:blip r:embed="rId2"/>
                <a:stretch>
                  <a:fillRect l="-1080" t="-1615" r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998F9B-EBE1-46FF-8484-F38A9FF0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33" y="1818323"/>
            <a:ext cx="3966394" cy="16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D86F3-1678-4F24-845B-E19D0DC9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Covariance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94233-2135-4AF1-986E-5751814C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770" y="4209599"/>
            <a:ext cx="4172809" cy="217384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69C5D-1CA2-49D0-A6C3-E60FF485D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9592" y="909143"/>
                <a:ext cx="4007581" cy="50295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/>
                  <a:t>Measures how two things change together .</a:t>
                </a:r>
              </a:p>
              <a:p>
                <a:r>
                  <a:rPr lang="en-US" sz="2400" i="1"/>
                  <a:t>Covariance is +ve </a:t>
                </a:r>
                <a:r>
                  <a:rPr lang="en-US" sz="2400"/>
                  <a:t>→ </a:t>
                </a:r>
                <a:r>
                  <a:rPr lang="en-US" sz="2400" i="1"/>
                  <a:t>A </a:t>
                </a:r>
                <a:r>
                  <a:rPr lang="en-US" sz="2400"/>
                  <a:t>&amp; </a:t>
                </a:r>
                <a:r>
                  <a:rPr lang="en-US" sz="2400" i="1"/>
                  <a:t>B </a:t>
                </a:r>
                <a:r>
                  <a:rPr lang="en-US" sz="2400"/>
                  <a:t>change together, and if </a:t>
                </a:r>
                <a:r>
                  <a:rPr lang="en-US" sz="2400" i="1"/>
                  <a:t>A </a:t>
                </a:r>
                <a:r>
                  <a:rPr lang="en-US" sz="2400"/>
                  <a:t>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/>
                  <a:t> then</a:t>
                </a:r>
                <a:br>
                  <a:rPr lang="en-US" sz="2400"/>
                </a:br>
                <a:r>
                  <a:rPr lang="en-US" sz="2400" i="1"/>
                  <a:t>B </a:t>
                </a:r>
                <a:r>
                  <a:rPr lang="en-US" sz="2400"/>
                  <a:t>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r>
                  <a:rPr lang="en-US" sz="2400" i="1"/>
                  <a:t>Covariance is -ve </a:t>
                </a:r>
                <a:r>
                  <a:rPr lang="en-US" sz="2400"/>
                  <a:t>→ one is above its mean and one is below</a:t>
                </a:r>
              </a:p>
              <a:p>
                <a:r>
                  <a:rPr lang="en-US" sz="2400"/>
                  <a:t>If </a:t>
                </a:r>
                <a:r>
                  <a:rPr lang="en-US" sz="2400" i="1"/>
                  <a:t>A </a:t>
                </a:r>
                <a:r>
                  <a:rPr lang="en-US" sz="2400"/>
                  <a:t>and </a:t>
                </a:r>
                <a:r>
                  <a:rPr lang="en-US" sz="2400" i="1"/>
                  <a:t>B </a:t>
                </a:r>
                <a:r>
                  <a:rPr lang="en-US" sz="2400"/>
                  <a:t>are independent → </a:t>
                </a:r>
                <a:r>
                  <a:rPr lang="en-US" sz="2400" i="1"/>
                  <a:t>Covariance </a:t>
                </a:r>
                <a:r>
                  <a:rPr lang="en-US" sz="2400"/>
                  <a:t>= 0</a:t>
                </a:r>
                <a:br>
                  <a:rPr lang="en-US" sz="2400"/>
                </a:br>
                <a:br>
                  <a:rPr lang="en-US" sz="2400"/>
                </a:br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69C5D-1CA2-49D0-A6C3-E60FF485D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9592" y="909143"/>
                <a:ext cx="4007581" cy="5029586"/>
              </a:xfrm>
              <a:blipFill>
                <a:blip r:embed="rId2"/>
                <a:stretch>
                  <a:fillRect l="-2131" r="-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EE229-D95F-4BBD-869C-082C7537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2" y="5006196"/>
            <a:ext cx="3630527" cy="5718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007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143D-AE56-4C14-AB65-4FB6E948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5230369" cy="1574874"/>
          </a:xfrm>
        </p:spPr>
        <p:txBody>
          <a:bodyPr anchor="b">
            <a:normAutofit/>
          </a:bodyPr>
          <a:lstStyle/>
          <a:p>
            <a:r>
              <a:rPr lang="en-US" b="1" dirty="0"/>
              <a:t>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9F5594-0641-40AA-B0F0-BE8D212A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80CAD3CC-F1BB-46E9-9990-ECB43DAF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30F3B360-9B2D-4C5C-9D5F-1166BBF36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6F02B090-8970-4AB0-8E67-2C36E4FE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5BA40036-A844-4793-A3F2-88CF4C79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262F0D1A-60AC-48AD-B1A4-C4D48A53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BDD03DC-8834-456F-BCD9-401C252F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6C8BA536-6266-428A-A0A7-1857C84B7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7EBC0A9-C11E-4DCB-87F4-B703B911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333960B7-C9F4-4DFA-8630-63386C7D2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9C792E82-3E8B-4012-9505-7D72B77DB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32ACF410-C6FA-4526-AEDE-924BD33E8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191FC8C-D096-4E83-9697-36C15357F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D1B13108-761D-46CC-BD20-0A18C0848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CA65FE65-4F82-44E0-BF61-D1DB1654B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C63F184-1A34-4AA1-8219-5B61C9DE5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9A8538-EB3D-4367-83CB-F65C69ABF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F18763E-AFCA-4085-9F81-361F7E23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A9994D5-8CD0-49D8-8D18-33CE68A7B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99ED3528-3C57-4859-94DF-F4120B465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AD88A3F-F3C4-4359-91AE-AC1FFABD6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0B7C-0D0D-49F2-8640-BFE0B3EF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3176337"/>
            <a:ext cx="5230369" cy="2887579"/>
          </a:xfrm>
        </p:spPr>
        <p:txBody>
          <a:bodyPr anchor="t">
            <a:normAutofit/>
          </a:bodyPr>
          <a:lstStyle/>
          <a:p>
            <a:r>
              <a:rPr lang="en-US" dirty="0"/>
              <a:t>Assume that you gathered data on six different days</a:t>
            </a:r>
          </a:p>
          <a:p>
            <a:r>
              <a:rPr lang="en-US" dirty="0"/>
              <a:t>Compute Covariance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7106C-6191-48B2-9A2D-2C82E5DF5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"/>
          <a:stretch/>
        </p:blipFill>
        <p:spPr>
          <a:xfrm>
            <a:off x="6419088" y="576072"/>
            <a:ext cx="5175504" cy="55229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4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82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4F270-BEB3-434C-8E2E-28E6BB35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en-US" sz="5800" dirty="0"/>
              <a:t>First find the mean of each variable. </a:t>
            </a:r>
            <a:br>
              <a:rPr lang="en-US" sz="5800" dirty="0"/>
            </a:br>
            <a:r>
              <a:rPr lang="en-US" sz="5800" dirty="0"/>
              <a:t>Then E(X,Y), Finally the </a:t>
            </a:r>
            <a:r>
              <a:rPr lang="en-US" sz="5800" dirty="0" err="1"/>
              <a:t>Cov</a:t>
            </a:r>
            <a:r>
              <a:rPr lang="en-US" sz="5800" dirty="0"/>
              <a:t>(X,Y)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44263-0C4E-4CE2-9EE0-B4C1C066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8308E40C-A85B-4284-9325-37C4C34B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721BF076-E7C8-4851-902C-6D57D74B4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27081CB3-9EA1-4A29-9364-64EFB67D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BB06149-001D-4180-82E7-5170B45F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DA0B7128-2B6D-4E8B-9872-FDCFC1527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5B05981-F30D-48EE-B90F-7E6EFB5C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137C161-2060-4403-BE22-1DA2167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727916F-6C5D-4364-9611-A7910D90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F4B3FE9-FB15-496D-B6B4-87D84891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43AAA88-47EE-4F50-949D-9252C575D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ED58149F-477D-4126-9FDD-56136E1D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0CD93B5-5A24-4EDC-8970-BAFC656B0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D43ECE7-0EFA-42F2-90CD-934FBF552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211AE0E-F92A-4D5F-B1CC-84A5DC55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75BD8C1-7549-4B6C-A8A3-BCA6DECE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A91F922-5A56-4569-9C7D-71B84C0E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FF59356-7861-47B1-85CF-50FD963F0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4739A72-CE85-45AA-ACD4-57F7337F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6CB7986-638B-4316-830C-018AAFBC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4FD18CE-56DB-4A30-9D24-4E965F4C8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8D94-E85A-4932-AD8E-6F9B9698D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53" y="2940006"/>
                <a:ext cx="11279588" cy="3230515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400" dirty="0"/>
                  <a:t>X (Temperature) and Y (No. of Customers)</a:t>
                </a:r>
              </a:p>
              <a:p>
                <a:r>
                  <a:rPr lang="en-US" sz="2400" dirty="0"/>
                  <a:t>the mean of x is (98+87+90+85+95+75)/6= 88.33.</a:t>
                </a:r>
                <a:br>
                  <a:rPr lang="en-US" sz="2400" dirty="0"/>
                </a:br>
                <a:r>
                  <a:rPr lang="en-US" sz="2400" dirty="0"/>
                  <a:t>The mean of y is (15+12+10+10+16+7)/6= 11.67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98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×15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87×12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….+(757)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=1051.5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=1051.5−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88.33∗11.67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=20.94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The number is positive, so we can state that the two variables do have a positive relationship; as temperature rises, the number of customers in the store also rises. 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8D94-E85A-4932-AD8E-6F9B9698D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3" y="2940006"/>
                <a:ext cx="11279588" cy="3230515"/>
              </a:xfrm>
              <a:blipFill>
                <a:blip r:embed="rId2"/>
                <a:stretch>
                  <a:fillRect l="-70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A32D3-1250-46D1-AF9B-A51B0E72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89" y="374905"/>
            <a:ext cx="4892040" cy="1042415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B21-B8D4-4674-A14C-6DF217B0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7" y="1669773"/>
            <a:ext cx="5469821" cy="4813321"/>
          </a:xfrm>
        </p:spPr>
        <p:txBody>
          <a:bodyPr anchor="t">
            <a:normAutofit/>
          </a:bodyPr>
          <a:lstStyle/>
          <a:p>
            <a:r>
              <a:rPr lang="en-US" sz="2000"/>
              <a:t>Datasets are highly susceptible to noisy, missing, and inconsistent</a:t>
            </a:r>
            <a:br>
              <a:rPr lang="en-US" sz="2000"/>
            </a:br>
            <a:r>
              <a:rPr lang="en-US" sz="2000"/>
              <a:t>data. </a:t>
            </a:r>
          </a:p>
          <a:p>
            <a:r>
              <a:rPr lang="en-US" sz="2000"/>
              <a:t>Low-quality data will lead to low-quality mining results. </a:t>
            </a:r>
          </a:p>
          <a:p>
            <a:r>
              <a:rPr lang="en-US" sz="2000"/>
              <a:t>Data quality factors includes:</a:t>
            </a:r>
          </a:p>
          <a:p>
            <a:pPr lvl="1"/>
            <a:r>
              <a:rPr lang="en-US" sz="2000"/>
              <a:t>accuracy, </a:t>
            </a:r>
          </a:p>
          <a:p>
            <a:pPr lvl="1"/>
            <a:r>
              <a:rPr lang="en-US" sz="2000"/>
              <a:t>completeness, </a:t>
            </a:r>
          </a:p>
          <a:p>
            <a:pPr lvl="1"/>
            <a:r>
              <a:rPr lang="en-US" sz="2000"/>
              <a:t>consistency, </a:t>
            </a:r>
          </a:p>
          <a:p>
            <a:pPr lvl="1"/>
            <a:r>
              <a:rPr lang="en-US" sz="2000"/>
              <a:t>timeliness, </a:t>
            </a:r>
          </a:p>
          <a:p>
            <a:pPr lvl="1"/>
            <a:r>
              <a:rPr lang="en-US" sz="2000"/>
              <a:t>believability, and</a:t>
            </a:r>
          </a:p>
          <a:p>
            <a:pPr lvl="1"/>
            <a:r>
              <a:rPr lang="en-US" sz="2000"/>
              <a:t>interpretability. 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AEF59EC-1026-455A-807B-8502E1DD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72" y="1134395"/>
            <a:ext cx="5025525" cy="45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8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F1FD-E34C-4AB0-8CB7-04710B45C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63" y="4525347"/>
            <a:ext cx="7192258" cy="1737360"/>
          </a:xfrm>
        </p:spPr>
        <p:txBody>
          <a:bodyPr anchor="ctr">
            <a:noAutofit/>
          </a:bodyPr>
          <a:lstStyle/>
          <a:p>
            <a:pPr algn="r"/>
            <a:r>
              <a:rPr lang="en-US" sz="4800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D8EB-46BE-4C12-AAE0-E9EB3BF5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A36C1A-EBB4-43E7-AB76-FFD9FC56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Reasons of Low Data Quality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EEA7CD7-9F3D-44E5-95FD-7D3EEF551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1597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1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8FF4-C191-455C-BA4A-87D6EB61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Preprocessing Tasks That Improve Data Quality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1A252-C43D-4E24-9B20-5AE0BD714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92755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57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B862-9A0F-46C5-9E9F-A8A54B67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C231-7BA4-4BA2-A24D-48E28C3F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6076122" cy="4042269"/>
          </a:xfrm>
        </p:spPr>
        <p:txBody>
          <a:bodyPr anchor="t">
            <a:normAutofit/>
          </a:bodyPr>
          <a:lstStyle/>
          <a:p>
            <a:r>
              <a:rPr lang="en-US" sz="2400" dirty="0"/>
              <a:t>Missing: empty, null, </a:t>
            </a:r>
            <a:r>
              <a:rPr lang="en-US" sz="2400" dirty="0" err="1"/>
              <a:t>NaN</a:t>
            </a:r>
            <a:r>
              <a:rPr lang="en-US" sz="2400" dirty="0"/>
              <a:t>, or Na (e.g. Occupation=“ ”)</a:t>
            </a:r>
          </a:p>
          <a:p>
            <a:r>
              <a:rPr lang="en-US" sz="2400" dirty="0"/>
              <a:t>Noisy: contain errors (e.g. salary = “-1000”)</a:t>
            </a:r>
          </a:p>
          <a:p>
            <a:r>
              <a:rPr lang="en-US" sz="2400" dirty="0"/>
              <a:t>Inconsistent: (e.g. rating was “1, 2, 3”, now rating “A, B, C”)</a:t>
            </a:r>
          </a:p>
          <a:p>
            <a:r>
              <a:rPr lang="en-US" sz="2400" dirty="0"/>
              <a:t>Intentional: (e.g., by choosing the default value “January</a:t>
            </a:r>
            <a:br>
              <a:rPr lang="en-US" sz="2400" dirty="0"/>
            </a:br>
            <a:r>
              <a:rPr lang="en-US" sz="2400" dirty="0"/>
              <a:t>1” displayed for birthday)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dirty data">
            <a:extLst>
              <a:ext uri="{FF2B5EF4-FFF2-40B4-BE49-F238E27FC236}">
                <a16:creationId xmlns:a16="http://schemas.microsoft.com/office/drawing/2014/main" id="{63A8CF50-4EE4-4C1D-BE9B-DC39E3570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r="935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8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6EEE1-EA77-4F64-9EB6-04A6790B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Handling Missing Values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24391-7D28-43CD-8B08-86BCB5675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3725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7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825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B0EBF-B58C-4F63-BFE8-16ECB5A3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en-US" sz="5800"/>
              <a:t>Note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44263-0C4E-4CE2-9EE0-B4C1C066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8308E40C-A85B-4284-9325-37C4C34B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721BF076-E7C8-4851-902C-6D57D74B4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27081CB3-9EA1-4A29-9364-64EFB67D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BB06149-001D-4180-82E7-5170B45F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DA0B7128-2B6D-4E8B-9872-FDCFC1527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5B05981-F30D-48EE-B90F-7E6EFB5C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137C161-2060-4403-BE22-1DA2167A3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727916F-6C5D-4364-9611-A7910D90E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F4B3FE9-FB15-496D-B6B4-87D848917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43AAA88-47EE-4F50-949D-9252C575D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ED58149F-477D-4126-9FDD-56136E1D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0CD93B5-5A24-4EDC-8970-BAFC656B0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D43ECE7-0EFA-42F2-90CD-934FBF552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211AE0E-F92A-4D5F-B1CC-84A5DC55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F75BD8C1-7549-4B6C-A8A3-BCA6DECE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A91F922-5A56-4569-9C7D-71B84C0ED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FF59356-7861-47B1-85CF-50FD963F0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4739A72-CE85-45AA-ACD4-57F7337F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6CB7986-638B-4316-830C-018AAFBC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4FD18CE-56DB-4A30-9D24-4E965F4C8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D49F-54D1-46C7-B390-40091840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3176337"/>
            <a:ext cx="11003281" cy="2994184"/>
          </a:xfrm>
        </p:spPr>
        <p:txBody>
          <a:bodyPr anchor="ctr">
            <a:normAutofit/>
          </a:bodyPr>
          <a:lstStyle/>
          <a:p>
            <a:r>
              <a:rPr lang="en-US" sz="2200"/>
              <a:t>A missing value may not imply an error in the data! </a:t>
            </a:r>
          </a:p>
          <a:p>
            <a:r>
              <a:rPr lang="en-US" sz="2200"/>
              <a:t>For example, when applying for a credit card, candidates may be asked to supply their driver’s license number. Candidates who do not have a driver’s license may naturally leave this field blank. </a:t>
            </a:r>
          </a:p>
          <a:p>
            <a:r>
              <a:rPr lang="en-US" sz="2200"/>
              <a:t>Forms should allow respondents to specify values such as “not applicable.” Software routines may also be used to uncover other null values (e.g., “don’t know,” “?” or “none”) </a:t>
            </a:r>
            <a:br>
              <a:rPr lang="en-US" sz="2200"/>
            </a:br>
            <a:br>
              <a:rPr lang="en-US" sz="2200"/>
            </a:br>
            <a:endParaRPr lang="en-US" sz="2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8DC1-9F02-4EA5-A28B-458288BD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Noisy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8CA6-9D77-44ED-B343-8F94661D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97217" cy="4002512"/>
          </a:xfrm>
        </p:spPr>
        <p:txBody>
          <a:bodyPr anchor="t">
            <a:normAutofit/>
          </a:bodyPr>
          <a:lstStyle/>
          <a:p>
            <a:r>
              <a:rPr lang="en-US" sz="2400" dirty="0"/>
              <a:t>Noise is a random error or variance in a measured variable. </a:t>
            </a:r>
          </a:p>
          <a:p>
            <a:r>
              <a:rPr lang="en-US" sz="2400" dirty="0"/>
              <a:t>“smooth” out the data to remove the noise .</a:t>
            </a:r>
          </a:p>
          <a:p>
            <a:r>
              <a:rPr lang="en-US" sz="2400" dirty="0"/>
              <a:t>Smoothing Techniques:</a:t>
            </a:r>
          </a:p>
          <a:p>
            <a:pPr lvl="1"/>
            <a:r>
              <a:rPr lang="en-US" dirty="0"/>
              <a:t>Binning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Outlier Analysis (comes later)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B8BC0-4EDF-48C0-9272-7C5856AE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57" y="1383286"/>
            <a:ext cx="3796790" cy="23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1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Office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Tw Cen MT</vt:lpstr>
      <vt:lpstr>Office Theme</vt:lpstr>
      <vt:lpstr>Lecture 2 Data Cleaning &amp; Integration</vt:lpstr>
      <vt:lpstr>The Knowledge Discovery Process </vt:lpstr>
      <vt:lpstr>Data Preprocessing</vt:lpstr>
      <vt:lpstr>Reasons of Low Data Quality </vt:lpstr>
      <vt:lpstr>Preprocessing Tasks That Improve Data Quality</vt:lpstr>
      <vt:lpstr>Data Cleaning</vt:lpstr>
      <vt:lpstr>Handling Missing Values </vt:lpstr>
      <vt:lpstr>Note</vt:lpstr>
      <vt:lpstr>Noisy Data</vt:lpstr>
      <vt:lpstr>1. Binning</vt:lpstr>
      <vt:lpstr>Binning</vt:lpstr>
      <vt:lpstr>Example</vt:lpstr>
      <vt:lpstr>Partition</vt:lpstr>
      <vt:lpstr>Smoothing  (on Equal-frequency)</vt:lpstr>
      <vt:lpstr>2. Regression</vt:lpstr>
      <vt:lpstr>Half-Time</vt:lpstr>
      <vt:lpstr>Data Integration </vt:lpstr>
      <vt:lpstr>Entity Identification Problem </vt:lpstr>
      <vt:lpstr>Redundancy and Correlation Analysis </vt:lpstr>
      <vt:lpstr>Correlation Test for Nominal Data </vt:lpstr>
      <vt:lpstr>Example</vt:lpstr>
      <vt:lpstr>Calculate the expected frequency for each cell </vt:lpstr>
      <vt:lpstr>Calculate the chi-square statistic </vt:lpstr>
      <vt:lpstr>Compute critical statistic </vt:lpstr>
      <vt:lpstr>Accept or Reject the Null Hypothesis</vt:lpstr>
      <vt:lpstr>Correlation Coefficient for Numeric Data </vt:lpstr>
      <vt:lpstr>Covariance</vt:lpstr>
      <vt:lpstr>Example</vt:lpstr>
      <vt:lpstr>First find the mean of each variable.  Then E(X,Y), Finally the Cov(X,Y)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Data Cleaning &amp; Integration</dc:title>
  <dc:creator>sara shaker</dc:creator>
  <cp:lastModifiedBy>sara shaker</cp:lastModifiedBy>
  <cp:revision>1</cp:revision>
  <dcterms:created xsi:type="dcterms:W3CDTF">2020-02-19T18:43:39Z</dcterms:created>
  <dcterms:modified xsi:type="dcterms:W3CDTF">2020-02-19T18:44:29Z</dcterms:modified>
</cp:coreProperties>
</file>