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3CB4-2363-4939-B93D-48CB9EB232D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542331" y="7517327"/>
            <a:ext cx="377334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Weak 1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36457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586176" y="7517327"/>
            <a:ext cx="5685659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2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428824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202933" y="7517327"/>
            <a:ext cx="64521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3</a:t>
            </a:r>
          </a:p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Mining Frequent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3448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663782" y="7517327"/>
            <a:ext cx="3530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4</a:t>
            </a:r>
          </a:p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476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2060687" y="7517327"/>
            <a:ext cx="2736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</a:t>
            </a:r>
            <a:r>
              <a:rPr lang="ar-EG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Clustering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88206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6098</TotalTime>
  <Words>44</Words>
  <Application>Microsoft Office PowerPoint</Application>
  <PresentationFormat>A4 Paper (210x297 mm)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9</cp:revision>
  <dcterms:created xsi:type="dcterms:W3CDTF">2020-05-18T02:37:12Z</dcterms:created>
  <dcterms:modified xsi:type="dcterms:W3CDTF">2020-06-04T17:23:52Z</dcterms:modified>
</cp:coreProperties>
</file>