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4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5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7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73CB4-2363-4939-B93D-48CB9EB232D4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2B51-0AA9-4749-9580-CC151DAE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8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1542331" y="7517327"/>
            <a:ext cx="3773341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Weak 1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364577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586176" y="7517327"/>
            <a:ext cx="5685659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Tour 2</a:t>
            </a:r>
          </a:p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Preprocessing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428824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202933" y="7517327"/>
            <a:ext cx="645215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Tour 3</a:t>
            </a:r>
          </a:p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Mining Frequent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234483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1663782" y="7517327"/>
            <a:ext cx="3530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Tour 4</a:t>
            </a:r>
          </a:p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Classification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24768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2060687" y="7517327"/>
            <a:ext cx="27366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Tour </a:t>
            </a:r>
            <a:r>
              <a:rPr lang="ar-EG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48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Clustering</a:t>
            </a:r>
            <a:endParaRPr 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288206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384368" y="7517327"/>
            <a:ext cx="608929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Revisions &amp; Workbook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184917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229F4DE-F8F2-4F2F-B190-5EF21C76F9FB}"/>
              </a:ext>
            </a:extLst>
          </p:cNvPr>
          <p:cNvSpPr/>
          <p:nvPr/>
        </p:nvSpPr>
        <p:spPr>
          <a:xfrm>
            <a:off x="800100" y="2739979"/>
            <a:ext cx="5257800" cy="4777348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97542-AAD4-4C86-B407-6E27E98BB98E}"/>
              </a:ext>
            </a:extLst>
          </p:cNvPr>
          <p:cNvSpPr/>
          <p:nvPr/>
        </p:nvSpPr>
        <p:spPr>
          <a:xfrm>
            <a:off x="1623281" y="6015318"/>
            <a:ext cx="3611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Mining</a:t>
            </a:r>
          </a:p>
        </p:txBody>
      </p:sp>
      <p:pic>
        <p:nvPicPr>
          <p:cNvPr id="1028" name="Picture 4" descr="Networking Network Security Projects at Rs 15000/on wards ...">
            <a:extLst>
              <a:ext uri="{FF2B5EF4-FFF2-40B4-BE49-F238E27FC236}">
                <a16:creationId xmlns:a16="http://schemas.microsoft.com/office/drawing/2014/main" id="{62A8AC9D-1293-4E53-B156-9C7447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858000" cy="4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 Benefits of Data Mining for your Marketing Strategy: Part 1">
            <a:extLst>
              <a:ext uri="{FF2B5EF4-FFF2-40B4-BE49-F238E27FC236}">
                <a16:creationId xmlns:a16="http://schemas.microsoft.com/office/drawing/2014/main" id="{9CEF86DF-35FF-462A-A238-516093124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0178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BFBFE3-7D46-42C3-8C92-078F3521080C}"/>
              </a:ext>
            </a:extLst>
          </p:cNvPr>
          <p:cNvSpPr/>
          <p:nvPr/>
        </p:nvSpPr>
        <p:spPr>
          <a:xfrm>
            <a:off x="111416" y="7517327"/>
            <a:ext cx="6635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Tour 6</a:t>
            </a:r>
          </a:p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Outliers Analysis &amp; DM Trends</a:t>
            </a:r>
            <a:endParaRPr lang="en-US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300DD-505E-4E71-AF3D-93A6037B5063}"/>
              </a:ext>
            </a:extLst>
          </p:cNvPr>
          <p:cNvSpPr/>
          <p:nvPr/>
        </p:nvSpPr>
        <p:spPr>
          <a:xfrm rot="18742739">
            <a:off x="-803462" y="508780"/>
            <a:ext cx="3207124" cy="5957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Tour Version</a:t>
            </a:r>
          </a:p>
        </p:txBody>
      </p:sp>
    </p:spTree>
    <p:extLst>
      <p:ext uri="{BB962C8B-B14F-4D97-AF65-F5344CB8AC3E}">
        <p14:creationId xmlns:p14="http://schemas.microsoft.com/office/powerpoint/2010/main" val="176233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9521</TotalTime>
  <Words>63</Words>
  <Application>Microsoft Office PowerPoint</Application>
  <PresentationFormat>A4 Paper (210x297 mm)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13</cp:revision>
  <dcterms:created xsi:type="dcterms:W3CDTF">2020-05-18T02:37:12Z</dcterms:created>
  <dcterms:modified xsi:type="dcterms:W3CDTF">2020-06-13T16:36:09Z</dcterms:modified>
</cp:coreProperties>
</file>