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2055CA-1A4E-448A-BDD7-0AC59465213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6DDF0F-B1E9-419A-9FD5-B855A677C5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9DCDBE-BCA9-41C5-B6AA-6336D9016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BBCBBE-997C-4473-9016-98428A63D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B0C18F-E851-409F-834E-B5DCBA75E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0763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509813-2CEF-49BE-BAE8-18EC55028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5274BF-0898-46C3-B552-2AF7C2EB89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04E935-A0AB-407B-9966-A5EFEA4B3A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9A3E29-D67B-49DA-BBFF-4985B79F5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C59A30-3400-4582-8AAC-09C13B95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61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829D13-EE6E-451A-BB68-135A688A5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4FC22F-C9B6-407F-A4FE-C0CC6B8AD7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A171F2-2E96-45FC-BC04-B31EAA60C7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07F463-769F-41A6-BE35-0D3C9FBC8C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0944AC-2FDD-451E-AAC3-28EC154C6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2514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5D30F-1CD4-45AB-A91D-EA8B211E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12F432-02BB-4BBC-AA76-BC77E5AFED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5D2382-90CC-4E07-B3F0-02C3DBC334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D30EE5-33DA-485B-B72A-B1D9A8C9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5FCC8-4D7A-441D-8348-FCD6D68CAE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2469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942D7-016E-4EC9-AD1F-C500A54EBA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99EECA-4CC6-44EF-A8A3-6C6124305C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421B78-B765-46EA-A342-5F43C56089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02D1BF-2CDA-4AA6-B398-E48D82D08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49F96-E1CC-43B1-A7F3-F3F9B1875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837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FADCD-9CC8-496E-8DDA-A0DD4C0721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6DD75D-F7CC-4925-9BB2-790280FE07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8497C1-EB6C-4079-B8BF-6479031F90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1BE04A-A732-42CF-9E3A-55B1AA428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9C2A7A-A4E1-40AF-A8E2-EDBA55043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60996A-8FE5-445F-9080-99C40A73A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22947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4C54A-35EA-4B80-B8D9-7C4EB7A6EF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D6B7E9-71A9-4D3F-AB96-068B90D9E3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21A5375-54F8-4F0D-9211-74189EBC56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BB84026-B824-455C-A8A3-17B110DFB4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FDFE47-BE8B-4754-9191-318D878211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507061-64AA-4722-9A42-739F7DDB9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50738-7F4C-4EFD-AD85-074002772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F1CAE6-8164-4B42-87AF-C0FF0029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8567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442491-5156-44C0-B86C-DE7EDFA028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06C6617-7864-43D2-AB31-7CAD9D91D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17D1FD-1141-42AF-914C-A71DA686C9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8C418B-DFD8-4B19-ADE9-B6E5E69F7C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911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977DCB8-0A12-4AF0-B1DA-1FBBF1CAC5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74B7FB-B5A7-4D41-8E04-26F4F839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18D569-6764-4087-A42F-42595CD9C7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499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FF60E-58C1-4B5F-A248-FCE7C11564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58460B-AEAE-41C8-8DCA-FBE8DF9027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BA7710-2735-40B7-8577-C873501A3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5B4FAD-A6BD-47CF-B04C-0C6F87940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4A9BBE-5FF3-4199-9654-8B0DB5129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D7555F-5461-4612-A31C-637545208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2448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E8F5B-08DF-4780-990C-032EDF995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ABCB8C6-7C1A-4CD5-94D5-9389EF9DBE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478CD9-B62C-4C0C-93B9-B5FAD064A7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B778D-84CE-40D6-A020-EE0ECABB6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C90FEF-0D85-41B2-880E-6086DA179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4FEC70-3DC0-49D1-AA18-9E59C6C211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06427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D681437-73C8-43E1-8668-4DEB307D9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BB348D-8243-4FFF-8CD7-94B921F6E1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82D7F9-4C81-4A48-B82B-822A3D33EB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A38FC0-37DD-4745-94D1-C9BCFFE4F634}" type="datetimeFigureOut">
              <a:rPr lang="en-US" smtClean="0"/>
              <a:t>8/29/2020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09D984-5D94-4DDC-A458-C3BC48BF496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AC5DBD-12FB-4A4A-83F6-75CBB9FCDB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072EDF-8DA7-4FE8-9926-75F36A296F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46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D45CBFB-2D32-4221-91A5-08F861AC3E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95800" l="0" r="100000">
                        <a14:foregroundMark x1="21037" y1="31664" x2="21189" y2="70436"/>
                        <a14:foregroundMark x1="27287" y1="43942" x2="11128" y2="53958"/>
                        <a14:foregroundMark x1="34756" y1="12924" x2="55488" y2="57835"/>
                        <a14:foregroundMark x1="53659" y1="17286" x2="64787" y2="74960"/>
                        <a14:foregroundMark x1="46646" y1="36349" x2="20427" y2="76898"/>
                        <a14:foregroundMark x1="19055" y1="50565" x2="83994" y2="49435"/>
                        <a14:foregroundMark x1="44055" y1="16155" x2="46341" y2="53796"/>
                        <a14:foregroundMark x1="53354" y1="10985" x2="72713" y2="42326"/>
                        <a14:backgroundMark x1="85823" y1="33118" x2="90701" y2="29079"/>
                        <a14:backgroundMark x1="81402" y1="27141" x2="87043" y2="20194"/>
                        <a14:backgroundMark x1="77439" y1="18255" x2="82317" y2="14863"/>
                        <a14:backgroundMark x1="86585" y1="62843" x2="92835" y2="67528"/>
                        <a14:backgroundMark x1="82622" y1="70921" x2="86585" y2="75767"/>
                        <a14:backgroundMark x1="79421" y1="76090" x2="84756" y2="81583"/>
                        <a14:backgroundMark x1="14482" y1="88853" x2="7470" y2="7932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95331" y="188171"/>
            <a:ext cx="6643395" cy="62686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493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575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Ahmed Khalil</dc:creator>
  <cp:lastModifiedBy>Ahmed Khalil</cp:lastModifiedBy>
  <cp:revision>1</cp:revision>
  <dcterms:created xsi:type="dcterms:W3CDTF">2020-08-29T10:44:01Z</dcterms:created>
  <dcterms:modified xsi:type="dcterms:W3CDTF">2020-08-29T20:19:15Z</dcterms:modified>
</cp:coreProperties>
</file>