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0B-299E-4918-BD84-7E170C8C7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7D1B-F11B-4706-8E6F-DD04EA82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0913-CE89-4C12-B133-668F097B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932A-1960-4E8D-8E78-30600EFB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CC50-D4F7-4E53-8F5A-0DCBBF32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BB8A-F36F-4066-8B40-66089C73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33F3-677D-4749-A061-839AA073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1D94-C924-4C16-B3B9-9609CFFB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DFDCC-781C-4273-8D80-6B6D0DE2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B827-9F7D-42BD-AADB-E97A54B4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6A4B-9E35-4805-A3F8-5755FF0FE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76B12-760D-4BEB-83C1-51C570BA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CD25-F7C3-4FF0-B4C9-E16024B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C254-8FBB-443A-8BEF-28C36E0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C86C-5F7A-44DA-988B-25F31C84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F501-F6FB-4729-B534-170AFE87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2464-4672-4A73-B6E1-9FBD0E68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58D1-F8DF-4FC1-A135-E3402D84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1AAA-4B30-47EA-83C6-AA898D64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37F1-2A73-4BCF-AD84-CF08EF7E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058-6E2A-4A81-9118-70B47546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4776-9A11-45D9-9F81-5C155F9A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58F4-D192-44B4-8FBD-2EF0AA83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BE60-59FA-4327-B1C3-B299AE56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D831-7986-472A-94B5-739AC2F0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AF65-E33F-4739-9427-2AFC4008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BE14-CEB7-4C5F-9243-B5F0E9795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6E86-4AC7-425C-A307-A3DD8713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865F-D523-4856-87EC-5F27205C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C1B9-2610-42D0-BC08-8386512D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7D34-DAC8-4730-B5C6-BE213CA5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F42A-7927-45A7-AF24-F5ECC837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984F-7AA3-4785-884F-5BF05846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3470-EC2A-4773-9149-EA4D93247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69B16-5AD9-4E1F-93AD-FD4F2287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0BF0E-F187-4833-A904-1D3443A3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F878E-3414-449E-8289-7134C17C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D4E9D-7E2E-4C6B-9447-5564AF84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5B091-BC51-4CD2-B6AE-B6BF78A5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925E-14DB-41C7-AC66-D3E312AB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D78A8-6B90-41B0-ADEB-79C8DB69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E68E3-7FD1-4AA5-84BF-A9089CA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8D12-62F4-4921-A40D-D4173107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26A44-9AB6-47B8-8D44-D2F4942D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8BFA9-2D6E-494C-B45D-94EF9AF0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6C253-7325-45A2-A484-BCE1243A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52D6-89C3-495E-9D2B-DC7AFDD8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4C25-03FF-4C2F-A3F3-9DBF522B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C9AD-F847-419E-AF5D-8A38F77B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E0E8-A86F-49FA-8002-1EA3A767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B0F2-4536-4576-86B2-67B2F9D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EFAE-2EC2-4AB7-A839-8B159BC5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CD72-AB95-41B1-8342-AF330B3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89C5A-2446-4B99-A980-3EF58B2D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80F5-C761-460F-A680-4E4AC432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18E0-E410-4C24-9528-638B6117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CE350-C25F-43CD-BD9A-E512042B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90A7-F7F0-4C63-BCD3-A0C4101B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468FA-5F35-4BFB-B44E-9FCEDA51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F71F-56B2-438C-A64A-43C64ACD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8E66-0057-434A-BA64-9AA6B868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F5EB-0B42-4F14-BF8D-05A889146995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6B91-54B3-47E7-A777-9E09866C9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6FBC-9CD4-4EEF-8E28-382FCE74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0A8D-1691-46C4-9B70-D54EFC21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'Why', 'What' and 'How' for Authentication in Web App using JWT">
            <a:extLst>
              <a:ext uri="{FF2B5EF4-FFF2-40B4-BE49-F238E27FC236}">
                <a16:creationId xmlns:a16="http://schemas.microsoft.com/office/drawing/2014/main" id="{15BBB880-B8ED-44E6-B272-F846AADE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 you use System.Drawing in .NET Core? - Scott Hanselman">
            <a:extLst>
              <a:ext uri="{FF2B5EF4-FFF2-40B4-BE49-F238E27FC236}">
                <a16:creationId xmlns:a16="http://schemas.microsoft.com/office/drawing/2014/main" id="{E4502904-E863-470B-9748-410F1E60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" y="1847653"/>
            <a:ext cx="2381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5FC4A-6382-4691-9A4D-89DECB740D69}"/>
              </a:ext>
            </a:extLst>
          </p:cNvPr>
          <p:cNvSpPr/>
          <p:nvPr/>
        </p:nvSpPr>
        <p:spPr>
          <a:xfrm>
            <a:off x="5879467" y="1949146"/>
            <a:ext cx="551381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AspnetCore</a:t>
            </a:r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3.x</a:t>
            </a:r>
          </a:p>
        </p:txBody>
      </p:sp>
    </p:spTree>
    <p:extLst>
      <p:ext uri="{BB962C8B-B14F-4D97-AF65-F5344CB8AC3E}">
        <p14:creationId xmlns:p14="http://schemas.microsoft.com/office/powerpoint/2010/main" val="18779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</cp:revision>
  <dcterms:created xsi:type="dcterms:W3CDTF">2020-05-14T20:06:04Z</dcterms:created>
  <dcterms:modified xsi:type="dcterms:W3CDTF">2020-05-14T20:09:14Z</dcterms:modified>
</cp:coreProperties>
</file>