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39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0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E5AC-578F-4731-B05D-FB0AEB0A4CB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F8C8-BB93-42FC-9FFB-349121BB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1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7D31B-E57F-4217-880D-F0DE8553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269" y1="63866" x2="32410" y2="47619"/>
                        <a14:foregroundMark x1="39058" y1="54062" x2="39058" y2="54062"/>
                        <a14:foregroundMark x1="39058" y1="48179" x2="39058" y2="48179"/>
                        <a14:foregroundMark x1="39058" y1="48179" x2="39058" y2="48179"/>
                        <a14:foregroundMark x1="39058" y1="48739" x2="36842" y2="49580"/>
                        <a14:foregroundMark x1="58726" y1="66106" x2="70914" y2="66667"/>
                        <a14:foregroundMark x1="53740" y1="33053" x2="53740" y2="33053"/>
                        <a14:foregroundMark x1="53186" y1="31653" x2="53186" y2="31653"/>
                        <a14:foregroundMark x1="56787" y1="31092" x2="63435" y2="40056"/>
                        <a14:foregroundMark x1="53463" y1="22409" x2="53463" y2="21569"/>
                        <a14:foregroundMark x1="50416" y1="7843" x2="52078" y2="7843"/>
                        <a14:foregroundMark x1="49307" y1="8964" x2="48199" y2="9804"/>
                        <a14:foregroundMark x1="57341" y1="4482" x2="57341" y2="4482"/>
                        <a14:foregroundMark x1="58172" y1="2801" x2="58172" y2="2801"/>
                        <a14:foregroundMark x1="48199" y1="2521" x2="46260" y2="3361"/>
                        <a14:foregroundMark x1="49584" y1="2241" x2="49584" y2="2241"/>
                        <a14:foregroundMark x1="39058" y1="4482" x2="37950" y2="5042"/>
                        <a14:foregroundMark x1="52078" y1="75070" x2="50139" y2="75350"/>
                        <a14:foregroundMark x1="47368" y1="73950" x2="47368" y2="73950"/>
                        <a14:foregroundMark x1="44044" y1="75630" x2="44044" y2="75630"/>
                        <a14:foregroundMark x1="42936" y1="73389" x2="42936" y2="73389"/>
                        <a14:foregroundMark x1="41551" y1="73109" x2="41551" y2="71429"/>
                        <a14:foregroundMark x1="39612" y1="73389" x2="37673" y2="74230"/>
                        <a14:foregroundMark x1="30471" y1="75630" x2="30471" y2="75630"/>
                        <a14:foregroundMark x1="35180" y1="76751" x2="35180" y2="76751"/>
                        <a14:foregroundMark x1="27147" y1="74510" x2="27147" y2="74510"/>
                        <a14:foregroundMark x1="26039" y1="76190" x2="26039" y2="76190"/>
                        <a14:foregroundMark x1="24654" y1="70588" x2="24654" y2="70588"/>
                        <a14:foregroundMark x1="43767" y1="81793" x2="42659" y2="80952"/>
                        <a14:foregroundMark x1="43213" y1="78711" x2="43213" y2="78711"/>
                        <a14:foregroundMark x1="54017" y1="82633" x2="54848" y2="82913"/>
                        <a14:foregroundMark x1="57341" y1="82353" x2="57341" y2="82353"/>
                        <a14:foregroundMark x1="63989" y1="75350" x2="63989" y2="75350"/>
                        <a14:foregroundMark x1="70360" y1="75350" x2="70360" y2="75350"/>
                        <a14:foregroundMark x1="72576" y1="71148" x2="72576" y2="71148"/>
                        <a14:foregroundMark x1="63989" y1="73109" x2="63989" y2="73109"/>
                        <a14:foregroundMark x1="60388" y1="74510" x2="60388" y2="74510"/>
                        <a14:foregroundMark x1="58172" y1="72549" x2="58172" y2="72549"/>
                        <a14:foregroundMark x1="64266" y1="69748" x2="64266" y2="69748"/>
                        <a14:backgroundMark x1="16066" y1="27731" x2="16066" y2="27731"/>
                        <a14:backgroundMark x1="10803" y1="26891" x2="10803" y2="26891"/>
                        <a14:backgroundMark x1="12188" y1="34454" x2="12188" y2="34454"/>
                        <a14:backgroundMark x1="11634" y1="40616" x2="11634" y2="40616"/>
                        <a14:backgroundMark x1="10249" y1="45658" x2="10249" y2="45658"/>
                        <a14:backgroundMark x1="4432" y1="43978" x2="4432" y2="43978"/>
                        <a14:backgroundMark x1="6094" y1="38375" x2="6094" y2="38375"/>
                        <a14:backgroundMark x1="8033" y1="33333" x2="8033" y2="33333"/>
                        <a14:backgroundMark x1="21607" y1="23810" x2="21607" y2="23810"/>
                        <a14:backgroundMark x1="14958" y1="22129" x2="14958" y2="22129"/>
                        <a14:backgroundMark x1="19114" y1="23810" x2="19114" y2="23810"/>
                        <a14:backgroundMark x1="26316" y1="19048" x2="26316" y2="19048"/>
                        <a14:backgroundMark x1="24931" y1="13165" x2="24931" y2="13165"/>
                        <a14:backgroundMark x1="59280" y1="38375" x2="64820" y2="47899"/>
                        <a14:backgroundMark x1="75623" y1="14286" x2="75623" y2="14286"/>
                        <a14:backgroundMark x1="80886" y1="16807" x2="80609" y2="17087"/>
                        <a14:backgroundMark x1="80609" y1="17087" x2="80609" y2="17087"/>
                        <a14:backgroundMark x1="75900" y1="17927" x2="75900" y2="17927"/>
                        <a14:backgroundMark x1="79778" y1="22409" x2="79778" y2="22409"/>
                        <a14:backgroundMark x1="84765" y1="22129" x2="84765" y2="22129"/>
                        <a14:backgroundMark x1="88920" y1="27171" x2="88920" y2="27171"/>
                        <a14:backgroundMark x1="84488" y1="27451" x2="84488" y2="27451"/>
                        <a14:backgroundMark x1="87258" y1="33053" x2="87258" y2="33053"/>
                        <a14:backgroundMark x1="91690" y1="32493" x2="91690" y2="32493"/>
                        <a14:backgroundMark x1="93906" y1="37815" x2="93906" y2="37815"/>
                        <a14:backgroundMark x1="90028" y1="39216" x2="90028" y2="39216"/>
                        <a14:backgroundMark x1="95568" y1="42857" x2="95568" y2="42857"/>
                        <a14:backgroundMark x1="89197" y1="43417" x2="89197" y2="43417"/>
                        <a14:backgroundMark x1="38781" y1="72269" x2="38781" y2="72269"/>
                        <a14:backgroundMark x1="38781" y1="73389" x2="38781" y2="73389"/>
                        <a14:backgroundMark x1="50416" y1="81793" x2="50416" y2="81793"/>
                        <a14:backgroundMark x1="60111" y1="81513" x2="60111" y2="81513"/>
                        <a14:backgroundMark x1="94737" y1="44258" x2="94737" y2="44258"/>
                        <a14:backgroundMark x1="90582" y1="44538" x2="90582" y2="44538"/>
                        <a14:backgroundMark x1="88643" y1="38655" x2="88643" y2="38655"/>
                        <a14:backgroundMark x1="83380" y1="27171" x2="83380" y2="27171"/>
                        <a14:backgroundMark x1="80609" y1="22689" x2="80609" y2="22689"/>
                        <a14:backgroundMark x1="22992" y1="15966" x2="22992" y2="15966"/>
                        <a14:backgroundMark x1="19114" y1="17087" x2="19114" y2="17087"/>
                        <a14:backgroundMark x1="24377" y1="13725" x2="24377" y2="13725"/>
                        <a14:backgroundMark x1="69806" y1="10644" x2="69806" y2="10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53" y="497145"/>
            <a:ext cx="3438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2</cp:revision>
  <dcterms:created xsi:type="dcterms:W3CDTF">2020-09-20T16:19:15Z</dcterms:created>
  <dcterms:modified xsi:type="dcterms:W3CDTF">2020-09-21T08:12:21Z</dcterms:modified>
</cp:coreProperties>
</file>