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FBB3"/>
    <a:srgbClr val="FCAF33"/>
    <a:srgbClr val="FC4171"/>
    <a:srgbClr val="F72859"/>
    <a:srgbClr val="15A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63F8-D33C-448D-85FF-78DFA689D155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078C-B100-4EDF-ABAA-9C7D2D21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63F8-D33C-448D-85FF-78DFA689D155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078C-B100-4EDF-ABAA-9C7D2D21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2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63F8-D33C-448D-85FF-78DFA689D155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078C-B100-4EDF-ABAA-9C7D2D21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51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63F8-D33C-448D-85FF-78DFA689D155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078C-B100-4EDF-ABAA-9C7D2D2113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689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63F8-D33C-448D-85FF-78DFA689D155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078C-B100-4EDF-ABAA-9C7D2D21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43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63F8-D33C-448D-85FF-78DFA689D155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078C-B100-4EDF-ABAA-9C7D2D21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63F8-D33C-448D-85FF-78DFA689D155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078C-B100-4EDF-ABAA-9C7D2D21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98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63F8-D33C-448D-85FF-78DFA689D155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078C-B100-4EDF-ABAA-9C7D2D21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11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63F8-D33C-448D-85FF-78DFA689D155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078C-B100-4EDF-ABAA-9C7D2D21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8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63F8-D33C-448D-85FF-78DFA689D155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078C-B100-4EDF-ABAA-9C7D2D21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8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63F8-D33C-448D-85FF-78DFA689D155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078C-B100-4EDF-ABAA-9C7D2D21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3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63F8-D33C-448D-85FF-78DFA689D155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078C-B100-4EDF-ABAA-9C7D2D21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7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63F8-D33C-448D-85FF-78DFA689D155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078C-B100-4EDF-ABAA-9C7D2D21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2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63F8-D33C-448D-85FF-78DFA689D155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078C-B100-4EDF-ABAA-9C7D2D21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63F8-D33C-448D-85FF-78DFA689D155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078C-B100-4EDF-ABAA-9C7D2D21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2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63F8-D33C-448D-85FF-78DFA689D155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078C-B100-4EDF-ABAA-9C7D2D21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6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63F8-D33C-448D-85FF-78DFA689D155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078C-B100-4EDF-ABAA-9C7D2D21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6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63F8-D33C-448D-85FF-78DFA689D155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0078C-B100-4EDF-ABAA-9C7D2D21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8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8307-8571-4D43-9E9B-0648A0FCC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5471" y="1282619"/>
            <a:ext cx="9001462" cy="2387600"/>
          </a:xfrm>
        </p:spPr>
        <p:txBody>
          <a:bodyPr/>
          <a:lstStyle/>
          <a:p>
            <a:pPr algn="l"/>
            <a:r>
              <a:rPr lang="en-US" dirty="0"/>
              <a:t>Summer Training </a:t>
            </a:r>
            <a:br>
              <a:rPr lang="en-US" dirty="0"/>
            </a:br>
            <a:r>
              <a:rPr lang="en-US" dirty="0"/>
              <a:t>2019</a:t>
            </a:r>
          </a:p>
        </p:txBody>
      </p:sp>
      <p:pic>
        <p:nvPicPr>
          <p:cNvPr id="1026" name="Picture 2" descr="ÙØªÙØ¬Ø© Ø¨Ø­Ø« Ø§ÙØµÙØ± Ø¹Ù âªITiâ¬â">
            <a:extLst>
              <a:ext uri="{FF2B5EF4-FFF2-40B4-BE49-F238E27FC236}">
                <a16:creationId xmlns:a16="http://schemas.microsoft.com/office/drawing/2014/main" id="{4183E2CF-CB80-4577-B32A-28CB9DA2FF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902" b="63995" l="21775" r="69100">
                        <a14:foregroundMark x1="39650" y1="45306" x2="39650" y2="45306"/>
                        <a14:foregroundMark x1="24250" y1="63995" x2="24250" y2="63995"/>
                        <a14:foregroundMark x1="24250" y1="63995" x2="24250" y2="63995"/>
                        <a14:foregroundMark x1="40525" y1="32105" x2="40525" y2="32105"/>
                        <a14:foregroundMark x1="26000" y1="20146" x2="26000" y2="20146"/>
                        <a14:foregroundMark x1="40100" y1="33862" x2="40100" y2="33862"/>
                        <a14:foregroundMark x1="45325" y1="32876" x2="45325" y2="32876"/>
                        <a14:foregroundMark x1="39950" y1="32619" x2="39950" y2="32619"/>
                        <a14:foregroundMark x1="39350" y1="33090" x2="39350" y2="33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15255" r="25315" b="32875"/>
          <a:stretch/>
        </p:blipFill>
        <p:spPr bwMode="auto">
          <a:xfrm>
            <a:off x="2070754" y="1820208"/>
            <a:ext cx="3610467" cy="19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9AFEDF-2650-4A12-93B1-2A15E9E60BBF}"/>
              </a:ext>
            </a:extLst>
          </p:cNvPr>
          <p:cNvSpPr/>
          <p:nvPr/>
        </p:nvSpPr>
        <p:spPr>
          <a:xfrm>
            <a:off x="509046" y="2000655"/>
            <a:ext cx="113855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Best Solution for Empowering Practical/Theoretical Skills</a:t>
            </a:r>
          </a:p>
        </p:txBody>
      </p:sp>
      <p:pic>
        <p:nvPicPr>
          <p:cNvPr id="1028" name="Picture 4" descr="ÙØªÙØ¬Ø© Ø¨Ø­Ø« Ø§ÙØµÙØ± Ø¹Ù âªphp laravelâ¬â">
            <a:extLst>
              <a:ext uri="{FF2B5EF4-FFF2-40B4-BE49-F238E27FC236}">
                <a16:creationId xmlns:a16="http://schemas.microsoft.com/office/drawing/2014/main" id="{2350F1E9-21C6-41E4-A52C-932006A39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85" y="3530389"/>
            <a:ext cx="1552231" cy="155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ÙØªÙØ¬Ø© Ø¨Ø­Ø« Ø§ÙØµÙØ± Ø¹Ù âªdotnet pngâ¬â">
            <a:extLst>
              <a:ext uri="{FF2B5EF4-FFF2-40B4-BE49-F238E27FC236}">
                <a16:creationId xmlns:a16="http://schemas.microsoft.com/office/drawing/2014/main" id="{6F0201BC-92FD-4EAC-80ED-284A54AF7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846" y="3429000"/>
            <a:ext cx="1855865" cy="185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ÙØªÙØ¬Ø© Ø¨Ø­Ø« Ø§ÙØµÙØ± Ø¹Ù âªandroid pngâ¬â">
            <a:extLst>
              <a:ext uri="{FF2B5EF4-FFF2-40B4-BE49-F238E27FC236}">
                <a16:creationId xmlns:a16="http://schemas.microsoft.com/office/drawing/2014/main" id="{88C352DC-6B4E-4D9A-868F-3DE2CDDE9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561" y="3627873"/>
            <a:ext cx="1357261" cy="135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ÙØªÙØ¬Ø© Ø¨Ø­Ø« Ø§ÙØµÙØ± Ø¹Ù âªnetworking pngâ¬â">
            <a:extLst>
              <a:ext uri="{FF2B5EF4-FFF2-40B4-BE49-F238E27FC236}">
                <a16:creationId xmlns:a16="http://schemas.microsoft.com/office/drawing/2014/main" id="{776784C2-1DB4-4AD3-B482-230CBDD19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987" y="3783340"/>
            <a:ext cx="1361525" cy="97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ÙØªÙØ¬Ø© Ø¨Ø­Ø« Ø§ÙØµÙØ± Ø¹Ù âªUI Ux pngâ¬â">
            <a:extLst>
              <a:ext uri="{FF2B5EF4-FFF2-40B4-BE49-F238E27FC236}">
                <a16:creationId xmlns:a16="http://schemas.microsoft.com/office/drawing/2014/main" id="{BB708CB9-0AC7-498A-969A-B0A3BDFB2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504" y="3811363"/>
            <a:ext cx="1537582" cy="106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ÙØªÙØ¬Ø© Ø¨Ø­Ø« Ø§ÙØµÙØ± Ø¹Ù âªFrontend pngâ¬â">
            <a:extLst>
              <a:ext uri="{FF2B5EF4-FFF2-40B4-BE49-F238E27FC236}">
                <a16:creationId xmlns:a16="http://schemas.microsoft.com/office/drawing/2014/main" id="{2C808428-F891-4C56-AFBD-10E2FB533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369" y="3850666"/>
            <a:ext cx="1214959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ÙØªÙØ¬Ø© Ø¨Ø­Ø« Ø§ÙØµÙØ± Ø¹Ù âªflutter pngâ¬â">
            <a:extLst>
              <a:ext uri="{FF2B5EF4-FFF2-40B4-BE49-F238E27FC236}">
                <a16:creationId xmlns:a16="http://schemas.microsoft.com/office/drawing/2014/main" id="{30DAC487-A90A-4A51-9F46-483FB198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15"/>
          <a:stretch/>
        </p:blipFill>
        <p:spPr bwMode="auto">
          <a:xfrm>
            <a:off x="10047796" y="3379865"/>
            <a:ext cx="130624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16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23937-8B58-4819-AF38-EDC383789A1B}"/>
              </a:ext>
            </a:extLst>
          </p:cNvPr>
          <p:cNvSpPr/>
          <p:nvPr/>
        </p:nvSpPr>
        <p:spPr>
          <a:xfrm>
            <a:off x="1390211" y="593787"/>
            <a:ext cx="915866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{ Restful :         }</a:t>
            </a:r>
          </a:p>
        </p:txBody>
      </p:sp>
      <p:pic>
        <p:nvPicPr>
          <p:cNvPr id="3" name="Picture 2" descr="ÙØªÙØ¬Ø© Ø¨Ø­Ø« Ø§ÙØµÙØ± Ø¹Ù âªITiâ¬â">
            <a:extLst>
              <a:ext uri="{FF2B5EF4-FFF2-40B4-BE49-F238E27FC236}">
                <a16:creationId xmlns:a16="http://schemas.microsoft.com/office/drawing/2014/main" id="{FB7218FE-AF39-4757-B225-999E4A18E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902" b="63995" l="21775" r="69100">
                        <a14:foregroundMark x1="39650" y1="45306" x2="39650" y2="45306"/>
                        <a14:foregroundMark x1="24250" y1="63995" x2="24250" y2="63995"/>
                        <a14:foregroundMark x1="24250" y1="63995" x2="24250" y2="63995"/>
                        <a14:foregroundMark x1="40525" y1="32105" x2="40525" y2="32105"/>
                        <a14:foregroundMark x1="26000" y1="20146" x2="26000" y2="20146"/>
                        <a14:foregroundMark x1="40100" y1="33862" x2="40100" y2="33862"/>
                        <a14:foregroundMark x1="45325" y1="32876" x2="45325" y2="32876"/>
                        <a14:foregroundMark x1="39950" y1="32619" x2="39950" y2="32619"/>
                        <a14:foregroundMark x1="39350" y1="33090" x2="39350" y2="33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15255" r="25315" b="32875"/>
          <a:stretch/>
        </p:blipFill>
        <p:spPr bwMode="auto">
          <a:xfrm>
            <a:off x="7518244" y="486783"/>
            <a:ext cx="3610467" cy="19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05A83B-8E1E-44FB-8739-C0FAB0CAC716}"/>
              </a:ext>
            </a:extLst>
          </p:cNvPr>
          <p:cNvSpPr/>
          <p:nvPr/>
        </p:nvSpPr>
        <p:spPr>
          <a:xfrm>
            <a:off x="2357530" y="2878671"/>
            <a:ext cx="9228114" cy="33855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:{</a:t>
            </a:r>
          </a:p>
          <a:p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     “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Get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”       : “  You from Scratch ”,</a:t>
            </a:r>
          </a:p>
          <a:p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     “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Post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”      : “  You as a   Master ” ,</a:t>
            </a:r>
          </a:p>
          <a:p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     “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Put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”        : “  You in a   Great Position ” , </a:t>
            </a:r>
          </a:p>
          <a:p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     “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Delete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”  : “ All your   Obstacles”              </a:t>
            </a:r>
          </a:p>
          <a:p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 }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 descr="ÙØªÙØ¬Ø© Ø¨Ø­Ø« Ø§ÙØµÙØ± Ø¹Ù âªITiâ¬â">
            <a:extLst>
              <a:ext uri="{FF2B5EF4-FFF2-40B4-BE49-F238E27FC236}">
                <a16:creationId xmlns:a16="http://schemas.microsoft.com/office/drawing/2014/main" id="{360D74C9-3EEB-4557-81C5-3647A4851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902" b="63995" l="21775" r="69100">
                        <a14:foregroundMark x1="39650" y1="45306" x2="39650" y2="45306"/>
                        <a14:foregroundMark x1="24250" y1="63995" x2="24250" y2="63995"/>
                        <a14:foregroundMark x1="24250" y1="63995" x2="24250" y2="63995"/>
                        <a14:foregroundMark x1="40525" y1="32105" x2="40525" y2="32105"/>
                        <a14:foregroundMark x1="26000" y1="20146" x2="26000" y2="20146"/>
                        <a14:foregroundMark x1="40100" y1="33862" x2="40100" y2="33862"/>
                        <a14:foregroundMark x1="45325" y1="32876" x2="45325" y2="32876"/>
                        <a14:foregroundMark x1="39950" y1="32619" x2="39950" y2="32619"/>
                        <a14:foregroundMark x1="39350" y1="33090" x2="39350" y2="33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15255" r="25315" b="32875"/>
          <a:stretch/>
        </p:blipFill>
        <p:spPr bwMode="auto">
          <a:xfrm>
            <a:off x="1390211" y="2592203"/>
            <a:ext cx="2496190" cy="135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03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CBA70B-870D-4933-924C-FB5FE61049B1}"/>
              </a:ext>
            </a:extLst>
          </p:cNvPr>
          <p:cNvSpPr/>
          <p:nvPr/>
        </p:nvSpPr>
        <p:spPr>
          <a:xfrm>
            <a:off x="622230" y="350594"/>
            <a:ext cx="9002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And I  </a:t>
            </a:r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Wanna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be A Master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8C1FE7-B3D5-450A-926D-DC0B8A61D500}"/>
              </a:ext>
            </a:extLst>
          </p:cNvPr>
          <p:cNvSpPr/>
          <p:nvPr/>
        </p:nvSpPr>
        <p:spPr>
          <a:xfrm>
            <a:off x="427845" y="2043207"/>
            <a:ext cx="1118068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Let’s Try to</a:t>
            </a:r>
          </a:p>
          <a:p>
            <a:pPr algn="ctr"/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Post : { “Myself to the next-gen”}</a:t>
            </a:r>
          </a:p>
        </p:txBody>
      </p:sp>
      <p:pic>
        <p:nvPicPr>
          <p:cNvPr id="3074" name="Picture 2" descr="ÙØªÙØ¬Ø© Ø¨Ø­Ø« Ø§ÙØµÙØ± Ø¹Ù âªpostman pngâ¬â">
            <a:extLst>
              <a:ext uri="{FF2B5EF4-FFF2-40B4-BE49-F238E27FC236}">
                <a16:creationId xmlns:a16="http://schemas.microsoft.com/office/drawing/2014/main" id="{831ADA38-3860-4ECE-A1F7-3F6DE808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387" y="2782655"/>
            <a:ext cx="1861226" cy="186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4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E63E9B-DE7F-499A-BD7C-08B4133ED321}"/>
              </a:ext>
            </a:extLst>
          </p:cNvPr>
          <p:cNvSpPr/>
          <p:nvPr/>
        </p:nvSpPr>
        <p:spPr>
          <a:xfrm>
            <a:off x="2476815" y="1429208"/>
            <a:ext cx="9371474" cy="3562774"/>
          </a:xfrm>
          <a:prstGeom prst="roundRect">
            <a:avLst/>
          </a:prstGeom>
          <a:solidFill>
            <a:srgbClr val="15A5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28B3F1-E12B-4070-A921-E8EE07F1A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100000" smoothness="0"/>
                    </a14:imgEffect>
                    <a14:imgEffect>
                      <a14:sharpenSoften amount="-1000"/>
                    </a14:imgEffect>
                    <a14:imgEffect>
                      <a14:colorTemperature colorTemp="5267"/>
                    </a14:imgEffect>
                    <a14:imgEffect>
                      <a14:saturation sat="400000"/>
                    </a14:imgEffect>
                    <a14:imgEffect>
                      <a14:brightnessContrast bright="-6000" contras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" y="-277238"/>
            <a:ext cx="8088198" cy="6858000"/>
          </a:xfrm>
          <a:prstGeom prst="rect">
            <a:avLst/>
          </a:prstGeom>
          <a:effectLst>
            <a:glow rad="203200">
              <a:schemeClr val="accent3">
                <a:lumMod val="20000"/>
                <a:lumOff val="80000"/>
                <a:alpha val="40000"/>
              </a:schemeClr>
            </a:glow>
            <a:outerShdw blurRad="889000" dir="17280000" sx="116000" sy="116000" algn="ctr" rotWithShape="0">
              <a:srgbClr val="000000"/>
            </a:outerShdw>
            <a:softEdge rad="12700"/>
          </a:effectLst>
          <a:scene3d>
            <a:camera prst="orthographicFront"/>
            <a:lightRig rig="threePt" dir="t"/>
          </a:scene3d>
          <a:sp3d>
            <a:bevelT h="139700"/>
          </a:sp3d>
        </p:spPr>
      </p:pic>
      <p:pic>
        <p:nvPicPr>
          <p:cNvPr id="5" name="Picture 2" descr="ÙØªÙØ¬Ø© Ø¨Ø­Ø« Ø§ÙØµÙØ± Ø¹Ù âªITiâ¬â">
            <a:extLst>
              <a:ext uri="{FF2B5EF4-FFF2-40B4-BE49-F238E27FC236}">
                <a16:creationId xmlns:a16="http://schemas.microsoft.com/office/drawing/2014/main" id="{626E0BE0-ACCE-48C0-8B28-F3FEFD141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02" b="63995" l="21775" r="69100">
                        <a14:foregroundMark x1="39650" y1="45306" x2="39650" y2="45306"/>
                        <a14:foregroundMark x1="24250" y1="63995" x2="24250" y2="63995"/>
                        <a14:foregroundMark x1="24250" y1="63995" x2="24250" y2="63995"/>
                        <a14:foregroundMark x1="40525" y1="32105" x2="40525" y2="32105"/>
                        <a14:foregroundMark x1="26000" y1="20146" x2="26000" y2="20146"/>
                        <a14:foregroundMark x1="40100" y1="33862" x2="40100" y2="33862"/>
                        <a14:foregroundMark x1="45325" y1="32876" x2="45325" y2="32876"/>
                        <a14:foregroundMark x1="39950" y1="32619" x2="39950" y2="32619"/>
                        <a14:foregroundMark x1="39350" y1="33090" x2="39350" y2="33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15255" r="25315" b="32875"/>
          <a:stretch/>
        </p:blipFill>
        <p:spPr bwMode="auto">
          <a:xfrm>
            <a:off x="4306109" y="1495609"/>
            <a:ext cx="1372730" cy="7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ÙØªÙØ¬Ø© Ø¨Ø­Ø« Ø§ÙØµÙØ± Ø¹Ù âªITiâ¬â">
            <a:extLst>
              <a:ext uri="{FF2B5EF4-FFF2-40B4-BE49-F238E27FC236}">
                <a16:creationId xmlns:a16="http://schemas.microsoft.com/office/drawing/2014/main" id="{CD2C0373-1AB9-4B27-BDAA-B15AB1423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02" b="63995" l="21775" r="69100">
                        <a14:foregroundMark x1="39650" y1="45306" x2="39650" y2="45306"/>
                        <a14:foregroundMark x1="24250" y1="63995" x2="24250" y2="63995"/>
                        <a14:foregroundMark x1="24250" y1="63995" x2="24250" y2="63995"/>
                        <a14:foregroundMark x1="40525" y1="32105" x2="40525" y2="32105"/>
                        <a14:foregroundMark x1="26000" y1="20146" x2="26000" y2="20146"/>
                        <a14:foregroundMark x1="40100" y1="33862" x2="40100" y2="33862"/>
                        <a14:foregroundMark x1="45325" y1="32876" x2="45325" y2="32876"/>
                        <a14:foregroundMark x1="39950" y1="32619" x2="39950" y2="32619"/>
                        <a14:foregroundMark x1="39350" y1="33090" x2="39350" y2="33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15255" r="25315" b="32875"/>
          <a:stretch/>
        </p:blipFill>
        <p:spPr bwMode="auto">
          <a:xfrm>
            <a:off x="4306109" y="2405362"/>
            <a:ext cx="1372730" cy="7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ÙØªÙØ¬Ø© Ø¨Ø­Ø« Ø§ÙØµÙØ± Ø¹Ù âªITiâ¬â">
            <a:extLst>
              <a:ext uri="{FF2B5EF4-FFF2-40B4-BE49-F238E27FC236}">
                <a16:creationId xmlns:a16="http://schemas.microsoft.com/office/drawing/2014/main" id="{28D02F03-CFBD-42A0-9DE1-8BF4DC9929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02" b="63995" l="21775" r="69100">
                        <a14:foregroundMark x1="39650" y1="45306" x2="39650" y2="45306"/>
                        <a14:foregroundMark x1="24250" y1="63995" x2="24250" y2="63995"/>
                        <a14:foregroundMark x1="24250" y1="63995" x2="24250" y2="63995"/>
                        <a14:foregroundMark x1="40525" y1="32105" x2="40525" y2="32105"/>
                        <a14:foregroundMark x1="26000" y1="20146" x2="26000" y2="20146"/>
                        <a14:foregroundMark x1="40100" y1="33862" x2="40100" y2="33862"/>
                        <a14:foregroundMark x1="45325" y1="32876" x2="45325" y2="32876"/>
                        <a14:foregroundMark x1="39950" y1="32619" x2="39950" y2="32619"/>
                        <a14:foregroundMark x1="39350" y1="33090" x2="39350" y2="33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15255" r="25315" b="32875"/>
          <a:stretch/>
        </p:blipFill>
        <p:spPr bwMode="auto">
          <a:xfrm>
            <a:off x="4306109" y="3315115"/>
            <a:ext cx="1372730" cy="7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ÙØªÙØ¬Ø© Ø¨Ø­Ø« Ø§ÙØµÙØ± Ø¹Ù âªITiâ¬â">
            <a:extLst>
              <a:ext uri="{FF2B5EF4-FFF2-40B4-BE49-F238E27FC236}">
                <a16:creationId xmlns:a16="http://schemas.microsoft.com/office/drawing/2014/main" id="{C368D239-AA59-4590-A2C3-49B738FFC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02" b="63995" l="21775" r="69100">
                        <a14:foregroundMark x1="39650" y1="45306" x2="39650" y2="45306"/>
                        <a14:foregroundMark x1="24250" y1="63995" x2="24250" y2="63995"/>
                        <a14:foregroundMark x1="24250" y1="63995" x2="24250" y2="63995"/>
                        <a14:foregroundMark x1="40525" y1="32105" x2="40525" y2="32105"/>
                        <a14:foregroundMark x1="26000" y1="20146" x2="26000" y2="20146"/>
                        <a14:foregroundMark x1="40100" y1="33862" x2="40100" y2="33862"/>
                        <a14:foregroundMark x1="45325" y1="32876" x2="45325" y2="32876"/>
                        <a14:foregroundMark x1="39950" y1="32619" x2="39950" y2="32619"/>
                        <a14:foregroundMark x1="39350" y1="33090" x2="39350" y2="33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15255" r="25315" b="32875"/>
          <a:stretch/>
        </p:blipFill>
        <p:spPr bwMode="auto">
          <a:xfrm>
            <a:off x="4306110" y="4221263"/>
            <a:ext cx="1372729" cy="7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ÙØªÙØ¬Ø© Ø¨Ø­Ø« Ø§ÙØµÙØ± Ø¹Ù âªPractical pngâ¬â">
            <a:extLst>
              <a:ext uri="{FF2B5EF4-FFF2-40B4-BE49-F238E27FC236}">
                <a16:creationId xmlns:a16="http://schemas.microsoft.com/office/drawing/2014/main" id="{C537CCB4-1E03-46E4-9EC7-561BEF0B8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0" b="95045" l="5727" r="89868">
                        <a14:foregroundMark x1="51982" y1="39640" x2="51982" y2="39640"/>
                        <a14:foregroundMark x1="48018" y1="41441" x2="48018" y2="41441"/>
                        <a14:foregroundMark x1="32159" y1="81081" x2="32159" y2="81081"/>
                        <a14:foregroundMark x1="22026" y1="77477" x2="22026" y2="77477"/>
                        <a14:foregroundMark x1="22467" y1="75225" x2="22467" y2="75225"/>
                        <a14:foregroundMark x1="22907" y1="73423" x2="22907" y2="73423"/>
                        <a14:foregroundMark x1="54185" y1="41441" x2="54185" y2="41441"/>
                        <a14:foregroundMark x1="54185" y1="41441" x2="54185" y2="41441"/>
                        <a14:foregroundMark x1="22467" y1="79730" x2="22467" y2="79730"/>
                        <a14:backgroundMark x1="54626" y1="73874" x2="54626" y2="73874"/>
                        <a14:backgroundMark x1="51982" y1="78378" x2="51982" y2="78378"/>
                        <a14:backgroundMark x1="51982" y1="78378" x2="51982" y2="78378"/>
                        <a14:backgroundMark x1="52423" y1="69820" x2="52423" y2="69820"/>
                        <a14:backgroundMark x1="52423" y1="69820" x2="52423" y2="69820"/>
                        <a14:backgroundMark x1="58150" y1="63964" x2="58150" y2="63964"/>
                        <a14:backgroundMark x1="58150" y1="63964" x2="58150" y2="63964"/>
                        <a14:backgroundMark x1="56388" y1="66216" x2="56388" y2="66216"/>
                        <a14:backgroundMark x1="56388" y1="66216" x2="56388" y2="66216"/>
                        <a14:backgroundMark x1="58150" y1="80631" x2="58150" y2="80631"/>
                        <a14:backgroundMark x1="58150" y1="80631" x2="58150" y2="80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96" y="1429208"/>
            <a:ext cx="2499197" cy="244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996046-5BC8-40FB-9C77-98117ED2330C}"/>
              </a:ext>
            </a:extLst>
          </p:cNvPr>
          <p:cNvSpPr/>
          <p:nvPr/>
        </p:nvSpPr>
        <p:spPr>
          <a:xfrm>
            <a:off x="4919630" y="1545643"/>
            <a:ext cx="2242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ractical</a:t>
            </a:r>
          </a:p>
        </p:txBody>
      </p:sp>
      <p:pic>
        <p:nvPicPr>
          <p:cNvPr id="2052" name="Picture 4" descr="ÙØªÙØ¬Ø© Ø¨Ø­Ø« Ø§ÙØµÙØ± Ø¹Ù âªPractical pngâ¬â">
            <a:extLst>
              <a:ext uri="{FF2B5EF4-FFF2-40B4-BE49-F238E27FC236}">
                <a16:creationId xmlns:a16="http://schemas.microsoft.com/office/drawing/2014/main" id="{E79359B5-0FEC-46E1-BA1E-6F09A01A5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87" y="1495609"/>
            <a:ext cx="705150" cy="687951"/>
          </a:xfrm>
          <a:prstGeom prst="roundRect">
            <a:avLst>
              <a:gd name="adj" fmla="val 8594"/>
            </a:avLst>
          </a:prstGeom>
          <a:solidFill>
            <a:srgbClr val="15A5EA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2" descr="ÙØªÙØ¬Ø© Ø¨Ø­Ø« Ø§ÙØµÙØ± Ø¹Ù âªITiâ¬â">
            <a:extLst>
              <a:ext uri="{FF2B5EF4-FFF2-40B4-BE49-F238E27FC236}">
                <a16:creationId xmlns:a16="http://schemas.microsoft.com/office/drawing/2014/main" id="{05E461EC-8C74-4AC2-998C-F7A4DB618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02" b="63995" l="21775" r="69100">
                        <a14:foregroundMark x1="39650" y1="45306" x2="39650" y2="45306"/>
                        <a14:foregroundMark x1="24250" y1="63995" x2="24250" y2="63995"/>
                        <a14:foregroundMark x1="24250" y1="63995" x2="24250" y2="63995"/>
                        <a14:foregroundMark x1="40525" y1="32105" x2="40525" y2="32105"/>
                        <a14:foregroundMark x1="26000" y1="20146" x2="26000" y2="20146"/>
                        <a14:foregroundMark x1="40100" y1="33862" x2="40100" y2="33862"/>
                        <a14:foregroundMark x1="45325" y1="32876" x2="45325" y2="32876"/>
                        <a14:foregroundMark x1="39950" y1="32619" x2="39950" y2="32619"/>
                        <a14:foregroundMark x1="39350" y1="33090" x2="39350" y2="33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15255" r="25315" b="32875"/>
          <a:stretch/>
        </p:blipFill>
        <p:spPr bwMode="auto">
          <a:xfrm>
            <a:off x="8721518" y="2263625"/>
            <a:ext cx="560246" cy="30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ÙØªÙØ¬Ø© Ø¨Ø­Ø« Ø§ÙØµÙØ± Ø¹Ù âªPractical pngâ¬â">
            <a:extLst>
              <a:ext uri="{FF2B5EF4-FFF2-40B4-BE49-F238E27FC236}">
                <a16:creationId xmlns:a16="http://schemas.microsoft.com/office/drawing/2014/main" id="{B73CD9A0-04FF-4307-BF4F-33C2C389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81" y="4245509"/>
            <a:ext cx="820561" cy="820561"/>
          </a:xfrm>
          <a:prstGeom prst="rect">
            <a:avLst/>
          </a:prstGeom>
          <a:solidFill>
            <a:srgbClr val="42FBB3"/>
          </a:solid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B3D5FB-2C61-44B7-9AF7-080B92E1B19B}"/>
              </a:ext>
            </a:extLst>
          </p:cNvPr>
          <p:cNvSpPr/>
          <p:nvPr/>
        </p:nvSpPr>
        <p:spPr>
          <a:xfrm>
            <a:off x="4848697" y="4302075"/>
            <a:ext cx="25122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heoretical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056" name="Picture 8" descr="ÙØªÙØ¬Ø© Ø¨Ø­Ø« Ø§ÙØµÙØ± Ø¹Ù âªOptimization pngâ¬â">
            <a:extLst>
              <a:ext uri="{FF2B5EF4-FFF2-40B4-BE49-F238E27FC236}">
                <a16:creationId xmlns:a16="http://schemas.microsoft.com/office/drawing/2014/main" id="{1A0CBDFC-D986-4DF0-8C27-1A6B8C775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3" y="2397460"/>
            <a:ext cx="1366235" cy="91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0C5F5F2-16C8-4522-9E4D-C67BD1652AAE}"/>
              </a:ext>
            </a:extLst>
          </p:cNvPr>
          <p:cNvSpPr/>
          <p:nvPr/>
        </p:nvSpPr>
        <p:spPr>
          <a:xfrm>
            <a:off x="4874040" y="2492442"/>
            <a:ext cx="23341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ptimized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6B7AF-AB6A-4835-BBE3-5B7230CE9725}"/>
              </a:ext>
            </a:extLst>
          </p:cNvPr>
          <p:cNvSpPr/>
          <p:nvPr/>
        </p:nvSpPr>
        <p:spPr>
          <a:xfrm>
            <a:off x="4874040" y="3476839"/>
            <a:ext cx="83388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</a:t>
            </a:r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elf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62A130-E0C0-457B-B73D-EE23C89A8DA7}"/>
              </a:ext>
            </a:extLst>
          </p:cNvPr>
          <p:cNvSpPr/>
          <p:nvPr/>
        </p:nvSpPr>
        <p:spPr>
          <a:xfrm>
            <a:off x="5225043" y="3303551"/>
            <a:ext cx="157296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trust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A762F8-2652-4E51-B037-B7244FFF81FA}"/>
              </a:ext>
            </a:extLst>
          </p:cNvPr>
          <p:cNvSpPr/>
          <p:nvPr/>
        </p:nvSpPr>
        <p:spPr>
          <a:xfrm>
            <a:off x="4924943" y="3504024"/>
            <a:ext cx="253162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reliance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88F00-C713-4B01-ADD0-61867BE5FFBD}"/>
              </a:ext>
            </a:extLst>
          </p:cNvPr>
          <p:cNvSpPr/>
          <p:nvPr/>
        </p:nvSpPr>
        <p:spPr>
          <a:xfrm>
            <a:off x="4907124" y="3722911"/>
            <a:ext cx="253162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oriented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FB8C93C4-1A55-4728-B7FD-674DBA7FEFFD}"/>
              </a:ext>
            </a:extLst>
          </p:cNvPr>
          <p:cNvSpPr/>
          <p:nvPr/>
        </p:nvSpPr>
        <p:spPr>
          <a:xfrm>
            <a:off x="10118355" y="1711009"/>
            <a:ext cx="1546698" cy="299717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86"/>
              <a:gd name="adj6" fmla="val -34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Practicing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sz="1600" dirty="0">
                <a:solidFill>
                  <a:srgbClr val="00B0F0"/>
                </a:solidFill>
              </a:rPr>
              <a:t>Collaboration</a:t>
            </a:r>
          </a:p>
          <a:p>
            <a:pPr algn="ctr"/>
            <a:endParaRPr lang="en-US" sz="1600" dirty="0">
              <a:solidFill>
                <a:srgbClr val="00B0F0"/>
              </a:solidFill>
            </a:endParaRPr>
          </a:p>
          <a:p>
            <a:pPr algn="ctr"/>
            <a:r>
              <a:rPr lang="en-US" sz="1600" dirty="0">
                <a:solidFill>
                  <a:srgbClr val="00B0F0"/>
                </a:solidFill>
              </a:rPr>
              <a:t>Helping</a:t>
            </a:r>
          </a:p>
          <a:p>
            <a:pPr algn="ctr"/>
            <a:endParaRPr lang="en-US" sz="1600" dirty="0">
              <a:solidFill>
                <a:srgbClr val="00B0F0"/>
              </a:solidFill>
            </a:endParaRPr>
          </a:p>
          <a:p>
            <a:pPr algn="ctr"/>
            <a:r>
              <a:rPr lang="en-US" sz="1600" dirty="0">
                <a:solidFill>
                  <a:srgbClr val="00B0F0"/>
                </a:solidFill>
              </a:rPr>
              <a:t>Contribution </a:t>
            </a:r>
          </a:p>
          <a:p>
            <a:pPr algn="ctr"/>
            <a:endParaRPr lang="en-US" sz="1600" dirty="0">
              <a:solidFill>
                <a:srgbClr val="00B0F0"/>
              </a:solidFill>
            </a:endParaRPr>
          </a:p>
          <a:p>
            <a:pPr algn="ctr"/>
            <a:r>
              <a:rPr lang="en-US" sz="1600" dirty="0">
                <a:solidFill>
                  <a:srgbClr val="00B0F0"/>
                </a:solidFill>
              </a:rPr>
              <a:t>Innovation</a:t>
            </a:r>
          </a:p>
        </p:txBody>
      </p:sp>
    </p:spTree>
    <p:extLst>
      <p:ext uri="{BB962C8B-B14F-4D97-AF65-F5344CB8AC3E}">
        <p14:creationId xmlns:p14="http://schemas.microsoft.com/office/powerpoint/2010/main" val="28965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E63E9B-DE7F-499A-BD7C-08B4133ED321}"/>
              </a:ext>
            </a:extLst>
          </p:cNvPr>
          <p:cNvSpPr/>
          <p:nvPr/>
        </p:nvSpPr>
        <p:spPr>
          <a:xfrm>
            <a:off x="2476815" y="1429208"/>
            <a:ext cx="9371474" cy="3562774"/>
          </a:xfrm>
          <a:prstGeom prst="roundRect">
            <a:avLst/>
          </a:prstGeom>
          <a:solidFill>
            <a:srgbClr val="FC41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28B3F1-E12B-4070-A921-E8EE07F1A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100000" smoothness="0"/>
                    </a14:imgEffect>
                    <a14:imgEffect>
                      <a14:sharpenSoften amount="-1000"/>
                    </a14:imgEffect>
                    <a14:imgEffect>
                      <a14:colorTemperature colorTemp="5267"/>
                    </a14:imgEffect>
                    <a14:imgEffect>
                      <a14:saturation sat="400000"/>
                    </a14:imgEffect>
                    <a14:imgEffect>
                      <a14:brightnessContrast bright="-6000" contras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" y="-277238"/>
            <a:ext cx="8088198" cy="6858000"/>
          </a:xfrm>
          <a:prstGeom prst="rect">
            <a:avLst/>
          </a:prstGeom>
          <a:effectLst>
            <a:glow rad="203200">
              <a:schemeClr val="accent3">
                <a:lumMod val="20000"/>
                <a:lumOff val="80000"/>
                <a:alpha val="40000"/>
              </a:schemeClr>
            </a:glow>
            <a:outerShdw blurRad="889000" dir="17280000" sx="116000" sy="116000" algn="ctr" rotWithShape="0">
              <a:srgbClr val="000000"/>
            </a:outerShdw>
            <a:softEdge rad="12700"/>
          </a:effectLst>
          <a:scene3d>
            <a:camera prst="orthographicFront"/>
            <a:lightRig rig="threePt" dir="t"/>
          </a:scene3d>
          <a:sp3d>
            <a:bevelT h="139700"/>
          </a:sp3d>
        </p:spPr>
      </p:pic>
      <p:pic>
        <p:nvPicPr>
          <p:cNvPr id="5" name="Picture 2" descr="ÙØªÙØ¬Ø© Ø¨Ø­Ø« Ø§ÙØµÙØ± Ø¹Ù âªITiâ¬â">
            <a:extLst>
              <a:ext uri="{FF2B5EF4-FFF2-40B4-BE49-F238E27FC236}">
                <a16:creationId xmlns:a16="http://schemas.microsoft.com/office/drawing/2014/main" id="{626E0BE0-ACCE-48C0-8B28-F3FEFD141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02" b="63995" l="21775" r="69100">
                        <a14:foregroundMark x1="39650" y1="45306" x2="39650" y2="45306"/>
                        <a14:foregroundMark x1="24250" y1="63995" x2="24250" y2="63995"/>
                        <a14:foregroundMark x1="24250" y1="63995" x2="24250" y2="63995"/>
                        <a14:foregroundMark x1="40525" y1="32105" x2="40525" y2="32105"/>
                        <a14:foregroundMark x1="26000" y1="20146" x2="26000" y2="20146"/>
                        <a14:foregroundMark x1="40100" y1="33862" x2="40100" y2="33862"/>
                        <a14:foregroundMark x1="45325" y1="32876" x2="45325" y2="32876"/>
                        <a14:foregroundMark x1="39950" y1="32619" x2="39950" y2="32619"/>
                        <a14:foregroundMark x1="39350" y1="33090" x2="39350" y2="33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15255" r="25315" b="32875"/>
          <a:stretch/>
        </p:blipFill>
        <p:spPr bwMode="auto">
          <a:xfrm>
            <a:off x="4306109" y="1495609"/>
            <a:ext cx="1372730" cy="7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ÙØªÙØ¬Ø© Ø¨Ø­Ø« Ø§ÙØµÙØ± Ø¹Ù âªITiâ¬â">
            <a:extLst>
              <a:ext uri="{FF2B5EF4-FFF2-40B4-BE49-F238E27FC236}">
                <a16:creationId xmlns:a16="http://schemas.microsoft.com/office/drawing/2014/main" id="{CD2C0373-1AB9-4B27-BDAA-B15AB1423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02" b="63995" l="21775" r="69100">
                        <a14:foregroundMark x1="39650" y1="45306" x2="39650" y2="45306"/>
                        <a14:foregroundMark x1="24250" y1="63995" x2="24250" y2="63995"/>
                        <a14:foregroundMark x1="24250" y1="63995" x2="24250" y2="63995"/>
                        <a14:foregroundMark x1="40525" y1="32105" x2="40525" y2="32105"/>
                        <a14:foregroundMark x1="26000" y1="20146" x2="26000" y2="20146"/>
                        <a14:foregroundMark x1="40100" y1="33862" x2="40100" y2="33862"/>
                        <a14:foregroundMark x1="45325" y1="32876" x2="45325" y2="32876"/>
                        <a14:foregroundMark x1="39950" y1="32619" x2="39950" y2="32619"/>
                        <a14:foregroundMark x1="39350" y1="33090" x2="39350" y2="33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15255" r="25315" b="32875"/>
          <a:stretch/>
        </p:blipFill>
        <p:spPr bwMode="auto">
          <a:xfrm>
            <a:off x="4306109" y="2405362"/>
            <a:ext cx="1372730" cy="7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ÙØªÙØ¬Ø© Ø¨Ø­Ø« Ø§ÙØµÙØ± Ø¹Ù âªITiâ¬â">
            <a:extLst>
              <a:ext uri="{FF2B5EF4-FFF2-40B4-BE49-F238E27FC236}">
                <a16:creationId xmlns:a16="http://schemas.microsoft.com/office/drawing/2014/main" id="{28D02F03-CFBD-42A0-9DE1-8BF4DC9929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02" b="63995" l="21775" r="69100">
                        <a14:foregroundMark x1="39650" y1="45306" x2="39650" y2="45306"/>
                        <a14:foregroundMark x1="24250" y1="63995" x2="24250" y2="63995"/>
                        <a14:foregroundMark x1="24250" y1="63995" x2="24250" y2="63995"/>
                        <a14:foregroundMark x1="40525" y1="32105" x2="40525" y2="32105"/>
                        <a14:foregroundMark x1="26000" y1="20146" x2="26000" y2="20146"/>
                        <a14:foregroundMark x1="40100" y1="33862" x2="40100" y2="33862"/>
                        <a14:foregroundMark x1="45325" y1="32876" x2="45325" y2="32876"/>
                        <a14:foregroundMark x1="39950" y1="32619" x2="39950" y2="32619"/>
                        <a14:foregroundMark x1="39350" y1="33090" x2="39350" y2="33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15255" r="25315" b="32875"/>
          <a:stretch/>
        </p:blipFill>
        <p:spPr bwMode="auto">
          <a:xfrm>
            <a:off x="4306109" y="3315115"/>
            <a:ext cx="1372730" cy="7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ÙØªÙØ¬Ø© Ø¨Ø­Ø« Ø§ÙØµÙØ± Ø¹Ù âªITiâ¬â">
            <a:extLst>
              <a:ext uri="{FF2B5EF4-FFF2-40B4-BE49-F238E27FC236}">
                <a16:creationId xmlns:a16="http://schemas.microsoft.com/office/drawing/2014/main" id="{C368D239-AA59-4590-A2C3-49B738FFC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02" b="63995" l="21775" r="69100">
                        <a14:foregroundMark x1="39650" y1="45306" x2="39650" y2="45306"/>
                        <a14:foregroundMark x1="24250" y1="63995" x2="24250" y2="63995"/>
                        <a14:foregroundMark x1="24250" y1="63995" x2="24250" y2="63995"/>
                        <a14:foregroundMark x1="40525" y1="32105" x2="40525" y2="32105"/>
                        <a14:foregroundMark x1="26000" y1="20146" x2="26000" y2="20146"/>
                        <a14:foregroundMark x1="40100" y1="33862" x2="40100" y2="33862"/>
                        <a14:foregroundMark x1="45325" y1="32876" x2="45325" y2="32876"/>
                        <a14:foregroundMark x1="39950" y1="32619" x2="39950" y2="32619"/>
                        <a14:foregroundMark x1="39350" y1="33090" x2="39350" y2="33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15255" r="25315" b="32875"/>
          <a:stretch/>
        </p:blipFill>
        <p:spPr bwMode="auto">
          <a:xfrm>
            <a:off x="4306110" y="4221263"/>
            <a:ext cx="1372729" cy="7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ÙØªÙØ¬Ø© Ø¨Ø­Ø« Ø§ÙØµÙØ± Ø¹Ù âªPractical pngâ¬â">
            <a:extLst>
              <a:ext uri="{FF2B5EF4-FFF2-40B4-BE49-F238E27FC236}">
                <a16:creationId xmlns:a16="http://schemas.microsoft.com/office/drawing/2014/main" id="{C537CCB4-1E03-46E4-9EC7-561BEF0B8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0" b="95045" l="5727" r="89868">
                        <a14:foregroundMark x1="51982" y1="39640" x2="51982" y2="39640"/>
                        <a14:foregroundMark x1="48018" y1="41441" x2="48018" y2="41441"/>
                        <a14:foregroundMark x1="32159" y1="81081" x2="32159" y2="81081"/>
                        <a14:foregroundMark x1="22026" y1="77477" x2="22026" y2="77477"/>
                        <a14:foregroundMark x1="22467" y1="75225" x2="22467" y2="75225"/>
                        <a14:foregroundMark x1="22907" y1="73423" x2="22907" y2="73423"/>
                        <a14:foregroundMark x1="54185" y1="41441" x2="54185" y2="41441"/>
                        <a14:foregroundMark x1="54185" y1="41441" x2="54185" y2="41441"/>
                        <a14:foregroundMark x1="22467" y1="79730" x2="22467" y2="79730"/>
                        <a14:backgroundMark x1="54626" y1="73874" x2="54626" y2="73874"/>
                        <a14:backgroundMark x1="51982" y1="78378" x2="51982" y2="78378"/>
                        <a14:backgroundMark x1="51982" y1="78378" x2="51982" y2="78378"/>
                        <a14:backgroundMark x1="52423" y1="69820" x2="52423" y2="69820"/>
                        <a14:backgroundMark x1="52423" y1="69820" x2="52423" y2="69820"/>
                        <a14:backgroundMark x1="58150" y1="63964" x2="58150" y2="63964"/>
                        <a14:backgroundMark x1="58150" y1="63964" x2="58150" y2="63964"/>
                        <a14:backgroundMark x1="56388" y1="66216" x2="56388" y2="66216"/>
                        <a14:backgroundMark x1="56388" y1="66216" x2="56388" y2="66216"/>
                        <a14:backgroundMark x1="58150" y1="80631" x2="58150" y2="80631"/>
                        <a14:backgroundMark x1="58150" y1="80631" x2="58150" y2="80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96" y="1429208"/>
            <a:ext cx="2499197" cy="244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996046-5BC8-40FB-9C77-98117ED2330C}"/>
              </a:ext>
            </a:extLst>
          </p:cNvPr>
          <p:cNvSpPr/>
          <p:nvPr/>
        </p:nvSpPr>
        <p:spPr>
          <a:xfrm>
            <a:off x="4919630" y="1545643"/>
            <a:ext cx="2242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ractical</a:t>
            </a:r>
          </a:p>
        </p:txBody>
      </p:sp>
      <p:pic>
        <p:nvPicPr>
          <p:cNvPr id="2052" name="Picture 4" descr="ÙØªÙØ¬Ø© Ø¨Ø­Ø« Ø§ÙØµÙØ± Ø¹Ù âªPractical pngâ¬â">
            <a:extLst>
              <a:ext uri="{FF2B5EF4-FFF2-40B4-BE49-F238E27FC236}">
                <a16:creationId xmlns:a16="http://schemas.microsoft.com/office/drawing/2014/main" id="{E79359B5-0FEC-46E1-BA1E-6F09A01A5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87" y="1495609"/>
            <a:ext cx="705150" cy="687951"/>
          </a:xfrm>
          <a:prstGeom prst="roundRect">
            <a:avLst>
              <a:gd name="adj" fmla="val 8594"/>
            </a:avLst>
          </a:prstGeom>
          <a:solidFill>
            <a:srgbClr val="15A5EA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2" descr="ÙØªÙØ¬Ø© Ø¨Ø­Ø« Ø§ÙØµÙØ± Ø¹Ù âªITiâ¬â">
            <a:extLst>
              <a:ext uri="{FF2B5EF4-FFF2-40B4-BE49-F238E27FC236}">
                <a16:creationId xmlns:a16="http://schemas.microsoft.com/office/drawing/2014/main" id="{05E461EC-8C74-4AC2-998C-F7A4DB618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02" b="63995" l="21775" r="69100">
                        <a14:foregroundMark x1="39650" y1="45306" x2="39650" y2="45306"/>
                        <a14:foregroundMark x1="24250" y1="63995" x2="24250" y2="63995"/>
                        <a14:foregroundMark x1="24250" y1="63995" x2="24250" y2="63995"/>
                        <a14:foregroundMark x1="40525" y1="32105" x2="40525" y2="32105"/>
                        <a14:foregroundMark x1="26000" y1="20146" x2="26000" y2="20146"/>
                        <a14:foregroundMark x1="40100" y1="33862" x2="40100" y2="33862"/>
                        <a14:foregroundMark x1="45325" y1="32876" x2="45325" y2="32876"/>
                        <a14:foregroundMark x1="39950" y1="32619" x2="39950" y2="32619"/>
                        <a14:foregroundMark x1="39350" y1="33090" x2="39350" y2="33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15255" r="25315" b="32875"/>
          <a:stretch/>
        </p:blipFill>
        <p:spPr bwMode="auto">
          <a:xfrm>
            <a:off x="8721518" y="2263625"/>
            <a:ext cx="560246" cy="30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ÙØªÙØ¬Ø© Ø¨Ø­Ø« Ø§ÙØµÙØ± Ø¹Ù âªPractical pngâ¬â">
            <a:extLst>
              <a:ext uri="{FF2B5EF4-FFF2-40B4-BE49-F238E27FC236}">
                <a16:creationId xmlns:a16="http://schemas.microsoft.com/office/drawing/2014/main" id="{B73CD9A0-04FF-4307-BF4F-33C2C389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81" y="4245509"/>
            <a:ext cx="820561" cy="820561"/>
          </a:xfrm>
          <a:prstGeom prst="rect">
            <a:avLst/>
          </a:prstGeom>
          <a:solidFill>
            <a:srgbClr val="42FBB3"/>
          </a:solid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B3D5FB-2C61-44B7-9AF7-080B92E1B19B}"/>
              </a:ext>
            </a:extLst>
          </p:cNvPr>
          <p:cNvSpPr/>
          <p:nvPr/>
        </p:nvSpPr>
        <p:spPr>
          <a:xfrm>
            <a:off x="4848697" y="4302075"/>
            <a:ext cx="25122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heoretical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056" name="Picture 8" descr="ÙØªÙØ¬Ø© Ø¨Ø­Ø« Ø§ÙØµÙØ± Ø¹Ù âªOptimization pngâ¬â">
            <a:extLst>
              <a:ext uri="{FF2B5EF4-FFF2-40B4-BE49-F238E27FC236}">
                <a16:creationId xmlns:a16="http://schemas.microsoft.com/office/drawing/2014/main" id="{1A0CBDFC-D986-4DF0-8C27-1A6B8C775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3" y="2397460"/>
            <a:ext cx="1366235" cy="91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0C5F5F2-16C8-4522-9E4D-C67BD1652AAE}"/>
              </a:ext>
            </a:extLst>
          </p:cNvPr>
          <p:cNvSpPr/>
          <p:nvPr/>
        </p:nvSpPr>
        <p:spPr>
          <a:xfrm>
            <a:off x="4874040" y="2492442"/>
            <a:ext cx="23341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ptimized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6B7AF-AB6A-4835-BBE3-5B7230CE9725}"/>
              </a:ext>
            </a:extLst>
          </p:cNvPr>
          <p:cNvSpPr/>
          <p:nvPr/>
        </p:nvSpPr>
        <p:spPr>
          <a:xfrm>
            <a:off x="4874040" y="3476839"/>
            <a:ext cx="83388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</a:t>
            </a:r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elf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62A130-E0C0-457B-B73D-EE23C89A8DA7}"/>
              </a:ext>
            </a:extLst>
          </p:cNvPr>
          <p:cNvSpPr/>
          <p:nvPr/>
        </p:nvSpPr>
        <p:spPr>
          <a:xfrm>
            <a:off x="5225043" y="3303551"/>
            <a:ext cx="157296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trust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A762F8-2652-4E51-B037-B7244FFF81FA}"/>
              </a:ext>
            </a:extLst>
          </p:cNvPr>
          <p:cNvSpPr/>
          <p:nvPr/>
        </p:nvSpPr>
        <p:spPr>
          <a:xfrm>
            <a:off x="4924943" y="3504024"/>
            <a:ext cx="253162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reliance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88F00-C713-4B01-ADD0-61867BE5FFBD}"/>
              </a:ext>
            </a:extLst>
          </p:cNvPr>
          <p:cNvSpPr/>
          <p:nvPr/>
        </p:nvSpPr>
        <p:spPr>
          <a:xfrm>
            <a:off x="4907124" y="3722911"/>
            <a:ext cx="253162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oriented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FB8C93C4-1A55-4728-B7FD-674DBA7FEFFD}"/>
              </a:ext>
            </a:extLst>
          </p:cNvPr>
          <p:cNvSpPr/>
          <p:nvPr/>
        </p:nvSpPr>
        <p:spPr>
          <a:xfrm>
            <a:off x="10118355" y="1711009"/>
            <a:ext cx="1546698" cy="299717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86"/>
              <a:gd name="adj6" fmla="val -34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Clear Code 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Solid</a:t>
            </a:r>
          </a:p>
          <a:p>
            <a:pPr algn="ctr"/>
            <a:endParaRPr lang="en-US" sz="1600" dirty="0">
              <a:solidFill>
                <a:srgbClr val="FF0000"/>
              </a:solidFill>
            </a:endParaRP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Maintainable</a:t>
            </a:r>
          </a:p>
          <a:p>
            <a:pPr algn="ctr"/>
            <a:endParaRPr lang="en-US" sz="1600" dirty="0">
              <a:solidFill>
                <a:srgbClr val="FF0000"/>
              </a:solidFill>
            </a:endParaRP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Practical Wise </a:t>
            </a:r>
          </a:p>
          <a:p>
            <a:pPr algn="ctr"/>
            <a:endParaRPr lang="en-US" sz="1600" dirty="0">
              <a:solidFill>
                <a:srgbClr val="FF0000"/>
              </a:solidFill>
            </a:endParaRP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Tested</a:t>
            </a:r>
          </a:p>
        </p:txBody>
      </p:sp>
    </p:spTree>
    <p:extLst>
      <p:ext uri="{BB962C8B-B14F-4D97-AF65-F5344CB8AC3E}">
        <p14:creationId xmlns:p14="http://schemas.microsoft.com/office/powerpoint/2010/main" val="286991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E63E9B-DE7F-499A-BD7C-08B4133ED321}"/>
              </a:ext>
            </a:extLst>
          </p:cNvPr>
          <p:cNvSpPr/>
          <p:nvPr/>
        </p:nvSpPr>
        <p:spPr>
          <a:xfrm>
            <a:off x="2476815" y="1429208"/>
            <a:ext cx="9371474" cy="3562774"/>
          </a:xfrm>
          <a:prstGeom prst="roundRect">
            <a:avLst/>
          </a:prstGeom>
          <a:solidFill>
            <a:srgbClr val="FCA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28B3F1-E12B-4070-A921-E8EE07F1A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100000" smoothness="0"/>
                    </a14:imgEffect>
                    <a14:imgEffect>
                      <a14:sharpenSoften amount="-1000"/>
                    </a14:imgEffect>
                    <a14:imgEffect>
                      <a14:colorTemperature colorTemp="5267"/>
                    </a14:imgEffect>
                    <a14:imgEffect>
                      <a14:saturation sat="400000"/>
                    </a14:imgEffect>
                    <a14:imgEffect>
                      <a14:brightnessContrast bright="-6000" contras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" y="-277238"/>
            <a:ext cx="8088198" cy="6858000"/>
          </a:xfrm>
          <a:prstGeom prst="rect">
            <a:avLst/>
          </a:prstGeom>
          <a:effectLst>
            <a:glow rad="203200">
              <a:schemeClr val="accent3">
                <a:lumMod val="20000"/>
                <a:lumOff val="80000"/>
                <a:alpha val="40000"/>
              </a:schemeClr>
            </a:glow>
            <a:outerShdw blurRad="889000" dir="17280000" sx="116000" sy="116000" algn="ctr" rotWithShape="0">
              <a:srgbClr val="000000"/>
            </a:outerShdw>
            <a:softEdge rad="12700"/>
          </a:effectLst>
          <a:scene3d>
            <a:camera prst="orthographicFront"/>
            <a:lightRig rig="threePt" dir="t"/>
          </a:scene3d>
          <a:sp3d>
            <a:bevelT h="139700"/>
          </a:sp3d>
        </p:spPr>
      </p:pic>
      <p:pic>
        <p:nvPicPr>
          <p:cNvPr id="5" name="Picture 2" descr="ÙØªÙØ¬Ø© Ø¨Ø­Ø« Ø§ÙØµÙØ± Ø¹Ù âªITiâ¬â">
            <a:extLst>
              <a:ext uri="{FF2B5EF4-FFF2-40B4-BE49-F238E27FC236}">
                <a16:creationId xmlns:a16="http://schemas.microsoft.com/office/drawing/2014/main" id="{626E0BE0-ACCE-48C0-8B28-F3FEFD141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02" b="63995" l="21775" r="69100">
                        <a14:foregroundMark x1="39650" y1="45306" x2="39650" y2="45306"/>
                        <a14:foregroundMark x1="24250" y1="63995" x2="24250" y2="63995"/>
                        <a14:foregroundMark x1="24250" y1="63995" x2="24250" y2="63995"/>
                        <a14:foregroundMark x1="40525" y1="32105" x2="40525" y2="32105"/>
                        <a14:foregroundMark x1="26000" y1="20146" x2="26000" y2="20146"/>
                        <a14:foregroundMark x1="40100" y1="33862" x2="40100" y2="33862"/>
                        <a14:foregroundMark x1="45325" y1="32876" x2="45325" y2="32876"/>
                        <a14:foregroundMark x1="39950" y1="32619" x2="39950" y2="32619"/>
                        <a14:foregroundMark x1="39350" y1="33090" x2="39350" y2="33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15255" r="25315" b="32875"/>
          <a:stretch/>
        </p:blipFill>
        <p:spPr bwMode="auto">
          <a:xfrm>
            <a:off x="4306109" y="1495609"/>
            <a:ext cx="1372730" cy="7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ÙØªÙØ¬Ø© Ø¨Ø­Ø« Ø§ÙØµÙØ± Ø¹Ù âªITiâ¬â">
            <a:extLst>
              <a:ext uri="{FF2B5EF4-FFF2-40B4-BE49-F238E27FC236}">
                <a16:creationId xmlns:a16="http://schemas.microsoft.com/office/drawing/2014/main" id="{CD2C0373-1AB9-4B27-BDAA-B15AB1423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02" b="63995" l="21775" r="69100">
                        <a14:foregroundMark x1="39650" y1="45306" x2="39650" y2="45306"/>
                        <a14:foregroundMark x1="24250" y1="63995" x2="24250" y2="63995"/>
                        <a14:foregroundMark x1="24250" y1="63995" x2="24250" y2="63995"/>
                        <a14:foregroundMark x1="40525" y1="32105" x2="40525" y2="32105"/>
                        <a14:foregroundMark x1="26000" y1="20146" x2="26000" y2="20146"/>
                        <a14:foregroundMark x1="40100" y1="33862" x2="40100" y2="33862"/>
                        <a14:foregroundMark x1="45325" y1="32876" x2="45325" y2="32876"/>
                        <a14:foregroundMark x1="39950" y1="32619" x2="39950" y2="32619"/>
                        <a14:foregroundMark x1="39350" y1="33090" x2="39350" y2="33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15255" r="25315" b="32875"/>
          <a:stretch/>
        </p:blipFill>
        <p:spPr bwMode="auto">
          <a:xfrm>
            <a:off x="4306109" y="2405362"/>
            <a:ext cx="1372730" cy="7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ÙØªÙØ¬Ø© Ø¨Ø­Ø« Ø§ÙØµÙØ± Ø¹Ù âªITiâ¬â">
            <a:extLst>
              <a:ext uri="{FF2B5EF4-FFF2-40B4-BE49-F238E27FC236}">
                <a16:creationId xmlns:a16="http://schemas.microsoft.com/office/drawing/2014/main" id="{28D02F03-CFBD-42A0-9DE1-8BF4DC9929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02" b="63995" l="21775" r="69100">
                        <a14:foregroundMark x1="39650" y1="45306" x2="39650" y2="45306"/>
                        <a14:foregroundMark x1="24250" y1="63995" x2="24250" y2="63995"/>
                        <a14:foregroundMark x1="24250" y1="63995" x2="24250" y2="63995"/>
                        <a14:foregroundMark x1="40525" y1="32105" x2="40525" y2="32105"/>
                        <a14:foregroundMark x1="26000" y1="20146" x2="26000" y2="20146"/>
                        <a14:foregroundMark x1="40100" y1="33862" x2="40100" y2="33862"/>
                        <a14:foregroundMark x1="45325" y1="32876" x2="45325" y2="32876"/>
                        <a14:foregroundMark x1="39950" y1="32619" x2="39950" y2="32619"/>
                        <a14:foregroundMark x1="39350" y1="33090" x2="39350" y2="33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15255" r="25315" b="32875"/>
          <a:stretch/>
        </p:blipFill>
        <p:spPr bwMode="auto">
          <a:xfrm>
            <a:off x="4306109" y="3315115"/>
            <a:ext cx="1372730" cy="7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ÙØªÙØ¬Ø© Ø¨Ø­Ø« Ø§ÙØµÙØ± Ø¹Ù âªITiâ¬â">
            <a:extLst>
              <a:ext uri="{FF2B5EF4-FFF2-40B4-BE49-F238E27FC236}">
                <a16:creationId xmlns:a16="http://schemas.microsoft.com/office/drawing/2014/main" id="{C368D239-AA59-4590-A2C3-49B738FFC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02" b="63995" l="21775" r="69100">
                        <a14:foregroundMark x1="39650" y1="45306" x2="39650" y2="45306"/>
                        <a14:foregroundMark x1="24250" y1="63995" x2="24250" y2="63995"/>
                        <a14:foregroundMark x1="24250" y1="63995" x2="24250" y2="63995"/>
                        <a14:foregroundMark x1="40525" y1="32105" x2="40525" y2="32105"/>
                        <a14:foregroundMark x1="26000" y1="20146" x2="26000" y2="20146"/>
                        <a14:foregroundMark x1="40100" y1="33862" x2="40100" y2="33862"/>
                        <a14:foregroundMark x1="45325" y1="32876" x2="45325" y2="32876"/>
                        <a14:foregroundMark x1="39950" y1="32619" x2="39950" y2="32619"/>
                        <a14:foregroundMark x1="39350" y1="33090" x2="39350" y2="33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15255" r="25315" b="32875"/>
          <a:stretch/>
        </p:blipFill>
        <p:spPr bwMode="auto">
          <a:xfrm>
            <a:off x="4306110" y="4221263"/>
            <a:ext cx="1372729" cy="7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ÙØªÙØ¬Ø© Ø¨Ø­Ø« Ø§ÙØµÙØ± Ø¹Ù âªPractical pngâ¬â">
            <a:extLst>
              <a:ext uri="{FF2B5EF4-FFF2-40B4-BE49-F238E27FC236}">
                <a16:creationId xmlns:a16="http://schemas.microsoft.com/office/drawing/2014/main" id="{C537CCB4-1E03-46E4-9EC7-561BEF0B8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0" b="95045" l="5727" r="89868">
                        <a14:foregroundMark x1="51982" y1="39640" x2="51982" y2="39640"/>
                        <a14:foregroundMark x1="48018" y1="41441" x2="48018" y2="41441"/>
                        <a14:foregroundMark x1="32159" y1="81081" x2="32159" y2="81081"/>
                        <a14:foregroundMark x1="22026" y1="77477" x2="22026" y2="77477"/>
                        <a14:foregroundMark x1="22467" y1="75225" x2="22467" y2="75225"/>
                        <a14:foregroundMark x1="22907" y1="73423" x2="22907" y2="73423"/>
                        <a14:foregroundMark x1="54185" y1="41441" x2="54185" y2="41441"/>
                        <a14:foregroundMark x1="54185" y1="41441" x2="54185" y2="41441"/>
                        <a14:foregroundMark x1="22467" y1="79730" x2="22467" y2="79730"/>
                        <a14:backgroundMark x1="54626" y1="73874" x2="54626" y2="73874"/>
                        <a14:backgroundMark x1="51982" y1="78378" x2="51982" y2="78378"/>
                        <a14:backgroundMark x1="51982" y1="78378" x2="51982" y2="78378"/>
                        <a14:backgroundMark x1="52423" y1="69820" x2="52423" y2="69820"/>
                        <a14:backgroundMark x1="52423" y1="69820" x2="52423" y2="69820"/>
                        <a14:backgroundMark x1="58150" y1="63964" x2="58150" y2="63964"/>
                        <a14:backgroundMark x1="58150" y1="63964" x2="58150" y2="63964"/>
                        <a14:backgroundMark x1="56388" y1="66216" x2="56388" y2="66216"/>
                        <a14:backgroundMark x1="56388" y1="66216" x2="56388" y2="66216"/>
                        <a14:backgroundMark x1="58150" y1="80631" x2="58150" y2="80631"/>
                        <a14:backgroundMark x1="58150" y1="80631" x2="58150" y2="80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96" y="1429208"/>
            <a:ext cx="2499197" cy="244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996046-5BC8-40FB-9C77-98117ED2330C}"/>
              </a:ext>
            </a:extLst>
          </p:cNvPr>
          <p:cNvSpPr/>
          <p:nvPr/>
        </p:nvSpPr>
        <p:spPr>
          <a:xfrm>
            <a:off x="4919630" y="1545643"/>
            <a:ext cx="2242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ractical</a:t>
            </a:r>
          </a:p>
        </p:txBody>
      </p:sp>
      <p:pic>
        <p:nvPicPr>
          <p:cNvPr id="2052" name="Picture 4" descr="ÙØªÙØ¬Ø© Ø¨Ø­Ø« Ø§ÙØµÙØ± Ø¹Ù âªPractical pngâ¬â">
            <a:extLst>
              <a:ext uri="{FF2B5EF4-FFF2-40B4-BE49-F238E27FC236}">
                <a16:creationId xmlns:a16="http://schemas.microsoft.com/office/drawing/2014/main" id="{E79359B5-0FEC-46E1-BA1E-6F09A01A5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87" y="1495609"/>
            <a:ext cx="705150" cy="687951"/>
          </a:xfrm>
          <a:prstGeom prst="roundRect">
            <a:avLst>
              <a:gd name="adj" fmla="val 8594"/>
            </a:avLst>
          </a:prstGeom>
          <a:solidFill>
            <a:srgbClr val="15A5EA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2" descr="ÙØªÙØ¬Ø© Ø¨Ø­Ø« Ø§ÙØµÙØ± Ø¹Ù âªITiâ¬â">
            <a:extLst>
              <a:ext uri="{FF2B5EF4-FFF2-40B4-BE49-F238E27FC236}">
                <a16:creationId xmlns:a16="http://schemas.microsoft.com/office/drawing/2014/main" id="{05E461EC-8C74-4AC2-998C-F7A4DB618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02" b="63995" l="21775" r="69100">
                        <a14:foregroundMark x1="39650" y1="45306" x2="39650" y2="45306"/>
                        <a14:foregroundMark x1="24250" y1="63995" x2="24250" y2="63995"/>
                        <a14:foregroundMark x1="24250" y1="63995" x2="24250" y2="63995"/>
                        <a14:foregroundMark x1="40525" y1="32105" x2="40525" y2="32105"/>
                        <a14:foregroundMark x1="26000" y1="20146" x2="26000" y2="20146"/>
                        <a14:foregroundMark x1="40100" y1="33862" x2="40100" y2="33862"/>
                        <a14:foregroundMark x1="45325" y1="32876" x2="45325" y2="32876"/>
                        <a14:foregroundMark x1="39950" y1="32619" x2="39950" y2="32619"/>
                        <a14:foregroundMark x1="39350" y1="33090" x2="39350" y2="33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15255" r="25315" b="32875"/>
          <a:stretch/>
        </p:blipFill>
        <p:spPr bwMode="auto">
          <a:xfrm>
            <a:off x="8721518" y="2263625"/>
            <a:ext cx="560246" cy="30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ÙØªÙØ¬Ø© Ø¨Ø­Ø« Ø§ÙØµÙØ± Ø¹Ù âªPractical pngâ¬â">
            <a:extLst>
              <a:ext uri="{FF2B5EF4-FFF2-40B4-BE49-F238E27FC236}">
                <a16:creationId xmlns:a16="http://schemas.microsoft.com/office/drawing/2014/main" id="{B73CD9A0-04FF-4307-BF4F-33C2C389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81" y="4245509"/>
            <a:ext cx="820561" cy="820561"/>
          </a:xfrm>
          <a:prstGeom prst="rect">
            <a:avLst/>
          </a:prstGeom>
          <a:solidFill>
            <a:srgbClr val="42FBB3"/>
          </a:solid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B3D5FB-2C61-44B7-9AF7-080B92E1B19B}"/>
              </a:ext>
            </a:extLst>
          </p:cNvPr>
          <p:cNvSpPr/>
          <p:nvPr/>
        </p:nvSpPr>
        <p:spPr>
          <a:xfrm>
            <a:off x="4848697" y="4302075"/>
            <a:ext cx="25122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heoretical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056" name="Picture 8" descr="ÙØªÙØ¬Ø© Ø¨Ø­Ø« Ø§ÙØµÙØ± Ø¹Ù âªOptimization pngâ¬â">
            <a:extLst>
              <a:ext uri="{FF2B5EF4-FFF2-40B4-BE49-F238E27FC236}">
                <a16:creationId xmlns:a16="http://schemas.microsoft.com/office/drawing/2014/main" id="{1A0CBDFC-D986-4DF0-8C27-1A6B8C775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3" y="2397460"/>
            <a:ext cx="1366235" cy="91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0C5F5F2-16C8-4522-9E4D-C67BD1652AAE}"/>
              </a:ext>
            </a:extLst>
          </p:cNvPr>
          <p:cNvSpPr/>
          <p:nvPr/>
        </p:nvSpPr>
        <p:spPr>
          <a:xfrm>
            <a:off x="4874040" y="2492442"/>
            <a:ext cx="23341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ptimized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6B7AF-AB6A-4835-BBE3-5B7230CE9725}"/>
              </a:ext>
            </a:extLst>
          </p:cNvPr>
          <p:cNvSpPr/>
          <p:nvPr/>
        </p:nvSpPr>
        <p:spPr>
          <a:xfrm>
            <a:off x="4874040" y="3476839"/>
            <a:ext cx="83388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</a:t>
            </a:r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elf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62A130-E0C0-457B-B73D-EE23C89A8DA7}"/>
              </a:ext>
            </a:extLst>
          </p:cNvPr>
          <p:cNvSpPr/>
          <p:nvPr/>
        </p:nvSpPr>
        <p:spPr>
          <a:xfrm>
            <a:off x="5225043" y="3303551"/>
            <a:ext cx="157296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trust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A762F8-2652-4E51-B037-B7244FFF81FA}"/>
              </a:ext>
            </a:extLst>
          </p:cNvPr>
          <p:cNvSpPr/>
          <p:nvPr/>
        </p:nvSpPr>
        <p:spPr>
          <a:xfrm>
            <a:off x="4924943" y="3504024"/>
            <a:ext cx="253162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reliance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88F00-C713-4B01-ADD0-61867BE5FFBD}"/>
              </a:ext>
            </a:extLst>
          </p:cNvPr>
          <p:cNvSpPr/>
          <p:nvPr/>
        </p:nvSpPr>
        <p:spPr>
          <a:xfrm>
            <a:off x="4907124" y="3722911"/>
            <a:ext cx="253162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oriented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FB8C93C4-1A55-4728-B7FD-674DBA7FEFFD}"/>
              </a:ext>
            </a:extLst>
          </p:cNvPr>
          <p:cNvSpPr/>
          <p:nvPr/>
        </p:nvSpPr>
        <p:spPr>
          <a:xfrm>
            <a:off x="10118355" y="1711009"/>
            <a:ext cx="1546698" cy="299717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86"/>
              <a:gd name="adj6" fmla="val -34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Management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r>
              <a:rPr lang="en-US" dirty="0">
                <a:solidFill>
                  <a:srgbClr val="002060"/>
                </a:solidFill>
              </a:rPr>
              <a:t>organization</a:t>
            </a: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Task-oriented</a:t>
            </a: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Skills building</a:t>
            </a: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Advising</a:t>
            </a:r>
          </a:p>
        </p:txBody>
      </p:sp>
    </p:spTree>
    <p:extLst>
      <p:ext uri="{BB962C8B-B14F-4D97-AF65-F5344CB8AC3E}">
        <p14:creationId xmlns:p14="http://schemas.microsoft.com/office/powerpoint/2010/main" val="27683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E63E9B-DE7F-499A-BD7C-08B4133ED321}"/>
              </a:ext>
            </a:extLst>
          </p:cNvPr>
          <p:cNvSpPr/>
          <p:nvPr/>
        </p:nvSpPr>
        <p:spPr>
          <a:xfrm>
            <a:off x="2476815" y="1429208"/>
            <a:ext cx="9371474" cy="3562774"/>
          </a:xfrm>
          <a:prstGeom prst="roundRect">
            <a:avLst/>
          </a:prstGeom>
          <a:solidFill>
            <a:srgbClr val="42F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28B3F1-E12B-4070-A921-E8EE07F1A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100000" smoothness="0"/>
                    </a14:imgEffect>
                    <a14:imgEffect>
                      <a14:sharpenSoften amount="-1000"/>
                    </a14:imgEffect>
                    <a14:imgEffect>
                      <a14:colorTemperature colorTemp="5267"/>
                    </a14:imgEffect>
                    <a14:imgEffect>
                      <a14:saturation sat="400000"/>
                    </a14:imgEffect>
                    <a14:imgEffect>
                      <a14:brightnessContrast bright="-6000" contras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" y="-277238"/>
            <a:ext cx="8088198" cy="6858000"/>
          </a:xfrm>
          <a:prstGeom prst="rect">
            <a:avLst/>
          </a:prstGeom>
          <a:effectLst>
            <a:glow rad="203200">
              <a:schemeClr val="accent3">
                <a:lumMod val="20000"/>
                <a:lumOff val="80000"/>
                <a:alpha val="40000"/>
              </a:schemeClr>
            </a:glow>
            <a:outerShdw blurRad="889000" dir="17280000" sx="116000" sy="116000" algn="ctr" rotWithShape="0">
              <a:srgbClr val="000000"/>
            </a:outerShdw>
            <a:softEdge rad="12700"/>
          </a:effectLst>
          <a:scene3d>
            <a:camera prst="orthographicFront"/>
            <a:lightRig rig="threePt" dir="t"/>
          </a:scene3d>
          <a:sp3d>
            <a:bevelT h="139700"/>
          </a:sp3d>
        </p:spPr>
      </p:pic>
      <p:pic>
        <p:nvPicPr>
          <p:cNvPr id="5" name="Picture 2" descr="ÙØªÙØ¬Ø© Ø¨Ø­Ø« Ø§ÙØµÙØ± Ø¹Ù âªITiâ¬â">
            <a:extLst>
              <a:ext uri="{FF2B5EF4-FFF2-40B4-BE49-F238E27FC236}">
                <a16:creationId xmlns:a16="http://schemas.microsoft.com/office/drawing/2014/main" id="{626E0BE0-ACCE-48C0-8B28-F3FEFD141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02" b="63995" l="21775" r="69100">
                        <a14:foregroundMark x1="39650" y1="45306" x2="39650" y2="45306"/>
                        <a14:foregroundMark x1="24250" y1="63995" x2="24250" y2="63995"/>
                        <a14:foregroundMark x1="24250" y1="63995" x2="24250" y2="63995"/>
                        <a14:foregroundMark x1="40525" y1="32105" x2="40525" y2="32105"/>
                        <a14:foregroundMark x1="26000" y1="20146" x2="26000" y2="20146"/>
                        <a14:foregroundMark x1="40100" y1="33862" x2="40100" y2="33862"/>
                        <a14:foregroundMark x1="45325" y1="32876" x2="45325" y2="32876"/>
                        <a14:foregroundMark x1="39950" y1="32619" x2="39950" y2="32619"/>
                        <a14:foregroundMark x1="39350" y1="33090" x2="39350" y2="33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15255" r="25315" b="32875"/>
          <a:stretch/>
        </p:blipFill>
        <p:spPr bwMode="auto">
          <a:xfrm>
            <a:off x="4306109" y="1495609"/>
            <a:ext cx="1372730" cy="7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ÙØªÙØ¬Ø© Ø¨Ø­Ø« Ø§ÙØµÙØ± Ø¹Ù âªITiâ¬â">
            <a:extLst>
              <a:ext uri="{FF2B5EF4-FFF2-40B4-BE49-F238E27FC236}">
                <a16:creationId xmlns:a16="http://schemas.microsoft.com/office/drawing/2014/main" id="{CD2C0373-1AB9-4B27-BDAA-B15AB1423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02" b="63995" l="21775" r="69100">
                        <a14:foregroundMark x1="39650" y1="45306" x2="39650" y2="45306"/>
                        <a14:foregroundMark x1="24250" y1="63995" x2="24250" y2="63995"/>
                        <a14:foregroundMark x1="24250" y1="63995" x2="24250" y2="63995"/>
                        <a14:foregroundMark x1="40525" y1="32105" x2="40525" y2="32105"/>
                        <a14:foregroundMark x1="26000" y1="20146" x2="26000" y2="20146"/>
                        <a14:foregroundMark x1="40100" y1="33862" x2="40100" y2="33862"/>
                        <a14:foregroundMark x1="45325" y1="32876" x2="45325" y2="32876"/>
                        <a14:foregroundMark x1="39950" y1="32619" x2="39950" y2="32619"/>
                        <a14:foregroundMark x1="39350" y1="33090" x2="39350" y2="33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15255" r="25315" b="32875"/>
          <a:stretch/>
        </p:blipFill>
        <p:spPr bwMode="auto">
          <a:xfrm>
            <a:off x="4306109" y="2405362"/>
            <a:ext cx="1372730" cy="7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ÙØªÙØ¬Ø© Ø¨Ø­Ø« Ø§ÙØµÙØ± Ø¹Ù âªITiâ¬â">
            <a:extLst>
              <a:ext uri="{FF2B5EF4-FFF2-40B4-BE49-F238E27FC236}">
                <a16:creationId xmlns:a16="http://schemas.microsoft.com/office/drawing/2014/main" id="{28D02F03-CFBD-42A0-9DE1-8BF4DC9929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02" b="63995" l="21775" r="69100">
                        <a14:foregroundMark x1="39650" y1="45306" x2="39650" y2="45306"/>
                        <a14:foregroundMark x1="24250" y1="63995" x2="24250" y2="63995"/>
                        <a14:foregroundMark x1="24250" y1="63995" x2="24250" y2="63995"/>
                        <a14:foregroundMark x1="40525" y1="32105" x2="40525" y2="32105"/>
                        <a14:foregroundMark x1="26000" y1="20146" x2="26000" y2="20146"/>
                        <a14:foregroundMark x1="40100" y1="33862" x2="40100" y2="33862"/>
                        <a14:foregroundMark x1="45325" y1="32876" x2="45325" y2="32876"/>
                        <a14:foregroundMark x1="39950" y1="32619" x2="39950" y2="32619"/>
                        <a14:foregroundMark x1="39350" y1="33090" x2="39350" y2="33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15255" r="25315" b="32875"/>
          <a:stretch/>
        </p:blipFill>
        <p:spPr bwMode="auto">
          <a:xfrm>
            <a:off x="4306109" y="3315115"/>
            <a:ext cx="1372730" cy="7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ÙØªÙØ¬Ø© Ø¨Ø­Ø« Ø§ÙØµÙØ± Ø¹Ù âªITiâ¬â">
            <a:extLst>
              <a:ext uri="{FF2B5EF4-FFF2-40B4-BE49-F238E27FC236}">
                <a16:creationId xmlns:a16="http://schemas.microsoft.com/office/drawing/2014/main" id="{C368D239-AA59-4590-A2C3-49B738FFC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02" b="63995" l="21775" r="69100">
                        <a14:foregroundMark x1="39650" y1="45306" x2="39650" y2="45306"/>
                        <a14:foregroundMark x1="24250" y1="63995" x2="24250" y2="63995"/>
                        <a14:foregroundMark x1="24250" y1="63995" x2="24250" y2="63995"/>
                        <a14:foregroundMark x1="40525" y1="32105" x2="40525" y2="32105"/>
                        <a14:foregroundMark x1="26000" y1="20146" x2="26000" y2="20146"/>
                        <a14:foregroundMark x1="40100" y1="33862" x2="40100" y2="33862"/>
                        <a14:foregroundMark x1="45325" y1="32876" x2="45325" y2="32876"/>
                        <a14:foregroundMark x1="39950" y1="32619" x2="39950" y2="32619"/>
                        <a14:foregroundMark x1="39350" y1="33090" x2="39350" y2="33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15255" r="25315" b="32875"/>
          <a:stretch/>
        </p:blipFill>
        <p:spPr bwMode="auto">
          <a:xfrm>
            <a:off x="4306110" y="4221263"/>
            <a:ext cx="1372729" cy="7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ÙØªÙØ¬Ø© Ø¨Ø­Ø« Ø§ÙØµÙØ± Ø¹Ù âªPractical pngâ¬â">
            <a:extLst>
              <a:ext uri="{FF2B5EF4-FFF2-40B4-BE49-F238E27FC236}">
                <a16:creationId xmlns:a16="http://schemas.microsoft.com/office/drawing/2014/main" id="{C537CCB4-1E03-46E4-9EC7-561BEF0B8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0" b="95045" l="5727" r="89868">
                        <a14:foregroundMark x1="51982" y1="39640" x2="51982" y2="39640"/>
                        <a14:foregroundMark x1="48018" y1="41441" x2="48018" y2="41441"/>
                        <a14:foregroundMark x1="32159" y1="81081" x2="32159" y2="81081"/>
                        <a14:foregroundMark x1="22026" y1="77477" x2="22026" y2="77477"/>
                        <a14:foregroundMark x1="22467" y1="75225" x2="22467" y2="75225"/>
                        <a14:foregroundMark x1="22907" y1="73423" x2="22907" y2="73423"/>
                        <a14:foregroundMark x1="54185" y1="41441" x2="54185" y2="41441"/>
                        <a14:foregroundMark x1="54185" y1="41441" x2="54185" y2="41441"/>
                        <a14:foregroundMark x1="22467" y1="79730" x2="22467" y2="79730"/>
                        <a14:backgroundMark x1="54626" y1="73874" x2="54626" y2="73874"/>
                        <a14:backgroundMark x1="51982" y1="78378" x2="51982" y2="78378"/>
                        <a14:backgroundMark x1="51982" y1="78378" x2="51982" y2="78378"/>
                        <a14:backgroundMark x1="52423" y1="69820" x2="52423" y2="69820"/>
                        <a14:backgroundMark x1="52423" y1="69820" x2="52423" y2="69820"/>
                        <a14:backgroundMark x1="58150" y1="63964" x2="58150" y2="63964"/>
                        <a14:backgroundMark x1="58150" y1="63964" x2="58150" y2="63964"/>
                        <a14:backgroundMark x1="56388" y1="66216" x2="56388" y2="66216"/>
                        <a14:backgroundMark x1="56388" y1="66216" x2="56388" y2="66216"/>
                        <a14:backgroundMark x1="58150" y1="80631" x2="58150" y2="80631"/>
                        <a14:backgroundMark x1="58150" y1="80631" x2="58150" y2="80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96" y="1429208"/>
            <a:ext cx="2499197" cy="244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996046-5BC8-40FB-9C77-98117ED2330C}"/>
              </a:ext>
            </a:extLst>
          </p:cNvPr>
          <p:cNvSpPr/>
          <p:nvPr/>
        </p:nvSpPr>
        <p:spPr>
          <a:xfrm>
            <a:off x="4919630" y="1545643"/>
            <a:ext cx="2242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ractical</a:t>
            </a:r>
          </a:p>
        </p:txBody>
      </p:sp>
      <p:pic>
        <p:nvPicPr>
          <p:cNvPr id="2052" name="Picture 4" descr="ÙØªÙØ¬Ø© Ø¨Ø­Ø« Ø§ÙØµÙØ± Ø¹Ù âªPractical pngâ¬â">
            <a:extLst>
              <a:ext uri="{FF2B5EF4-FFF2-40B4-BE49-F238E27FC236}">
                <a16:creationId xmlns:a16="http://schemas.microsoft.com/office/drawing/2014/main" id="{E79359B5-0FEC-46E1-BA1E-6F09A01A5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87" y="1495609"/>
            <a:ext cx="705150" cy="687951"/>
          </a:xfrm>
          <a:prstGeom prst="roundRect">
            <a:avLst>
              <a:gd name="adj" fmla="val 8594"/>
            </a:avLst>
          </a:prstGeom>
          <a:solidFill>
            <a:srgbClr val="15A5EA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2" descr="ÙØªÙØ¬Ø© Ø¨Ø­Ø« Ø§ÙØµÙØ± Ø¹Ù âªITiâ¬â">
            <a:extLst>
              <a:ext uri="{FF2B5EF4-FFF2-40B4-BE49-F238E27FC236}">
                <a16:creationId xmlns:a16="http://schemas.microsoft.com/office/drawing/2014/main" id="{05E461EC-8C74-4AC2-998C-F7A4DB618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02" b="63995" l="21775" r="69100">
                        <a14:foregroundMark x1="39650" y1="45306" x2="39650" y2="45306"/>
                        <a14:foregroundMark x1="24250" y1="63995" x2="24250" y2="63995"/>
                        <a14:foregroundMark x1="24250" y1="63995" x2="24250" y2="63995"/>
                        <a14:foregroundMark x1="40525" y1="32105" x2="40525" y2="32105"/>
                        <a14:foregroundMark x1="26000" y1="20146" x2="26000" y2="20146"/>
                        <a14:foregroundMark x1="40100" y1="33862" x2="40100" y2="33862"/>
                        <a14:foregroundMark x1="45325" y1="32876" x2="45325" y2="32876"/>
                        <a14:foregroundMark x1="39950" y1="32619" x2="39950" y2="32619"/>
                        <a14:foregroundMark x1="39350" y1="33090" x2="39350" y2="33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15255" r="25315" b="32875"/>
          <a:stretch/>
        </p:blipFill>
        <p:spPr bwMode="auto">
          <a:xfrm>
            <a:off x="8721518" y="2263625"/>
            <a:ext cx="560246" cy="30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ÙØªÙØ¬Ø© Ø¨Ø­Ø« Ø§ÙØµÙØ± Ø¹Ù âªPractical pngâ¬â">
            <a:extLst>
              <a:ext uri="{FF2B5EF4-FFF2-40B4-BE49-F238E27FC236}">
                <a16:creationId xmlns:a16="http://schemas.microsoft.com/office/drawing/2014/main" id="{B73CD9A0-04FF-4307-BF4F-33C2C389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81" y="4245509"/>
            <a:ext cx="820561" cy="820561"/>
          </a:xfrm>
          <a:prstGeom prst="rect">
            <a:avLst/>
          </a:prstGeom>
          <a:solidFill>
            <a:srgbClr val="42FBB3"/>
          </a:solid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B3D5FB-2C61-44B7-9AF7-080B92E1B19B}"/>
              </a:ext>
            </a:extLst>
          </p:cNvPr>
          <p:cNvSpPr/>
          <p:nvPr/>
        </p:nvSpPr>
        <p:spPr>
          <a:xfrm>
            <a:off x="4848697" y="4302075"/>
            <a:ext cx="25122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heoretical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056" name="Picture 8" descr="ÙØªÙØ¬Ø© Ø¨Ø­Ø« Ø§ÙØµÙØ± Ø¹Ù âªOptimization pngâ¬â">
            <a:extLst>
              <a:ext uri="{FF2B5EF4-FFF2-40B4-BE49-F238E27FC236}">
                <a16:creationId xmlns:a16="http://schemas.microsoft.com/office/drawing/2014/main" id="{1A0CBDFC-D986-4DF0-8C27-1A6B8C775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3" y="2397460"/>
            <a:ext cx="1366235" cy="91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0C5F5F2-16C8-4522-9E4D-C67BD1652AAE}"/>
              </a:ext>
            </a:extLst>
          </p:cNvPr>
          <p:cNvSpPr/>
          <p:nvPr/>
        </p:nvSpPr>
        <p:spPr>
          <a:xfrm>
            <a:off x="4874040" y="2492442"/>
            <a:ext cx="23341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ptimized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6B7AF-AB6A-4835-BBE3-5B7230CE9725}"/>
              </a:ext>
            </a:extLst>
          </p:cNvPr>
          <p:cNvSpPr/>
          <p:nvPr/>
        </p:nvSpPr>
        <p:spPr>
          <a:xfrm>
            <a:off x="4874040" y="3476839"/>
            <a:ext cx="83388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</a:t>
            </a:r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elf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62A130-E0C0-457B-B73D-EE23C89A8DA7}"/>
              </a:ext>
            </a:extLst>
          </p:cNvPr>
          <p:cNvSpPr/>
          <p:nvPr/>
        </p:nvSpPr>
        <p:spPr>
          <a:xfrm>
            <a:off x="5225043" y="3303551"/>
            <a:ext cx="157296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trust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A762F8-2652-4E51-B037-B7244FFF81FA}"/>
              </a:ext>
            </a:extLst>
          </p:cNvPr>
          <p:cNvSpPr/>
          <p:nvPr/>
        </p:nvSpPr>
        <p:spPr>
          <a:xfrm>
            <a:off x="4924943" y="3504024"/>
            <a:ext cx="253162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reliance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88F00-C713-4B01-ADD0-61867BE5FFBD}"/>
              </a:ext>
            </a:extLst>
          </p:cNvPr>
          <p:cNvSpPr/>
          <p:nvPr/>
        </p:nvSpPr>
        <p:spPr>
          <a:xfrm>
            <a:off x="4907124" y="3722911"/>
            <a:ext cx="253162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oriented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FB8C93C4-1A55-4728-B7FD-674DBA7FEFFD}"/>
              </a:ext>
            </a:extLst>
          </p:cNvPr>
          <p:cNvSpPr/>
          <p:nvPr/>
        </p:nvSpPr>
        <p:spPr>
          <a:xfrm>
            <a:off x="10118355" y="1711009"/>
            <a:ext cx="1546698" cy="299717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86"/>
              <a:gd name="adj6" fmla="val -34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On Board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Slide Starting</a:t>
            </a: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Sharing Ideas</a:t>
            </a: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Advanced Topics</a:t>
            </a: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Resource Sharing</a:t>
            </a:r>
          </a:p>
        </p:txBody>
      </p:sp>
    </p:spTree>
    <p:extLst>
      <p:ext uri="{BB962C8B-B14F-4D97-AF65-F5344CB8AC3E}">
        <p14:creationId xmlns:p14="http://schemas.microsoft.com/office/powerpoint/2010/main" val="1250790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329</TotalTime>
  <Words>139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Summer Training  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Training  2019</dc:title>
  <dc:creator>Ahmed Khalil</dc:creator>
  <cp:lastModifiedBy>Ahmed Khalil</cp:lastModifiedBy>
  <cp:revision>17</cp:revision>
  <dcterms:created xsi:type="dcterms:W3CDTF">2019-09-02T19:08:58Z</dcterms:created>
  <dcterms:modified xsi:type="dcterms:W3CDTF">2019-09-03T00:38:22Z</dcterms:modified>
</cp:coreProperties>
</file>