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9D60-C499-4303-B71F-AD7A2E02D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567E09-04F2-4113-9984-814FB2BA4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8259B-DED3-40AA-80E5-8B8682967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D12A-55BF-4546-B55A-E2F091688D38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EF15B-6BC5-401A-A825-8F53B0C8E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0527A-F184-437A-B959-574D5CA43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157F-2634-4A84-BC04-A8F26D86B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00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4F9A5-7981-4856-9A32-5B0208638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F9254D-EA92-4DA5-922F-9290ADC8B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0C32B-4F12-491D-B2A8-D40F50F55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D12A-55BF-4546-B55A-E2F091688D38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E022B-64B7-4163-B293-1B31C487B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6BF7E-7956-4802-9886-3DA851F96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157F-2634-4A84-BC04-A8F26D86B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27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13F6D4-FDEC-420E-AC70-AF8798389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E3CFE-61E4-45D2-B118-902488E19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143D1-B6FF-42D2-9771-1D235EBA2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D12A-55BF-4546-B55A-E2F091688D38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E963D-037E-4806-A561-2BB7FB17F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8AD07-A431-4AB5-95A1-0FE48283B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157F-2634-4A84-BC04-A8F26D86B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13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16AF0-6F43-4A4B-B1D2-9260A968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5FE0A-810F-4209-AF08-E7CFC8103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F90D5-D54A-4711-A9B6-D8F85AE22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D12A-55BF-4546-B55A-E2F091688D38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901D8-95FE-470F-BC1B-CAA01C82D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B8ECE-FA90-4E7B-ACAE-CB13EFC70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157F-2634-4A84-BC04-A8F26D86B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80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2A4C1-8439-4C92-9670-9050DD769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C00DA-4F8D-4B70-B40F-3BE3C00C6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86985-3E3A-43E2-8EF1-9DC7DB6AD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D12A-55BF-4546-B55A-E2F091688D38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4AF53-D5C7-45D0-8FED-E90BB01B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85433-C42A-4537-9890-275FFE780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157F-2634-4A84-BC04-A8F26D86B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0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CDE81-708D-4D8F-8BED-C41368BA9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5EFE2-187D-43A7-B57D-8A511113E9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35B3E-A56D-40B7-A111-5D9391FD3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D64F5-360E-4993-9C3D-425F2D4E5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D12A-55BF-4546-B55A-E2F091688D38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A204D-DE53-40A0-BEA6-E4CE92DCC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9C096-4D7B-4286-9E71-6D1846232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157F-2634-4A84-BC04-A8F26D86B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78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B5FF9-E476-4A69-8A68-61CA39FA7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2609B-AE8E-4BD7-8901-187F1FC6D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DED379-7A4E-42BA-8AA7-852F8879D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3D11CC-326B-4145-8EED-9E7DD5715E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5F0F7C-8E98-4212-922D-10E0E88928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E7F7F6-91CE-42B7-A32A-88269856E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D12A-55BF-4546-B55A-E2F091688D38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6EE968-E2E4-4434-A562-92E0AE4A6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550065-EEC5-4B87-84E4-4BFF4D39E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157F-2634-4A84-BC04-A8F26D86B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41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F1802-2CB5-4F8C-9B4E-C9B7B7F46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173D72-B69A-46B4-A88F-8A9AA9793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D12A-55BF-4546-B55A-E2F091688D38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631886-19C5-48D1-815C-B722161DB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70E95B-0F4B-40F3-8C86-C400B98CD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157F-2634-4A84-BC04-A8F26D86B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7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23432E-D165-412C-BAE2-962F2FB2D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D12A-55BF-4546-B55A-E2F091688D38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9725A9-62B3-48E2-B73B-2E50381F4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D200E-EF86-4E1B-92EA-3FE9FD09C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157F-2634-4A84-BC04-A8F26D86B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6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C6C15-91F2-4575-A10F-F58FB0814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215E2-3E44-4D76-AFBD-20928E11E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0790BD-6129-4B55-B40A-248268648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9FE26-9ED5-41B2-AC2C-E1076BA7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D12A-55BF-4546-B55A-E2F091688D38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FE20E-B3B5-474B-805E-F1766E365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02723-5ADB-4FD6-B234-2D5E8313D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157F-2634-4A84-BC04-A8F26D86B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2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1929D-AAD2-492A-91BD-5BF1D7D5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5A114E-D1AD-4E37-BB03-4E858A50EC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F0FDF0-4E3F-4FFD-B9C4-7119E6E35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9BAE7-5CEE-4A43-84EA-A189EEEA4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D12A-55BF-4546-B55A-E2F091688D38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93E8-E0C0-4DE1-84B7-F696F9C5D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364BD-AAB3-46F9-9254-AE3BD698C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A157F-2634-4A84-BC04-A8F26D86B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41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4EB959-D200-49D9-8A45-D6D7F532B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21B11-ACA4-438F-9FAC-15AE4845F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18E97-0E90-42C1-9345-38FE91DB2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1D12A-55BF-4546-B55A-E2F091688D38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D5942-AFAD-4F0D-8C4C-B59B4BCFC9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38C70-ECB4-42CC-B411-FC9CF582A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A157F-2634-4A84-BC04-A8F26D86B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8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6354D3-54D9-4423-86FC-B5DEEE91D56D}"/>
              </a:ext>
            </a:extLst>
          </p:cNvPr>
          <p:cNvSpPr/>
          <p:nvPr/>
        </p:nvSpPr>
        <p:spPr>
          <a:xfrm rot="5400000">
            <a:off x="6106208" y="1989056"/>
            <a:ext cx="6231123" cy="2879890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431518-04D0-4209-8FFF-3B617C8CDBDB}"/>
              </a:ext>
            </a:extLst>
          </p:cNvPr>
          <p:cNvSpPr/>
          <p:nvPr/>
        </p:nvSpPr>
        <p:spPr>
          <a:xfrm>
            <a:off x="8096977" y="243532"/>
            <a:ext cx="213539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Access Layers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8D2791-7C9D-4C18-A33D-04DE55371AD2}"/>
              </a:ext>
            </a:extLst>
          </p:cNvPr>
          <p:cNvSpPr/>
          <p:nvPr/>
        </p:nvSpPr>
        <p:spPr>
          <a:xfrm>
            <a:off x="8182466" y="910216"/>
            <a:ext cx="1964417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IRepository1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3DBED6-9257-45D2-9B0D-4214DFA90E6A}"/>
              </a:ext>
            </a:extLst>
          </p:cNvPr>
          <p:cNvSpPr/>
          <p:nvPr/>
        </p:nvSpPr>
        <p:spPr>
          <a:xfrm>
            <a:off x="8182466" y="1354322"/>
            <a:ext cx="1964417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IRepository2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11928BE-E8D8-4AF6-859C-B9F8502875A3}"/>
              </a:ext>
            </a:extLst>
          </p:cNvPr>
          <p:cNvSpPr/>
          <p:nvPr/>
        </p:nvSpPr>
        <p:spPr>
          <a:xfrm rot="5400000">
            <a:off x="4012387" y="2090396"/>
            <a:ext cx="3817851" cy="2691353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46EFA4-29B4-40BB-B19A-720F3C080B97}"/>
              </a:ext>
            </a:extLst>
          </p:cNvPr>
          <p:cNvSpPr/>
          <p:nvPr/>
        </p:nvSpPr>
        <p:spPr>
          <a:xfrm>
            <a:off x="4729841" y="1604125"/>
            <a:ext cx="238296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Business Logic Layers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1B277E-F5C2-4FFE-8024-9AFFF6034804}"/>
              </a:ext>
            </a:extLst>
          </p:cNvPr>
          <p:cNvSpPr/>
          <p:nvPr/>
        </p:nvSpPr>
        <p:spPr>
          <a:xfrm>
            <a:off x="4939105" y="2123771"/>
            <a:ext cx="1964417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808673-3392-4314-9F99-EB9E0D34C884}"/>
              </a:ext>
            </a:extLst>
          </p:cNvPr>
          <p:cNvSpPr/>
          <p:nvPr/>
        </p:nvSpPr>
        <p:spPr>
          <a:xfrm>
            <a:off x="4939105" y="2604400"/>
            <a:ext cx="1964417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2471ED-BCEC-43A2-9B2C-9E9918EFBEC1}"/>
              </a:ext>
            </a:extLst>
          </p:cNvPr>
          <p:cNvSpPr/>
          <p:nvPr/>
        </p:nvSpPr>
        <p:spPr>
          <a:xfrm>
            <a:off x="4729842" y="2004234"/>
            <a:ext cx="2327884" cy="1424765"/>
          </a:xfrm>
          <a:prstGeom prst="rect">
            <a:avLst/>
          </a:prstGeom>
          <a:noFill/>
          <a:ln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3DBC64-FC47-44DC-B101-5447D4C4CFAE}"/>
              </a:ext>
            </a:extLst>
          </p:cNvPr>
          <p:cNvSpPr/>
          <p:nvPr/>
        </p:nvSpPr>
        <p:spPr>
          <a:xfrm>
            <a:off x="5506498" y="2992412"/>
            <a:ext cx="77457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Tier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DAD71D-5E08-4E8E-A239-7856E101544A}"/>
              </a:ext>
            </a:extLst>
          </p:cNvPr>
          <p:cNvSpPr/>
          <p:nvPr/>
        </p:nvSpPr>
        <p:spPr>
          <a:xfrm>
            <a:off x="4939104" y="3794153"/>
            <a:ext cx="1964417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F4AF9E-154D-4182-8B1D-277F488964F0}"/>
              </a:ext>
            </a:extLst>
          </p:cNvPr>
          <p:cNvSpPr/>
          <p:nvPr/>
        </p:nvSpPr>
        <p:spPr>
          <a:xfrm>
            <a:off x="4939104" y="4274782"/>
            <a:ext cx="1964417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7B3C82-9F0E-426A-B089-F8E58608457D}"/>
              </a:ext>
            </a:extLst>
          </p:cNvPr>
          <p:cNvSpPr/>
          <p:nvPr/>
        </p:nvSpPr>
        <p:spPr>
          <a:xfrm>
            <a:off x="4729841" y="3674616"/>
            <a:ext cx="2327884" cy="1424765"/>
          </a:xfrm>
          <a:prstGeom prst="rect">
            <a:avLst/>
          </a:prstGeom>
          <a:noFill/>
          <a:ln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3A2197-57A5-479E-BDBF-F1C02D92EF9E}"/>
              </a:ext>
            </a:extLst>
          </p:cNvPr>
          <p:cNvSpPr/>
          <p:nvPr/>
        </p:nvSpPr>
        <p:spPr>
          <a:xfrm>
            <a:off x="5506497" y="4662794"/>
            <a:ext cx="77457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Tier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EF26F0-3686-4F81-847D-EC5AE862E3CE}"/>
              </a:ext>
            </a:extLst>
          </p:cNvPr>
          <p:cNvSpPr/>
          <p:nvPr/>
        </p:nvSpPr>
        <p:spPr>
          <a:xfrm>
            <a:off x="8000731" y="814763"/>
            <a:ext cx="2519582" cy="2577759"/>
          </a:xfrm>
          <a:prstGeom prst="rect">
            <a:avLst/>
          </a:prstGeom>
          <a:noFill/>
          <a:ln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E47E4B-E943-445E-BD75-3C994BC80216}"/>
              </a:ext>
            </a:extLst>
          </p:cNvPr>
          <p:cNvSpPr/>
          <p:nvPr/>
        </p:nvSpPr>
        <p:spPr>
          <a:xfrm>
            <a:off x="8873236" y="2978106"/>
            <a:ext cx="77457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Tier 1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F0174203-345C-4BE9-9C06-0B205E071576}"/>
              </a:ext>
            </a:extLst>
          </p:cNvPr>
          <p:cNvSpPr/>
          <p:nvPr/>
        </p:nvSpPr>
        <p:spPr>
          <a:xfrm>
            <a:off x="10978585" y="1110271"/>
            <a:ext cx="933254" cy="13078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A60B13-99E1-4805-B07B-13F6A6182739}"/>
              </a:ext>
            </a:extLst>
          </p:cNvPr>
          <p:cNvSpPr/>
          <p:nvPr/>
        </p:nvSpPr>
        <p:spPr>
          <a:xfrm>
            <a:off x="10758239" y="773558"/>
            <a:ext cx="131144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SQL Server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1729524-9228-47D5-877B-1B4625080F87}"/>
              </a:ext>
            </a:extLst>
          </p:cNvPr>
          <p:cNvSpPr/>
          <p:nvPr/>
        </p:nvSpPr>
        <p:spPr>
          <a:xfrm>
            <a:off x="10791908" y="5967805"/>
            <a:ext cx="127618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Mongo Db</a:t>
            </a:r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51F05871-66EB-4750-BAD3-B3A169118743}"/>
              </a:ext>
            </a:extLst>
          </p:cNvPr>
          <p:cNvSpPr/>
          <p:nvPr/>
        </p:nvSpPr>
        <p:spPr>
          <a:xfrm>
            <a:off x="10963372" y="4670297"/>
            <a:ext cx="933254" cy="13078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065C41-29C9-456E-8855-3EFC02788C40}"/>
              </a:ext>
            </a:extLst>
          </p:cNvPr>
          <p:cNvSpPr/>
          <p:nvPr/>
        </p:nvSpPr>
        <p:spPr>
          <a:xfrm>
            <a:off x="8223265" y="2167984"/>
            <a:ext cx="1108243" cy="768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949AF39A-5ACD-4AAD-B223-CA72A04353A0}"/>
              </a:ext>
            </a:extLst>
          </p:cNvPr>
          <p:cNvSpPr/>
          <p:nvPr/>
        </p:nvSpPr>
        <p:spPr>
          <a:xfrm>
            <a:off x="9427357" y="2150527"/>
            <a:ext cx="997107" cy="83159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DB Context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AA10D5-8021-469C-9781-780BFC57DC32}"/>
              </a:ext>
            </a:extLst>
          </p:cNvPr>
          <p:cNvSpPr/>
          <p:nvPr/>
        </p:nvSpPr>
        <p:spPr>
          <a:xfrm>
            <a:off x="8304017" y="5775171"/>
            <a:ext cx="1964417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IRepository1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056F2DE-1E3E-4681-BFEE-06EDE0B67848}"/>
              </a:ext>
            </a:extLst>
          </p:cNvPr>
          <p:cNvSpPr/>
          <p:nvPr/>
        </p:nvSpPr>
        <p:spPr>
          <a:xfrm>
            <a:off x="8288902" y="5259572"/>
            <a:ext cx="1964417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IRepository2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5799695-A3D4-4233-A7FA-F2051C988B9D}"/>
              </a:ext>
            </a:extLst>
          </p:cNvPr>
          <p:cNvSpPr/>
          <p:nvPr/>
        </p:nvSpPr>
        <p:spPr>
          <a:xfrm>
            <a:off x="8000040" y="3676882"/>
            <a:ext cx="2519582" cy="2577759"/>
          </a:xfrm>
          <a:prstGeom prst="rect">
            <a:avLst/>
          </a:prstGeom>
          <a:noFill/>
          <a:ln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4424D72-1520-4F17-9E64-997BEBEC0B5A}"/>
              </a:ext>
            </a:extLst>
          </p:cNvPr>
          <p:cNvSpPr/>
          <p:nvPr/>
        </p:nvSpPr>
        <p:spPr>
          <a:xfrm>
            <a:off x="8833792" y="3813430"/>
            <a:ext cx="77457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Tier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0F0F32-D479-41BF-90F5-1FECE53D2363}"/>
              </a:ext>
            </a:extLst>
          </p:cNvPr>
          <p:cNvSpPr/>
          <p:nvPr/>
        </p:nvSpPr>
        <p:spPr>
          <a:xfrm>
            <a:off x="8304017" y="4172658"/>
            <a:ext cx="1108243" cy="768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C32F5A96-28B8-4A3D-B893-17C3A92C3D50}"/>
              </a:ext>
            </a:extLst>
          </p:cNvPr>
          <p:cNvSpPr/>
          <p:nvPr/>
        </p:nvSpPr>
        <p:spPr>
          <a:xfrm>
            <a:off x="9452538" y="4161308"/>
            <a:ext cx="997107" cy="831594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DB Context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42A3099-ACB0-4E21-97DA-DC431D44325D}"/>
              </a:ext>
            </a:extLst>
          </p:cNvPr>
          <p:cNvSpPr/>
          <p:nvPr/>
        </p:nvSpPr>
        <p:spPr>
          <a:xfrm>
            <a:off x="11013685" y="2804455"/>
            <a:ext cx="933254" cy="4777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ORM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640BE65-487F-4A57-B462-45CF93DB0C07}"/>
              </a:ext>
            </a:extLst>
          </p:cNvPr>
          <p:cNvSpPr/>
          <p:nvPr/>
        </p:nvSpPr>
        <p:spPr>
          <a:xfrm rot="5400000">
            <a:off x="-1063503" y="1396895"/>
            <a:ext cx="6569443" cy="3966270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BC75795-A6D2-4F63-9159-12DB36DF801E}"/>
              </a:ext>
            </a:extLst>
          </p:cNvPr>
          <p:cNvSpPr/>
          <p:nvPr/>
        </p:nvSpPr>
        <p:spPr>
          <a:xfrm>
            <a:off x="338675" y="773559"/>
            <a:ext cx="3722126" cy="5481082"/>
          </a:xfrm>
          <a:prstGeom prst="rect">
            <a:avLst/>
          </a:prstGeom>
          <a:noFill/>
          <a:ln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6773C6B-5D2E-4268-8ABB-7C05093E0838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889336" y="1110271"/>
            <a:ext cx="4293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FBBDF1B-D73E-444E-9D3D-07E824829A30}"/>
              </a:ext>
            </a:extLst>
          </p:cNvPr>
          <p:cNvCxnSpPr>
            <a:stCxn id="10" idx="1"/>
          </p:cNvCxnSpPr>
          <p:nvPr/>
        </p:nvCxnSpPr>
        <p:spPr>
          <a:xfrm flipH="1">
            <a:off x="3889336" y="2323826"/>
            <a:ext cx="1049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6D030229-7874-4147-96A5-7B6D4F31059F}"/>
              </a:ext>
            </a:extLst>
          </p:cNvPr>
          <p:cNvSpPr/>
          <p:nvPr/>
        </p:nvSpPr>
        <p:spPr>
          <a:xfrm rot="5400000">
            <a:off x="1102906" y="3298003"/>
            <a:ext cx="5172752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 Container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575478C-7637-4D25-BBD4-8AD46F16985A}"/>
              </a:ext>
            </a:extLst>
          </p:cNvPr>
          <p:cNvSpPr/>
          <p:nvPr/>
        </p:nvSpPr>
        <p:spPr>
          <a:xfrm>
            <a:off x="1847653" y="1983023"/>
            <a:ext cx="1318643" cy="870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Views</a:t>
            </a:r>
          </a:p>
          <a:p>
            <a:pPr algn="ctr"/>
            <a:r>
              <a:rPr lang="en-US" dirty="0"/>
              <a:t>Controllers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2799938-8C30-4559-970F-F676FA0FC6AA}"/>
              </a:ext>
            </a:extLst>
          </p:cNvPr>
          <p:cNvSpPr/>
          <p:nvPr/>
        </p:nvSpPr>
        <p:spPr>
          <a:xfrm>
            <a:off x="414779" y="1030250"/>
            <a:ext cx="2902985" cy="566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ModelViews</a:t>
            </a:r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8651E24-6D00-4A88-A52D-C1487515C3DF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3166296" y="2418094"/>
            <a:ext cx="32293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15D779D-B35B-41A0-A9E2-00F4F0735457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2506975" y="1604125"/>
            <a:ext cx="0" cy="3788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638FB729-0DA0-472A-85AF-5CEAB4C6A283}"/>
              </a:ext>
            </a:extLst>
          </p:cNvPr>
          <p:cNvSpPr/>
          <p:nvPr/>
        </p:nvSpPr>
        <p:spPr>
          <a:xfrm>
            <a:off x="432038" y="3858144"/>
            <a:ext cx="2902985" cy="870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  <a:p>
            <a:pPr algn="ctr"/>
            <a:r>
              <a:rPr lang="en-US" dirty="0"/>
              <a:t>Controllers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93F50CD-0BD5-4B5E-9657-9F62AF498D51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1348033" y="2418094"/>
            <a:ext cx="4996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84F848D3-F2BB-4D14-B298-7B91DBFEF20E}"/>
              </a:ext>
            </a:extLst>
          </p:cNvPr>
          <p:cNvSpPr/>
          <p:nvPr/>
        </p:nvSpPr>
        <p:spPr>
          <a:xfrm>
            <a:off x="414779" y="2076241"/>
            <a:ext cx="933253" cy="69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C8E6466-037F-427A-B930-4929C1AA3C55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164675" y="1754432"/>
            <a:ext cx="0" cy="4135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2E1A10F-BA39-4F3B-B57E-2CB4E70AF1B3}"/>
              </a:ext>
            </a:extLst>
          </p:cNvPr>
          <p:cNvCxnSpPr>
            <a:cxnSpLocks/>
          </p:cNvCxnSpPr>
          <p:nvPr/>
        </p:nvCxnSpPr>
        <p:spPr>
          <a:xfrm>
            <a:off x="9067683" y="4915674"/>
            <a:ext cx="0" cy="3438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F641AF9-1FDD-43AB-B8C1-96AC802A6B8F}"/>
              </a:ext>
            </a:extLst>
          </p:cNvPr>
          <p:cNvCxnSpPr>
            <a:cxnSpLocks/>
            <a:stCxn id="33" idx="2"/>
            <a:endCxn id="26" idx="1"/>
          </p:cNvCxnSpPr>
          <p:nvPr/>
        </p:nvCxnSpPr>
        <p:spPr>
          <a:xfrm flipH="1" flipV="1">
            <a:off x="10216566" y="2982121"/>
            <a:ext cx="797119" cy="61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165B6FC-54BE-4599-B74E-1E6388FD9AEB}"/>
              </a:ext>
            </a:extLst>
          </p:cNvPr>
          <p:cNvCxnSpPr>
            <a:cxnSpLocks/>
            <a:stCxn id="21" idx="3"/>
            <a:endCxn id="26" idx="0"/>
          </p:cNvCxnSpPr>
          <p:nvPr/>
        </p:nvCxnSpPr>
        <p:spPr>
          <a:xfrm flipH="1">
            <a:off x="10424464" y="2418094"/>
            <a:ext cx="1020748" cy="1482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CB68B86-B18E-4B29-9FC8-E366B662577C}"/>
              </a:ext>
            </a:extLst>
          </p:cNvPr>
          <p:cNvCxnSpPr>
            <a:cxnSpLocks/>
            <a:stCxn id="33" idx="0"/>
            <a:endCxn id="21" idx="3"/>
          </p:cNvCxnSpPr>
          <p:nvPr/>
        </p:nvCxnSpPr>
        <p:spPr>
          <a:xfrm flipH="1" flipV="1">
            <a:off x="11445212" y="2418094"/>
            <a:ext cx="35100" cy="3863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BDA7C79-3526-415B-A0F0-10A19B607D6F}"/>
              </a:ext>
            </a:extLst>
          </p:cNvPr>
          <p:cNvCxnSpPr>
            <a:cxnSpLocks/>
          </p:cNvCxnSpPr>
          <p:nvPr/>
        </p:nvCxnSpPr>
        <p:spPr>
          <a:xfrm flipV="1">
            <a:off x="1575292" y="1625336"/>
            <a:ext cx="0" cy="22328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191DD56-7BE2-4F7C-8DC1-35BE385BA965}"/>
              </a:ext>
            </a:extLst>
          </p:cNvPr>
          <p:cNvCxnSpPr>
            <a:cxnSpLocks/>
          </p:cNvCxnSpPr>
          <p:nvPr/>
        </p:nvCxnSpPr>
        <p:spPr>
          <a:xfrm flipH="1" flipV="1">
            <a:off x="10426963" y="4612908"/>
            <a:ext cx="545752" cy="7113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83B6A06-4301-4B93-930C-F8018176FE9A}"/>
              </a:ext>
            </a:extLst>
          </p:cNvPr>
          <p:cNvCxnSpPr>
            <a:cxnSpLocks/>
            <a:stCxn id="25" idx="1"/>
            <a:endCxn id="10" idx="3"/>
          </p:cNvCxnSpPr>
          <p:nvPr/>
        </p:nvCxnSpPr>
        <p:spPr>
          <a:xfrm flipH="1" flipV="1">
            <a:off x="6903522" y="2323826"/>
            <a:ext cx="1319743" cy="2281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5F30C5D-BC7F-42CD-926E-4EB3C6EDA0BE}"/>
              </a:ext>
            </a:extLst>
          </p:cNvPr>
          <p:cNvCxnSpPr/>
          <p:nvPr/>
        </p:nvCxnSpPr>
        <p:spPr>
          <a:xfrm flipH="1">
            <a:off x="3889336" y="3994208"/>
            <a:ext cx="1049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5413431-34F5-4E18-B209-A5370EB89F7F}"/>
              </a:ext>
            </a:extLst>
          </p:cNvPr>
          <p:cNvCxnSpPr>
            <a:cxnSpLocks/>
          </p:cNvCxnSpPr>
          <p:nvPr/>
        </p:nvCxnSpPr>
        <p:spPr>
          <a:xfrm flipH="1">
            <a:off x="3972606" y="5967805"/>
            <a:ext cx="4293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Generic Edge Rounded Big - Android Phone Png, Transparent Png ...">
            <a:extLst>
              <a:ext uri="{FF2B5EF4-FFF2-40B4-BE49-F238E27FC236}">
                <a16:creationId xmlns:a16="http://schemas.microsoft.com/office/drawing/2014/main" id="{F90436F1-B654-4161-8D08-67548B05B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786" y="5046943"/>
            <a:ext cx="610970" cy="114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2568324-2A80-4B49-95BB-5B4873FE1936}"/>
              </a:ext>
            </a:extLst>
          </p:cNvPr>
          <p:cNvCxnSpPr>
            <a:cxnSpLocks/>
            <a:stCxn id="1026" idx="0"/>
            <a:endCxn id="57" idx="2"/>
          </p:cNvCxnSpPr>
          <p:nvPr/>
        </p:nvCxnSpPr>
        <p:spPr>
          <a:xfrm flipV="1">
            <a:off x="1866271" y="4728286"/>
            <a:ext cx="17260" cy="3186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D1634627-064F-467F-AE93-8980821CA34F}"/>
              </a:ext>
            </a:extLst>
          </p:cNvPr>
          <p:cNvSpPr/>
          <p:nvPr/>
        </p:nvSpPr>
        <p:spPr>
          <a:xfrm>
            <a:off x="989815" y="263945"/>
            <a:ext cx="232615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Presentation Layers</a:t>
            </a:r>
          </a:p>
        </p:txBody>
      </p:sp>
    </p:spTree>
    <p:extLst>
      <p:ext uri="{BB962C8B-B14F-4D97-AF65-F5344CB8AC3E}">
        <p14:creationId xmlns:p14="http://schemas.microsoft.com/office/powerpoint/2010/main" val="928693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1541</TotalTime>
  <Words>43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Khalil</dc:creator>
  <cp:lastModifiedBy>Ahmed</cp:lastModifiedBy>
  <cp:revision>6</cp:revision>
  <dcterms:created xsi:type="dcterms:W3CDTF">2020-05-04T14:45:44Z</dcterms:created>
  <dcterms:modified xsi:type="dcterms:W3CDTF">2020-05-05T17:28:32Z</dcterms:modified>
</cp:coreProperties>
</file>