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0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99A3-BB67-478A-8F18-0272093A215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1962-263F-4131-8DD1-FD2EF27CD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نتيجة بحث الصور عن ‪Signalr png‬‏">
            <a:extLst>
              <a:ext uri="{FF2B5EF4-FFF2-40B4-BE49-F238E27FC236}">
                <a16:creationId xmlns:a16="http://schemas.microsoft.com/office/drawing/2014/main" id="{3EF4AF2E-5B7F-48B4-B35F-CEC96CAF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658" y="2480848"/>
            <a:ext cx="3143342" cy="17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dotnet core robot‬‏">
            <a:extLst>
              <a:ext uri="{FF2B5EF4-FFF2-40B4-BE49-F238E27FC236}">
                <a16:creationId xmlns:a16="http://schemas.microsoft.com/office/drawing/2014/main" id="{D1ABD086-CF5C-435F-887C-31F85D0E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831" y="2056099"/>
            <a:ext cx="2123887" cy="23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4912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2</cp:revision>
  <dcterms:created xsi:type="dcterms:W3CDTF">2019-12-01T00:08:43Z</dcterms:created>
  <dcterms:modified xsi:type="dcterms:W3CDTF">2019-12-01T00:26:12Z</dcterms:modified>
</cp:coreProperties>
</file>