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6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1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8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8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4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9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7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F4071-02F8-41FC-A425-8298D1503606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77B00-7B81-4F35-A08C-7C8399F1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0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82C7-A85C-4887-9579-5ED742B41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899" y="2463961"/>
            <a:ext cx="8904355" cy="1373070"/>
          </a:xfrm>
        </p:spPr>
        <p:txBody>
          <a:bodyPr/>
          <a:lstStyle/>
          <a:p>
            <a:r>
              <a:rPr lang="en-US" dirty="0"/>
              <a:t>The Factory Design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6AD42-3C64-4D7B-B9FC-7B08C9D4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02" y="2595979"/>
            <a:ext cx="3287697" cy="16660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DD174F-B994-4685-9A9D-16DA7E8E261F}"/>
              </a:ext>
            </a:extLst>
          </p:cNvPr>
          <p:cNvSpPr/>
          <p:nvPr/>
        </p:nvSpPr>
        <p:spPr>
          <a:xfrm>
            <a:off x="1177575" y="5244191"/>
            <a:ext cx="100014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Progeng_Ahmed_Khalil@outlook.com</a:t>
            </a:r>
          </a:p>
        </p:txBody>
      </p:sp>
    </p:spTree>
    <p:extLst>
      <p:ext uri="{BB962C8B-B14F-4D97-AF65-F5344CB8AC3E}">
        <p14:creationId xmlns:p14="http://schemas.microsoft.com/office/powerpoint/2010/main" val="337096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57A4D-A5AC-49DB-9417-0FEE4BCFE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558" y="611731"/>
            <a:ext cx="1610441" cy="142214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62BB727-693F-4E9B-A231-71EC325D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509DC0-402E-409D-A97B-0CB63C19A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1" y="851100"/>
            <a:ext cx="1045138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inherit"/>
              </a:rPr>
              <a:t>he Factory Method pattern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inherit"/>
              </a:rPr>
              <a:t>Creational pattern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inherit"/>
              </a:rPr>
              <a:t>which defines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inherit"/>
              </a:rPr>
              <a:t>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inherit"/>
              </a:rPr>
              <a:t>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inherit"/>
              </a:rPr>
              <a:t>creating an 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inherit"/>
              </a:rPr>
              <a:t> but doesn't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inherit"/>
              </a:rPr>
              <a:t>specify what objects the individual implementations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inherit"/>
              </a:rPr>
              <a:t>of that interface will instantiate.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660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108</TotalTime>
  <Words>45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inherit</vt:lpstr>
      <vt:lpstr>Trebuchet MS</vt:lpstr>
      <vt:lpstr>Berlin</vt:lpstr>
      <vt:lpstr>The Factory Design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Factory Design Pattern</dc:title>
  <dc:creator>Ahmed Khalil</dc:creator>
  <cp:lastModifiedBy>Ahmed Khalil</cp:lastModifiedBy>
  <cp:revision>2</cp:revision>
  <dcterms:created xsi:type="dcterms:W3CDTF">2019-12-24T19:23:27Z</dcterms:created>
  <dcterms:modified xsi:type="dcterms:W3CDTF">2019-12-24T21:11:31Z</dcterms:modified>
</cp:coreProperties>
</file>