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5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6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8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6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5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0CC687-6354-4C37-A4F3-F98DC57D3D7A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981D79-D721-46DE-9607-35DDD82A3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6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60B2-F1EF-4289-B1E8-8A5042DBF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E509E-6005-41B4-A0CF-E408C4873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Progeng_Ahmed_Khalil@outlook.com</a:t>
            </a:r>
          </a:p>
        </p:txBody>
      </p:sp>
      <p:pic>
        <p:nvPicPr>
          <p:cNvPr id="1026" name="Picture 2" descr="ÙØªÙØ¬Ø© Ø¨Ø­Ø« Ø§ÙØµÙØ± Ø¹Ù âªcastle pngâ¬â">
            <a:extLst>
              <a:ext uri="{FF2B5EF4-FFF2-40B4-BE49-F238E27FC236}">
                <a16:creationId xmlns:a16="http://schemas.microsoft.com/office/drawing/2014/main" id="{8BD9C21D-3B4D-4201-A5C3-4302FBACE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209" y="619352"/>
            <a:ext cx="4881318" cy="631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40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37EDC7-F555-443C-AF4A-035CACDCE888}"/>
              </a:ext>
            </a:extLst>
          </p:cNvPr>
          <p:cNvSpPr/>
          <p:nvPr/>
        </p:nvSpPr>
        <p:spPr>
          <a:xfrm>
            <a:off x="229346" y="1581595"/>
            <a:ext cx="11074507" cy="47397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/>
              <a:t>-&gt; Design pattern provides a general reusable solution for the common problems occurs in software design. </a:t>
            </a:r>
          </a:p>
          <a:p>
            <a:endParaRPr lang="en-US" dirty="0"/>
          </a:p>
          <a:p>
            <a:r>
              <a:rPr lang="en-US" dirty="0"/>
              <a:t>-&gt; The patterns typically show relationships and interactions between classes or objects.</a:t>
            </a:r>
          </a:p>
          <a:p>
            <a:endParaRPr lang="en-US" dirty="0"/>
          </a:p>
          <a:p>
            <a:r>
              <a:rPr lang="en-US" dirty="0"/>
              <a:t>-&gt; The idea is to speed up the development process by providing well tested, proven development/design paradigm.</a:t>
            </a:r>
          </a:p>
          <a:p>
            <a:endParaRPr lang="en-US" dirty="0"/>
          </a:p>
          <a:p>
            <a:r>
              <a:rPr lang="en-US" sz="1600" dirty="0">
                <a:latin typeface="Roboto"/>
              </a:rPr>
              <a:t>-&gt; It’s not mandatory to implement design patterns in your project always. </a:t>
            </a:r>
          </a:p>
          <a:p>
            <a:endParaRPr lang="en-US" sz="1600" dirty="0">
              <a:latin typeface="Roboto"/>
            </a:endParaRPr>
          </a:p>
          <a:p>
            <a:r>
              <a:rPr lang="en-US" sz="1600" dirty="0">
                <a:latin typeface="Roboto"/>
              </a:rPr>
              <a:t>-&gt; Design patterns are not meant for project development.</a:t>
            </a:r>
          </a:p>
          <a:p>
            <a:endParaRPr lang="en-US" sz="1600" dirty="0">
              <a:latin typeface="Roboto"/>
            </a:endParaRPr>
          </a:p>
          <a:p>
            <a:r>
              <a:rPr lang="en-US" sz="1600" dirty="0">
                <a:latin typeface="Roboto"/>
              </a:rPr>
              <a:t>-&gt; Design patterns are meant for the common problem solving. </a:t>
            </a:r>
          </a:p>
          <a:p>
            <a:endParaRPr lang="en-US" sz="1600" dirty="0">
              <a:latin typeface="Roboto"/>
            </a:endParaRPr>
          </a:p>
          <a:p>
            <a:r>
              <a:rPr lang="en-US" sz="1600" dirty="0">
                <a:latin typeface="Roboto"/>
              </a:rPr>
              <a:t>-&gt; Whenever there is a need, you have to implement the suitable pattern to avoid such problems in future.</a:t>
            </a:r>
          </a:p>
          <a:p>
            <a:endParaRPr lang="en-US" sz="1600" dirty="0">
              <a:latin typeface="Roboto"/>
            </a:endParaRPr>
          </a:p>
          <a:p>
            <a:r>
              <a:rPr lang="en-US" sz="1600" dirty="0">
                <a:latin typeface="Roboto"/>
              </a:rPr>
              <a:t>-&gt; To find out which pattern to use. You just have to try to understand the design patterns and it’s purposes. </a:t>
            </a:r>
          </a:p>
          <a:p>
            <a:endParaRPr lang="en-US" sz="1600" dirty="0">
              <a:latin typeface="Roboto"/>
            </a:endParaRPr>
          </a:p>
          <a:p>
            <a:r>
              <a:rPr lang="en-US" sz="1600" dirty="0">
                <a:latin typeface="Roboto"/>
              </a:rPr>
              <a:t>-&gt;  Only by then you will be able to pick the right one.</a:t>
            </a:r>
            <a:endParaRPr lang="en-US" sz="1600" dirty="0"/>
          </a:p>
          <a:p>
            <a:r>
              <a:rPr lang="en-US" dirty="0"/>
              <a:t> 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78EB2D-2019-490C-9E4C-1BE60A8EFC18}"/>
              </a:ext>
            </a:extLst>
          </p:cNvPr>
          <p:cNvSpPr txBox="1">
            <a:spLocks/>
          </p:cNvSpPr>
          <p:nvPr/>
        </p:nvSpPr>
        <p:spPr>
          <a:xfrm>
            <a:off x="229346" y="423523"/>
            <a:ext cx="7197726" cy="6511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Introduction To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18376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2A4656-B20B-419E-BB50-EA56B0163278}"/>
              </a:ext>
            </a:extLst>
          </p:cNvPr>
          <p:cNvSpPr/>
          <p:nvPr/>
        </p:nvSpPr>
        <p:spPr>
          <a:xfrm>
            <a:off x="227814" y="1616675"/>
            <a:ext cx="117363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• Understand the purpose and usage of each design patterns. So, you will be able to pick and implement the correct pattern as needed.</a:t>
            </a:r>
          </a:p>
          <a:p>
            <a:pPr fontAlgn="base"/>
            <a:endParaRPr lang="en-US" dirty="0">
              <a:latin typeface="Roboto"/>
            </a:endParaRPr>
          </a:p>
          <a:p>
            <a:pPr fontAlgn="base"/>
            <a:endParaRPr lang="en-US" dirty="0">
              <a:latin typeface="Roboto"/>
            </a:endParaRPr>
          </a:p>
          <a:p>
            <a:pPr fontAlgn="base"/>
            <a:endParaRPr lang="en-US" dirty="0">
              <a:latin typeface="Roboto"/>
            </a:endParaRPr>
          </a:p>
          <a:p>
            <a:pPr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Example</a:t>
            </a:r>
            <a:r>
              <a:rPr lang="en-US" b="1" dirty="0">
                <a:latin typeface="Roboto"/>
              </a:rPr>
              <a:t>:</a:t>
            </a:r>
          </a:p>
          <a:p>
            <a:pPr fontAlgn="base"/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For example, in many real world situations we want to create only one instance of a class.</a:t>
            </a:r>
          </a:p>
          <a:p>
            <a:pPr fontAlgn="base"/>
            <a:r>
              <a:rPr lang="en-US" dirty="0">
                <a:latin typeface="Roboto"/>
              </a:rPr>
              <a:t>For example, there can be only one active president of country at a time regardless of personal identity. </a:t>
            </a:r>
          </a:p>
          <a:p>
            <a:pPr fontAlgn="base"/>
            <a:r>
              <a:rPr lang="en-US" dirty="0">
                <a:latin typeface="Roboto"/>
              </a:rPr>
              <a:t>This pattern is called Singleton pattern. Other software examples could be a single DB connection shared by multiple objects as creating a separate DB connection for every object may be costly. Similarly, ‘</a:t>
            </a:r>
          </a:p>
          <a:p>
            <a:pPr fontAlgn="base"/>
            <a:r>
              <a:rPr lang="en-US" dirty="0">
                <a:latin typeface="Roboto"/>
              </a:rPr>
              <a:t>there can be a single configuration manager or error manager in an application that handles all problems instead of creating multiple managers.</a:t>
            </a:r>
            <a:endParaRPr lang="en-US" b="0" i="0" dirty="0">
              <a:effectLst/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DFBE4-1007-4779-8011-E42E10574920}"/>
              </a:ext>
            </a:extLst>
          </p:cNvPr>
          <p:cNvSpPr/>
          <p:nvPr/>
        </p:nvSpPr>
        <p:spPr>
          <a:xfrm>
            <a:off x="227814" y="881881"/>
            <a:ext cx="17235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Roboto"/>
              </a:rPr>
              <a:t>Goal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050" name="Picture 2" descr="ØµÙØ±Ø© Ø°Ø§Øª ØµÙØ©">
            <a:extLst>
              <a:ext uri="{FF2B5EF4-FFF2-40B4-BE49-F238E27FC236}">
                <a16:creationId xmlns:a16="http://schemas.microsoft.com/office/drawing/2014/main" id="{F0FD0121-6EC1-44EB-96BD-0934E9256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59336">
            <a:off x="3804421" y="1780786"/>
            <a:ext cx="1436882" cy="238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5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DD122E-8A57-4012-A64D-DB5B4039FCDE}"/>
              </a:ext>
            </a:extLst>
          </p:cNvPr>
          <p:cNvSpPr/>
          <p:nvPr/>
        </p:nvSpPr>
        <p:spPr>
          <a:xfrm>
            <a:off x="94269" y="259339"/>
            <a:ext cx="1114248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Roboto"/>
              </a:rPr>
              <a:t>Types of Design Patterns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    &gt; There are mainly three types of design patterns:</a:t>
            </a:r>
            <a:br>
              <a:rPr lang="en-US" dirty="0">
                <a:latin typeface="Roboto"/>
              </a:rPr>
            </a:br>
            <a:r>
              <a:rPr lang="en-US" b="1" dirty="0">
                <a:latin typeface="Roboto"/>
              </a:rPr>
              <a:t>1. Creational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These design patterns are all about class instantiation or object creation. These patterns can be further categorized into Class-creational patterns and object-creational patterns. While class-creation patterns use inheritance effectively in the instantiation process, object-creation patterns use delegation effectively to get the job done.</a:t>
            </a:r>
          </a:p>
          <a:p>
            <a:pPr fontAlgn="base"/>
            <a:r>
              <a:rPr lang="en-US" dirty="0">
                <a:latin typeface="Roboto"/>
              </a:rPr>
              <a:t>Creational design patterns are Factory Method, Abstract Factory, Builder, Singleton, Object Pool and Prototype.</a:t>
            </a:r>
          </a:p>
          <a:p>
            <a:pPr fontAlgn="base"/>
            <a:endParaRPr lang="en-US" dirty="0">
              <a:latin typeface="Roboto"/>
            </a:endParaRPr>
          </a:p>
          <a:p>
            <a:pPr fontAlgn="base"/>
            <a:r>
              <a:rPr lang="en-US" b="1" dirty="0">
                <a:latin typeface="Roboto"/>
              </a:rPr>
              <a:t>2. Structural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These design patterns are about organizing different classes and objects to form larger structures and provide new functionality.</a:t>
            </a:r>
          </a:p>
          <a:p>
            <a:pPr fontAlgn="base"/>
            <a:r>
              <a:rPr lang="en-US" dirty="0">
                <a:latin typeface="Roboto"/>
              </a:rPr>
              <a:t>Structural design patterns are Adapter, Bridge, Composite, Decorator, Facade, Flyweight, Private Class Data and Proxy.</a:t>
            </a:r>
          </a:p>
          <a:p>
            <a:pPr fontAlgn="base"/>
            <a:endParaRPr lang="en-US" dirty="0">
              <a:latin typeface="Roboto"/>
            </a:endParaRPr>
          </a:p>
          <a:p>
            <a:pPr fontAlgn="base"/>
            <a:r>
              <a:rPr lang="en-US" b="1" dirty="0">
                <a:latin typeface="Roboto"/>
              </a:rPr>
              <a:t>3. Behavioral</a:t>
            </a:r>
            <a:br>
              <a:rPr lang="en-US" dirty="0">
                <a:latin typeface="Roboto"/>
              </a:rPr>
            </a:br>
            <a:r>
              <a:rPr lang="en-US" dirty="0" err="1">
                <a:latin typeface="Roboto"/>
              </a:rPr>
              <a:t>Behavioral</a:t>
            </a:r>
            <a:r>
              <a:rPr lang="en-US" dirty="0">
                <a:latin typeface="Roboto"/>
              </a:rPr>
              <a:t> patterns are about identifying common communication patterns between objects and realize these patterns.</a:t>
            </a:r>
          </a:p>
          <a:p>
            <a:pPr fontAlgn="base"/>
            <a:r>
              <a:rPr lang="en-US" dirty="0">
                <a:latin typeface="Roboto"/>
              </a:rPr>
              <a:t>Behavioral patterns are Chain of responsibility, Command, Interpreter, Iterator, Mediator, Memento, Null Object, Observer, State, Strategy,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830039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505</TotalTime>
  <Words>165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Celestial</vt:lpstr>
      <vt:lpstr>Introduction To Design Patterns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Design Patterns</dc:title>
  <dc:creator>Ahmed Khalil</dc:creator>
  <cp:lastModifiedBy>Ahmed Khalil</cp:lastModifiedBy>
  <cp:revision>5</cp:revision>
  <dcterms:created xsi:type="dcterms:W3CDTF">2019-08-06T12:16:38Z</dcterms:created>
  <dcterms:modified xsi:type="dcterms:W3CDTF">2019-08-06T20:42:19Z</dcterms:modified>
</cp:coreProperties>
</file>