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BF9-91D1-42EA-806F-95A9A725363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AF237-0BB2-418C-BA02-6E767B894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7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1404" y="76353"/>
            <a:ext cx="58625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 smtClean="0">
                <a:ln/>
                <a:solidFill>
                  <a:schemeClr val="accent4"/>
                </a:solidFill>
                <a:effectLst/>
              </a:rPr>
              <a:t>Ahmed Kha</a:t>
            </a:r>
            <a:r>
              <a:rPr lang="en-US" sz="8000" b="1" dirty="0" smtClean="0">
                <a:ln/>
                <a:solidFill>
                  <a:schemeClr val="accent4"/>
                </a:solidFill>
              </a:rPr>
              <a:t>lil</a:t>
            </a:r>
            <a:endParaRPr lang="en-US" sz="8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1" y="1212637"/>
            <a:ext cx="11490036" cy="54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96" y="1076546"/>
            <a:ext cx="9655377" cy="53725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1404" y="76353"/>
            <a:ext cx="586250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000" b="1" cap="none" spc="0" dirty="0" smtClean="0">
                <a:ln/>
                <a:solidFill>
                  <a:schemeClr val="accent4"/>
                </a:solidFill>
                <a:effectLst/>
              </a:rPr>
              <a:t>Ahmed Kha</a:t>
            </a:r>
            <a:r>
              <a:rPr lang="en-US" sz="8000" b="1" dirty="0" smtClean="0">
                <a:ln/>
                <a:solidFill>
                  <a:schemeClr val="accent4"/>
                </a:solidFill>
              </a:rPr>
              <a:t>lil</a:t>
            </a:r>
            <a:endParaRPr lang="en-US" sz="8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2018-12-12T21:01:01Z</dcterms:created>
  <dcterms:modified xsi:type="dcterms:W3CDTF">2018-12-12T21:14:18Z</dcterms:modified>
</cp:coreProperties>
</file>