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A420A-48A6-9423-7072-9EF04521D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66C0D8-EB25-9B8F-CB49-6FD33D23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73B1F-E44A-7FE9-D32D-692A4640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132A7-0A81-02EA-06ED-0B1B40F5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34366-0DB4-3411-3CAA-868AB97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709E6-A1D2-94F8-7690-E0EE28AA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2FCCC-5CBD-EAFF-B28F-35D2E5319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4BCED-3919-1221-B62D-A89E9C5F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3ABF7-056B-6FAF-781A-5B18F6C6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49C71-0ED1-2171-B826-3FD9143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765F9A-DCB0-C3A7-F716-936EC87D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2B8670-2F62-CAB2-AC2D-55AD10AB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D7358-FFF4-FBBF-DDF0-03C21F8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E46C4-95E9-64A8-01CC-3E965BC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C15A8-FC46-4EF5-8AAC-63FA7D9D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9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812ED-3859-A3CE-BEEA-830401E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49C17-A94C-4FAD-9A01-39ABE2C3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02DA2-3350-C2CB-6C1C-7F1B5D27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38B27-C354-5B9B-1425-ABDAE4C2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307AF-1B51-289B-7522-2DC92F45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D1BB-E464-FFF4-F1BE-0BE3C55F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31B71-4E04-0295-BD4F-61EA2CBB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D66A5-7019-336F-1D84-153D0C18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163A-F501-190C-9523-8A176BC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C65CE-A106-2860-46D9-9C5C985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5744C-6D04-707E-A537-E1A1B6B6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55F70-5E78-446E-B92D-597934EBE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E58750-B4D4-E678-0667-4CD74A54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F22B3-DD6A-BFB0-3771-315C9049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8CFA33-A6E2-C417-6B9D-0574B92F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0F3592-E7A1-F974-DC11-38A21794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E4D1-5F9A-5560-42B7-6E993DAE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73F88-ADBF-99E5-2B26-04815946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85380-43C7-2FCC-EF74-4E36BA4F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3F886B-B443-1733-2953-9EC835C8E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BC669C-0EE8-916E-988C-D3933367E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8E2EBA-B682-9BEE-E7F5-00BDD9C1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44ADC5-B19B-8A1D-54CA-E21A17C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BC713A-D5EE-8EB0-0403-0E5F4AE2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40AC-EFFD-DE54-BE18-6B3871F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D41DBC-3344-E329-57CC-77F9B4B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55CE7D-74CF-AABB-9484-5CFD9872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BDF37F-8F1F-8B4B-559F-636BD23D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4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798261-7346-8E57-5411-1B2FD503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548A79-F6F5-8874-FCF4-A2A84581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43A928-C0C4-B8A1-917D-E4F8B08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60988-F94B-6DAC-B4D9-FB69AE0F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9F869-1DB9-5A71-5C46-0A14F224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1F1F2-EECD-1B19-CE44-A87E991CA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55E41-095E-36F8-E5F8-35301CA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8B470-7FD9-1B62-E154-78AD75F8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621D8-9912-D360-1E0A-4D2C8E4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9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F20A6-D1A2-9033-261C-3B1D24D9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D3D93A-65B1-FAE7-78CA-49577C9C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177E19-2F5C-BB38-C276-385222CC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84686-ABC0-2919-3FC4-A5BCFD28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29E61E-3165-B8A0-368D-C4642896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EA9895-8E74-FC44-73AA-B822A0E5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0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16E6-C06E-E8DA-8791-C2409867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4E364-CEA6-05D0-D3B8-0CDBC60F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54943-54A5-3FFC-BC83-2C3498DA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BFFE-A162-426D-8346-704DD6A7BF7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9DCA9-6B38-B55B-6E0F-EBDD9A238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1CECA-A51F-407F-1D09-C0FEE40D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85C6-8A5B-463B-B63A-8628CB169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8A1F7-24E5-998A-7E12-0324848A8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Покрытие кода тестами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98785-AEAA-6E66-0A20-CE15C3E4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59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DC3104-D8AD-C031-7226-46964756E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784" y="649018"/>
            <a:ext cx="4403049" cy="5559963"/>
          </a:xfrm>
        </p:spPr>
      </p:pic>
    </p:spTree>
    <p:extLst>
      <p:ext uri="{BB962C8B-B14F-4D97-AF65-F5344CB8AC3E}">
        <p14:creationId xmlns:p14="http://schemas.microsoft.com/office/powerpoint/2010/main" val="340959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953A-BB9D-5722-49B7-619DEDD0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9E473-FF5B-771E-4720-72F0BDA1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F5B1-75C8-5EC0-B98F-F655E40B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9C5D3-325F-C1C8-F9BD-D5B4B3A7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6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90721-D7F9-4BFD-9379-5EA4E46A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BD2AF-3240-28E5-C845-8821B112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1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953A-BB9D-5722-49B7-619DEDD0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9E473-FF5B-771E-4720-72F0BDA1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F5B1-75C8-5EC0-B98F-F655E40B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9C5D3-325F-C1C8-F9BD-D5B4B3A7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9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90721-D7F9-4BFD-9379-5EA4E46A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BD2AF-3240-28E5-C845-8821B112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953A-BB9D-5722-49B7-619DEDD0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9E473-FF5B-771E-4720-72F0BDA1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командную строку для работы с </a:t>
            </a:r>
            <a:r>
              <a:rPr lang="en-US" dirty="0"/>
              <a:t>Ubuntu</a:t>
            </a:r>
          </a:p>
          <a:p>
            <a:r>
              <a:rPr lang="ru-RU" dirty="0"/>
              <a:t>Вызвать тестовое покрытие</a:t>
            </a:r>
          </a:p>
          <a:p>
            <a:r>
              <a:rPr lang="ru-RU" dirty="0"/>
              <a:t>Проанализировать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34264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7E9D85-A9A0-9B05-34A9-D134EB3D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74" y="911708"/>
            <a:ext cx="6883252" cy="5034583"/>
          </a:xfrm>
        </p:spPr>
      </p:pic>
    </p:spTree>
    <p:extLst>
      <p:ext uri="{BB962C8B-B14F-4D97-AF65-F5344CB8AC3E}">
        <p14:creationId xmlns:p14="http://schemas.microsoft.com/office/powerpoint/2010/main" val="21046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5FB3E4-828E-D635-B800-4DC753F6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216" y="1127895"/>
            <a:ext cx="8863568" cy="4501547"/>
          </a:xfrm>
        </p:spPr>
      </p:pic>
    </p:spTree>
    <p:extLst>
      <p:ext uri="{BB962C8B-B14F-4D97-AF65-F5344CB8AC3E}">
        <p14:creationId xmlns:p14="http://schemas.microsoft.com/office/powerpoint/2010/main" val="244889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12DCEF-9449-68AA-51BC-32237A214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454" y="1027759"/>
            <a:ext cx="6254968" cy="4802481"/>
          </a:xfrm>
        </p:spPr>
      </p:pic>
    </p:spTree>
    <p:extLst>
      <p:ext uri="{BB962C8B-B14F-4D97-AF65-F5344CB8AC3E}">
        <p14:creationId xmlns:p14="http://schemas.microsoft.com/office/powerpoint/2010/main" val="4779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294928-7D05-F643-ADAF-DC382EBD3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92" y="1672580"/>
            <a:ext cx="9435542" cy="3512840"/>
          </a:xfrm>
        </p:spPr>
      </p:pic>
    </p:spTree>
    <p:extLst>
      <p:ext uri="{BB962C8B-B14F-4D97-AF65-F5344CB8AC3E}">
        <p14:creationId xmlns:p14="http://schemas.microsoft.com/office/powerpoint/2010/main" val="310902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94529-BABE-EB11-2B75-80C1FC595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546" y="605330"/>
            <a:ext cx="4569369" cy="5647339"/>
          </a:xfrm>
        </p:spPr>
      </p:pic>
    </p:spTree>
    <p:extLst>
      <p:ext uri="{BB962C8B-B14F-4D97-AF65-F5344CB8AC3E}">
        <p14:creationId xmlns:p14="http://schemas.microsoft.com/office/powerpoint/2010/main" val="157259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03DD1A-1B77-AD6F-39ED-061DD883E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75" y="1028568"/>
            <a:ext cx="6676611" cy="4800864"/>
          </a:xfrm>
        </p:spPr>
      </p:pic>
    </p:spTree>
    <p:extLst>
      <p:ext uri="{BB962C8B-B14F-4D97-AF65-F5344CB8AC3E}">
        <p14:creationId xmlns:p14="http://schemas.microsoft.com/office/powerpoint/2010/main" val="335844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CE4C83-EC1D-2897-92B4-C2CA1574E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164" y="611333"/>
            <a:ext cx="4192351" cy="5530600"/>
          </a:xfrm>
        </p:spPr>
      </p:pic>
    </p:spTree>
    <p:extLst>
      <p:ext uri="{BB962C8B-B14F-4D97-AF65-F5344CB8AC3E}">
        <p14:creationId xmlns:p14="http://schemas.microsoft.com/office/powerpoint/2010/main" val="1745930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Широкоэкранный</PresentationFormat>
  <Paragraphs>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Покрытие кода тестами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Покрытие кода тестами</dc:title>
  <dc:creator>Гулямов Гайрат</dc:creator>
  <cp:lastModifiedBy>Гулямов Гайрат</cp:lastModifiedBy>
  <cp:revision>1</cp:revision>
  <dcterms:created xsi:type="dcterms:W3CDTF">2023-11-07T11:52:13Z</dcterms:created>
  <dcterms:modified xsi:type="dcterms:W3CDTF">2023-11-07T11:52:17Z</dcterms:modified>
</cp:coreProperties>
</file>