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58" r:id="rId4"/>
    <p:sldId id="259" r:id="rId5"/>
    <p:sldId id="266" r:id="rId6"/>
    <p:sldId id="260" r:id="rId7"/>
    <p:sldId id="261" r:id="rId8"/>
    <p:sldId id="262" r:id="rId9"/>
    <p:sldId id="267" r:id="rId10"/>
    <p:sldId id="263" r:id="rId11"/>
    <p:sldId id="270" r:id="rId12"/>
    <p:sldId id="264" r:id="rId13"/>
    <p:sldId id="265" r:id="rId14"/>
    <p:sldId id="268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D6120D4-A62F-EE08-D7D8-25DA40BED8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B85CD7-8D87-E23C-ADAA-D228E37993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B28C55-C344-FD73-1CFC-D56D6DF058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825BFF-F241-4DE1-B25B-3AF3563C7A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940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DAF6418-B1D1-C5BA-4BDD-F5820156DE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BE917DE-3DCE-7F71-6557-48046F9E80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4AB613A-288F-2D43-1A8A-41A82F9843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62FDFB-93C8-447D-ADCB-D883EAB445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6239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DB1EBA1-4747-10EE-888D-DCB59E9328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5E43AFE-3366-F150-8655-23558C624C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4A18699-088B-2731-605B-3FBB4D8B0C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664E9D-97A6-4B39-90B2-6738FCB9DC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139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5F64BB-32C5-1009-5ECF-F44C797518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2FB511E-B90B-FF4D-DE49-52963651D5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876F3A-4214-C159-1537-97FD78E903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E014BF-2716-4E80-9BCC-C70DF96FCF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064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26D471F-0954-7D40-DB4B-0C538F7D80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03A1DB6-880C-6526-0525-50CFC8BCDE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23E9926-1BCC-9D34-748B-2C47B9E641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9E51FC-4B41-40F9-B8DA-1425AEB0BB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115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D03933-9D4C-BE31-6951-0E6C20C5BB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C41250-B136-F958-C420-436968E538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E063F6-B173-7382-2A03-9162E77487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3696A4-3069-46B5-93FB-319CB2EF47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0052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17F14F4-94F7-C1B6-DE01-62BEC3E153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1B76934-46D3-6766-823A-7DD499AAC3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C4A37C6-736F-F697-CABA-AC6B70D9BB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411FB3-06F0-4737-AA8F-DCBFE65A2E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61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3FC4C31-5D35-D327-0552-698E22B11A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11AAFB3-053F-BA0A-9A2B-1B5318E57C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6AE9E83-2B82-DCED-3B64-D6DE4E313B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2CDFDD-C076-4C41-A29F-7298D068A0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812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8EEA6F3-F033-2942-425F-18518201DB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EDAD980-0E12-C26E-ACC9-321EA60377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33B5D95-6224-CB0E-B5EA-99EC86AF58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071184-4B1F-4DD8-870A-D1ACB7D152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717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009A87-7F69-BBC3-5D94-F26CE68982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53044D-87CF-CA64-05C4-FC9291056C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2B51FA-9105-AB54-8917-8693CAFBB5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858BC-CE22-46CD-9F62-16839646D8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0307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67A56E-A746-2F75-BAAE-D6B6387FC9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F6E3DB-6FFA-04D6-9F96-0934A94D96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C5007C-1099-F297-FF44-0DA9FC3478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FA6AAB-3942-4EE1-BAAB-922893A10E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120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32B6CA6-BBE1-1BF3-2E1B-930636B106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7A7C7D6-A042-3E40-2DF2-86F46923D9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92EB568-FF58-4A66-710F-BDE997B8A3A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310BA29-CF51-AD1F-290A-A4205C960CA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A8B5B93-A1C8-0FBE-F8B8-E9806A2FFF6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9CD45817-A30A-47DE-9055-E37016E076E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E28B7F6-1B49-8E01-C4D0-1EEE293244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lines (T.L.) performance</a:t>
            </a:r>
          </a:p>
        </p:txBody>
      </p:sp>
      <p:pic>
        <p:nvPicPr>
          <p:cNvPr id="2051" name="Picture 4">
            <a:extLst>
              <a:ext uri="{FF2B5EF4-FFF2-40B4-BE49-F238E27FC236}">
                <a16:creationId xmlns:a16="http://schemas.microsoft.com/office/drawing/2014/main" id="{2C1658ED-E9AD-AE13-5A20-27AC43AD2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8077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>
            <a:extLst>
              <a:ext uri="{FF2B5EF4-FFF2-40B4-BE49-F238E27FC236}">
                <a16:creationId xmlns:a16="http://schemas.microsoft.com/office/drawing/2014/main" id="{63B243DE-10C3-A2F2-4D36-D794967D78EF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457200"/>
            <a:ext cx="8305800" cy="5668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5CA61997-44C6-59B6-67F0-91890700218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600" b="1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line input impedance</a:t>
            </a:r>
          </a:p>
        </p:txBody>
      </p:sp>
      <p:pic>
        <p:nvPicPr>
          <p:cNvPr id="12291" name="Content Placeholder 3">
            <a:extLst>
              <a:ext uri="{FF2B5EF4-FFF2-40B4-BE49-F238E27FC236}">
                <a16:creationId xmlns:a16="http://schemas.microsoft.com/office/drawing/2014/main" id="{C00B54DF-8BAC-9B7A-02AB-A76A2CF0C90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1688" y="1690688"/>
            <a:ext cx="7564437" cy="4252912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>
            <a:extLst>
              <a:ext uri="{FF2B5EF4-FFF2-40B4-BE49-F238E27FC236}">
                <a16:creationId xmlns:a16="http://schemas.microsoft.com/office/drawing/2014/main" id="{9662A5CD-BF41-AB26-2064-72BA2B713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01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">
            <a:extLst>
              <a:ext uri="{FF2B5EF4-FFF2-40B4-BE49-F238E27FC236}">
                <a16:creationId xmlns:a16="http://schemas.microsoft.com/office/drawing/2014/main" id="{778C11BF-5565-58E7-F944-BEA6D30A9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E8F216C-8C5D-532B-217D-F7E38AEBE9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br>
              <a:rPr lang="en-US" altLang="en-US" sz="32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 between  lossy and lossless T.L. input impedance of length  L  </a:t>
            </a:r>
            <a:br>
              <a:rPr lang="en-US" altLang="en-US" sz="4000"/>
            </a:br>
            <a:endParaRPr lang="en-US" altLang="en-US" sz="4000"/>
          </a:p>
        </p:txBody>
      </p:sp>
      <p:pic>
        <p:nvPicPr>
          <p:cNvPr id="15363" name="Picture 4">
            <a:extLst>
              <a:ext uri="{FF2B5EF4-FFF2-40B4-BE49-F238E27FC236}">
                <a16:creationId xmlns:a16="http://schemas.microsoft.com/office/drawing/2014/main" id="{1A81107F-9C88-56CA-EC90-CE9C12F85333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600200"/>
            <a:ext cx="8610600" cy="5029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79C3E34-DA19-618F-1B1C-D27CF89AD2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en-US" sz="3200" b="1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line voltage reflection coefficient</a:t>
            </a:r>
          </a:p>
        </p:txBody>
      </p:sp>
      <p:pic>
        <p:nvPicPr>
          <p:cNvPr id="3075" name="Picture 4">
            <a:extLst>
              <a:ext uri="{FF2B5EF4-FFF2-40B4-BE49-F238E27FC236}">
                <a16:creationId xmlns:a16="http://schemas.microsoft.com/office/drawing/2014/main" id="{2C0CFAEC-0FEF-74BC-6C8B-3B6170FD2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924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>
            <a:extLst>
              <a:ext uri="{FF2B5EF4-FFF2-40B4-BE49-F238E27FC236}">
                <a16:creationId xmlns:a16="http://schemas.microsoft.com/office/drawing/2014/main" id="{A33E3F37-680D-A1B2-693B-F7921670F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85344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>
            <a:extLst>
              <a:ext uri="{FF2B5EF4-FFF2-40B4-BE49-F238E27FC236}">
                <a16:creationId xmlns:a16="http://schemas.microsoft.com/office/drawing/2014/main" id="{7310F935-1FEA-3F3A-F628-FD5A6F478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4582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028C957-0F89-7D69-0837-DD74BDD379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reflection coefficient special cases</a:t>
            </a:r>
          </a:p>
        </p:txBody>
      </p:sp>
      <p:pic>
        <p:nvPicPr>
          <p:cNvPr id="6147" name="Picture 4">
            <a:extLst>
              <a:ext uri="{FF2B5EF4-FFF2-40B4-BE49-F238E27FC236}">
                <a16:creationId xmlns:a16="http://schemas.microsoft.com/office/drawing/2014/main" id="{FD8938CE-AA7A-E24B-7A68-D35C31032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458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>
            <a:extLst>
              <a:ext uri="{FF2B5EF4-FFF2-40B4-BE49-F238E27FC236}">
                <a16:creationId xmlns:a16="http://schemas.microsoft.com/office/drawing/2014/main" id="{E27B92AC-99D9-2FC6-08A3-5D6127502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2400"/>
            <a:ext cx="9144000" cy="716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>
            <a:extLst>
              <a:ext uri="{FF2B5EF4-FFF2-40B4-BE49-F238E27FC236}">
                <a16:creationId xmlns:a16="http://schemas.microsoft.com/office/drawing/2014/main" id="{82034002-9D0B-8201-C8E4-3F45056B6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344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">
            <a:extLst>
              <a:ext uri="{FF2B5EF4-FFF2-40B4-BE49-F238E27FC236}">
                <a16:creationId xmlns:a16="http://schemas.microsoft.com/office/drawing/2014/main" id="{6D22A86D-2098-CF39-8546-950ACAAB9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"/>
            <a:ext cx="81534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9F3E52A-41D5-20CA-31AA-403EBD8245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VSWR  special cases</a:t>
            </a:r>
          </a:p>
        </p:txBody>
      </p:sp>
      <p:pic>
        <p:nvPicPr>
          <p:cNvPr id="10243" name="Picture 3">
            <a:extLst>
              <a:ext uri="{FF2B5EF4-FFF2-40B4-BE49-F238E27FC236}">
                <a16:creationId xmlns:a16="http://schemas.microsoft.com/office/drawing/2014/main" id="{E38FC17A-8882-6874-4B92-BBE3D627B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458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23</Words>
  <Application>Microsoft Office PowerPoint</Application>
  <PresentationFormat>On-screen Show (4:3)</PresentationFormat>
  <Paragraphs>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Default Design</vt:lpstr>
      <vt:lpstr>Transmission lines (T.L.) performance</vt:lpstr>
      <vt:lpstr>Transmission line voltage reflection coefficient</vt:lpstr>
      <vt:lpstr>PowerPoint Presentation</vt:lpstr>
      <vt:lpstr>PowerPoint Presentation</vt:lpstr>
      <vt:lpstr>Voltage reflection coefficient special cases</vt:lpstr>
      <vt:lpstr>PowerPoint Presentation</vt:lpstr>
      <vt:lpstr>PowerPoint Presentation</vt:lpstr>
      <vt:lpstr>PowerPoint Presentation</vt:lpstr>
      <vt:lpstr>VSWR  special cases</vt:lpstr>
      <vt:lpstr>PowerPoint Presentation</vt:lpstr>
      <vt:lpstr>Transmission line input impedance</vt:lpstr>
      <vt:lpstr>PowerPoint Presentation</vt:lpstr>
      <vt:lpstr>PowerPoint Presentation</vt:lpstr>
      <vt:lpstr> Comparison  between  lossy and lossless T.L. input impedance of length  L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eyad- rital</dc:creator>
  <cp:lastModifiedBy>Mohamed Bastawy</cp:lastModifiedBy>
  <cp:revision>20</cp:revision>
  <dcterms:created xsi:type="dcterms:W3CDTF">2020-12-12T22:14:40Z</dcterms:created>
  <dcterms:modified xsi:type="dcterms:W3CDTF">2023-03-18T16:38:39Z</dcterms:modified>
</cp:coreProperties>
</file>