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Telecom Customer Churn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 Science Classification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project aims to predict customer churn using machine learning classification models.</a:t>
            </a:r>
          </a:p>
          <a:p>
            <a:r>
              <a:rPr lang="en-US" dirty="0"/>
              <a:t>I</a:t>
            </a:r>
            <a:r>
              <a:rPr dirty="0"/>
              <a:t> preprocess data, apply feature engineering, train models, and evaluate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Data Preprocessing &amp;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71700"/>
          </a:xfrm>
        </p:spPr>
        <p:txBody>
          <a:bodyPr>
            <a:normAutofit/>
          </a:bodyPr>
          <a:lstStyle/>
          <a:p>
            <a:r>
              <a:rPr sz="2800" dirty="0"/>
              <a:t>Handling missing values</a:t>
            </a:r>
          </a:p>
          <a:p>
            <a:r>
              <a:rPr sz="2800" dirty="0"/>
              <a:t>Encoding categorical variables</a:t>
            </a:r>
          </a:p>
          <a:p>
            <a:r>
              <a:rPr sz="2800" dirty="0"/>
              <a:t>Feature scaling with Standard</a:t>
            </a:r>
            <a:r>
              <a:rPr lang="en-US" sz="2800" dirty="0"/>
              <a:t> </a:t>
            </a:r>
            <a:r>
              <a:rPr sz="2800" dirty="0"/>
              <a:t>Scaler</a:t>
            </a:r>
          </a:p>
          <a:p>
            <a:r>
              <a:rPr sz="2800" dirty="0"/>
              <a:t>Splitting data into train-test 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77CB0-6704-4414-C64B-EE0C169A2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73" y="3954464"/>
            <a:ext cx="2735817" cy="256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2F6DF0-9A0F-56A1-C0A5-847977F06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991" y="3954464"/>
            <a:ext cx="2621507" cy="2514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33A750-9A81-CC19-F847-F1DC42B22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599" y="3954464"/>
            <a:ext cx="2621507" cy="22633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93718"/>
          </a:xfrm>
        </p:spPr>
        <p:txBody>
          <a:bodyPr>
            <a:normAutofit/>
          </a:bodyPr>
          <a:lstStyle/>
          <a:p>
            <a:r>
              <a:rPr sz="2800" dirty="0"/>
              <a:t>Logistic Regression for baseline performance</a:t>
            </a:r>
          </a:p>
          <a:p>
            <a:r>
              <a:rPr sz="2800" dirty="0"/>
              <a:t>Other models like Decision Trees &amp; Random Forests</a:t>
            </a:r>
          </a:p>
          <a:p>
            <a:r>
              <a:rPr sz="2800" dirty="0"/>
              <a:t>Hyperparameter tuning &amp; performance comparison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206D0BC-7887-91A9-9D6B-3EE535B40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0651"/>
            <a:ext cx="5642264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- </a:t>
            </a:r>
            <a:r>
              <a:rPr lang="en-US" altLang="en-US" sz="2800" dirty="0"/>
              <a:t>Logistic Regression Accuracy: </a:t>
            </a:r>
            <a:r>
              <a:rPr lang="en-US" altLang="en-US" sz="2800" b="1" dirty="0"/>
              <a:t>0.7984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- Random Forest Accuracy: </a:t>
            </a:r>
            <a:r>
              <a:rPr lang="en-US" altLang="en-US" sz="2800" b="1" dirty="0"/>
              <a:t>0.7899</a:t>
            </a:r>
            <a:r>
              <a:rPr lang="en-US" altLang="en-US" sz="28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- XGBoost Accuracy: </a:t>
            </a:r>
            <a:r>
              <a:rPr lang="en-US" altLang="en-US" sz="2800" b="1" dirty="0"/>
              <a:t>0.7842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/>
          </a:bodyPr>
          <a:lstStyle/>
          <a:p>
            <a:r>
              <a:rPr sz="2800" dirty="0"/>
              <a:t>Accuracy, Precision, Recall, F1-Score</a:t>
            </a:r>
          </a:p>
          <a:p>
            <a:r>
              <a:rPr sz="2800" dirty="0"/>
              <a:t>Confusion Matrix &amp; ROC Curve</a:t>
            </a:r>
          </a:p>
          <a:p>
            <a:r>
              <a:rPr sz="2800" dirty="0"/>
              <a:t>Feature importance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AECC0-F0A2-B67E-0C7A-BEE0F0A6B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2964"/>
            <a:ext cx="4457700" cy="3314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80E7F5-BFF5-88A0-8CA4-E44AF74DF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3367722"/>
            <a:ext cx="4582391" cy="33302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0300"/>
          </a:xfrm>
        </p:spPr>
        <p:txBody>
          <a:bodyPr>
            <a:normAutofit/>
          </a:bodyPr>
          <a:lstStyle/>
          <a:p>
            <a:r>
              <a:rPr sz="2800" dirty="0"/>
              <a:t>Identified key factors influencing churn</a:t>
            </a:r>
          </a:p>
          <a:p>
            <a:r>
              <a:rPr sz="2800" dirty="0"/>
              <a:t>Improved model performance using feature engineering</a:t>
            </a:r>
          </a:p>
          <a:p>
            <a:r>
              <a:rPr sz="2800" dirty="0"/>
              <a:t>Future improvements: Advanced models, deep learning, and better feature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EEC32-7F84-0500-45E4-CE62B37C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284633"/>
            <a:ext cx="3740727" cy="240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DCFC4C-07B4-B96C-0A50-D4A7FC452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225" y="4237299"/>
            <a:ext cx="4557175" cy="24949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144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var(--jp-code-font-family)</vt:lpstr>
      <vt:lpstr>Office Theme</vt:lpstr>
      <vt:lpstr>Telecom Customer Churn Prediction</vt:lpstr>
      <vt:lpstr>Project Overview</vt:lpstr>
      <vt:lpstr>Data Preprocessing &amp; Feature Engineering</vt:lpstr>
      <vt:lpstr>Model Selection &amp; Training</vt:lpstr>
      <vt:lpstr>Model Evaluation</vt:lpstr>
      <vt:lpstr>Key Findings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Ahmed Magdi</cp:lastModifiedBy>
  <cp:revision>6</cp:revision>
  <dcterms:created xsi:type="dcterms:W3CDTF">2013-01-27T09:14:16Z</dcterms:created>
  <dcterms:modified xsi:type="dcterms:W3CDTF">2025-03-10T19:04:09Z</dcterms:modified>
  <cp:category/>
</cp:coreProperties>
</file>