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B4FB-61FC-99E5-86A3-B00C521D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7920-E3F0-98DE-DB85-2CE9A87B8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C62F-1660-EA7F-D78A-B33E4528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9228C-8D5E-B2C3-2F36-03DBFEA0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A166-2757-553E-B7B0-9C305589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61A3-90FF-504F-D5ED-7AD421FB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92E09-8E4E-488B-8F03-7B4C83F7B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47DF-410E-75C1-4653-EF66D3C7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B894-CD69-642C-F821-BF939190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5D0F-9703-2A76-6A1A-D5BCD7B8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4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9E076-E43E-02D8-C936-0B93CFFD7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067F3-5862-9331-8B8C-B32B30AC4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5EA39-C8A8-6576-7143-771FBA3B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F96A-522C-D1BD-6292-8CB2B8BB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AC7E-19B8-976E-6883-448A3DED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429-B1E0-7A15-2BB4-62329AB6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A5BF-71A0-D643-BF69-22CA6551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68B1-F2E9-9172-20DB-04849B6F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A45D-2994-4528-63C2-E10905A8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A526-8F24-B9B0-9736-FA0B2DC5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C510-F146-BD2E-A16E-E1A3FE9B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653F-8DF4-6617-82C3-6221840D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77E05-2CED-377D-1CFD-CE8DA6F4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0DBA-276D-DBCE-F05E-07B4E431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DB030-B525-C824-05D2-36B67434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1452-748E-550C-FAE7-4E760877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8960-0C0E-5006-1F8A-43444AF74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B4DF5-BE07-ED2A-ABD5-E1792514C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3FEC9-BC51-977E-4A70-65BDABDA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D8F8-1F8F-37DB-29DA-BD324D83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9BA71-64FE-20B0-FECB-8B6CE622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741B-A8A3-B488-AF74-68092196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635F-996F-DF7F-2CB2-0728459D7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9E1DF-189E-8529-3051-5FD4E10DE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1D4EE-5548-EB8A-D1B0-17AC1B7FC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D8D91-4C29-9B72-828A-D44DA5660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94292-A055-06A0-004F-C0CBED19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3FE96-8604-ED51-1429-7AB8D10C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1221D-BA50-8C50-93EC-BECC5758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BB8F-428D-F562-D399-8CC1884F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8CE41-5987-FEF5-BA2E-F40F779D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1D940-F2B5-4123-09F2-F3B9EEFA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033A5-6A0C-3CA0-734B-A7EA36F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19077-7795-44C3-4ED9-AEAB9F5A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3A695-81A8-852D-6F7F-5E1EACDC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EB21B-1073-77E1-A43C-39D0B8FB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3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5930-BF1F-B9BD-CE5C-48594EA6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6143-5D7C-8883-098B-5E5C0E96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C896A-5E95-9F5C-F32E-FCF06170E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7C5F0-4FAF-C851-57B4-713C9E58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974C-BF06-B5EE-572D-B204AE0F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C5B6C-81B4-A09D-E3AD-13BD92EB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36C-F355-71AE-4FC2-E55C56B4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A8DD6-618A-FD99-4908-A7ABA6D7F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3D492-EFEB-73A7-43F0-57C1B5A3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22F13-C9AD-1955-9DDC-8A6CE0C4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4CD0-BA00-2D32-4A3C-673CBF39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84869-B0F0-4530-3ECF-34A16B3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E1152-73F6-23D4-232B-2998812C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E2A3E-6156-2472-3E66-1179D98A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9D9B6-BCD0-B14F-B00B-6FE5CBE05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ADC9A-F6B2-4B4B-83C8-F4E9F85939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5868-5442-59F4-FA14-51D1D2D5D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3944D-14AD-65F6-FA16-483B85A93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6DD4AD-7F64-4C4A-AF3F-255F42C2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922F-87C0-95D7-0AFF-73604F7DA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40C00-D181-5BF1-764F-485C06E3C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B2EC634A-A365-7E17-3E13-2FA848766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5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ECE2-0AEC-762F-383A-693F3465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88AD83-0C3C-48D3-6AFE-1C25253D1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8679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ECA2-3639-7663-D87E-88D3FC87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email&#10;&#10;Description automatically generated">
            <a:extLst>
              <a:ext uri="{FF2B5EF4-FFF2-40B4-BE49-F238E27FC236}">
                <a16:creationId xmlns:a16="http://schemas.microsoft.com/office/drawing/2014/main" id="{DD65D79D-3307-A627-CD8E-345048454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034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76F6-B55D-3748-256C-C14BC8DA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85F2080-584C-B304-80AA-8CEDC4521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9582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5430-9107-4B6A-BDAE-10E818A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6AC4BC-DF47-8414-3608-AF886DD3F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349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4810-EC67-F216-BD7C-E7A7AC57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route tables&#10;&#10;Description automatically generated">
            <a:extLst>
              <a:ext uri="{FF2B5EF4-FFF2-40B4-BE49-F238E27FC236}">
                <a16:creationId xmlns:a16="http://schemas.microsoft.com/office/drawing/2014/main" id="{D7BF7464-1AA3-D7EB-A786-9DDA1DD86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9791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1077-E9C8-6B27-158B-2A850A31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DDAA44-C4CF-16A9-F188-0BB242AE8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3413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1765-01C2-7D3A-804A-A6EDA645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E7E717-6358-437B-5AF8-14352E8DF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3705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5876-3F9F-53B3-861D-2DF93D85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CA5322-1344-5EC9-ABA7-9ED7459F0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9748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5C11-FBFE-B735-65D8-16308637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3FF972-3F8F-976B-DAEE-57F82B57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8627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358-4759-2561-F223-98F42A55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website&#10;&#10;Description automatically generated">
            <a:extLst>
              <a:ext uri="{FF2B5EF4-FFF2-40B4-BE49-F238E27FC236}">
                <a16:creationId xmlns:a16="http://schemas.microsoft.com/office/drawing/2014/main" id="{FB13CCED-31B1-B440-9AE7-354331564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852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4D6B-CDCD-A621-2598-8204B0C2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project overview&#10;&#10;Description automatically generated">
            <a:extLst>
              <a:ext uri="{FF2B5EF4-FFF2-40B4-BE49-F238E27FC236}">
                <a16:creationId xmlns:a16="http://schemas.microsoft.com/office/drawing/2014/main" id="{58EB92F8-DB19-3A2C-1216-8E4DD520B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708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FD22-CFB4-85B9-FE9F-1FA882A6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7853E5B2-25FA-1831-9D66-49410C735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761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0BAA-7824-891C-57B6-85E61C89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" name="Content Placeholder 52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id="{3D02AED8-CE81-BABE-C1D6-B7D7FBA9E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0917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B280-D274-3AF4-C589-44885FA7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key elements of the launch command&#10;&#10;Description automatically generated">
            <a:extLst>
              <a:ext uri="{FF2B5EF4-FFF2-40B4-BE49-F238E27FC236}">
                <a16:creationId xmlns:a16="http://schemas.microsoft.com/office/drawing/2014/main" id="{5C5FFBE7-1016-FBA5-4C4A-66ABFD7AC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8789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C1DF-A0DF-DDBD-8790-27CCABF1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74F1358-889D-D111-AC3C-A92848BCC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9789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B29E-B684-7DB4-F9C6-E8969691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9D9DBC56-26B5-A9CC-88F5-E7670FF67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3555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A653-7EE7-D291-E2B1-43EE7D8C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077868-03F9-C797-1351-9A4D45D8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9250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EBB3-9A8A-2D99-57B7-4E0DCC76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3295FF6D-CED1-DEF0-30F2-A4A636215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" y="123825"/>
            <a:ext cx="12046656" cy="6776244"/>
          </a:xfrm>
        </p:spPr>
      </p:pic>
    </p:spTree>
    <p:extLst>
      <p:ext uri="{BB962C8B-B14F-4D97-AF65-F5344CB8AC3E}">
        <p14:creationId xmlns:p14="http://schemas.microsoft.com/office/powerpoint/2010/main" val="28281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2191-B8E7-5647-0B42-09E694F7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513639-AFD9-0CEE-34DC-904B5795F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2000"/>
          </a:xfrm>
        </p:spPr>
      </p:pic>
    </p:spTree>
    <p:extLst>
      <p:ext uri="{BB962C8B-B14F-4D97-AF65-F5344CB8AC3E}">
        <p14:creationId xmlns:p14="http://schemas.microsoft.com/office/powerpoint/2010/main" val="407560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2E61-8FBE-D116-903A-7280CF1E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40F75EC-77C5-BF1D-4E31-17AF7084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517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0690-66B2-AA74-1BC3-B8375DAB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23FFC274-C34E-8979-E2D4-AAC58087E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4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3401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AF46-C1E0-0FDA-CE36-2C7CB96D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tag&#10;&#10;Description automatically generated">
            <a:extLst>
              <a:ext uri="{FF2B5EF4-FFF2-40B4-BE49-F238E27FC236}">
                <a16:creationId xmlns:a16="http://schemas.microsoft.com/office/drawing/2014/main" id="{8CFF01C7-412F-C8CB-0485-28475249A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0"/>
            <a:ext cx="12372622" cy="6959600"/>
          </a:xfrm>
        </p:spPr>
      </p:pic>
    </p:spTree>
    <p:extLst>
      <p:ext uri="{BB962C8B-B14F-4D97-AF65-F5344CB8AC3E}">
        <p14:creationId xmlns:p14="http://schemas.microsoft.com/office/powerpoint/2010/main" val="302217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 Mohamed Elsediek</dc:creator>
  <cp:lastModifiedBy>Amr Mohamed Elsediek</cp:lastModifiedBy>
  <cp:revision>1</cp:revision>
  <dcterms:created xsi:type="dcterms:W3CDTF">2024-10-18T19:28:49Z</dcterms:created>
  <dcterms:modified xsi:type="dcterms:W3CDTF">2024-10-18T19:36:34Z</dcterms:modified>
</cp:coreProperties>
</file>