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8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Roboto" pitchFamily="2" charset="0"/>
      <p:regular r:id="rId38"/>
      <p:bold r:id="rId39"/>
      <p:italic r:id="rId40"/>
      <p:boldItalic r:id="rId41"/>
    </p:embeddedFont>
    <p:embeddedFont>
      <p:font typeface="Source Serif Pro" panose="02040603050405020204" pitchFamily="18" charset="0"/>
      <p:regular r:id="rId42"/>
      <p:bold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Kz38ZG+AxKsizOLmiBjh2CDeF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7"/>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7"/>
          <p:cNvSpPr txBox="1">
            <a:spLocks noGrp="1"/>
          </p:cNvSpPr>
          <p:nvPr>
            <p:ph type="body" idx="1"/>
          </p:nvPr>
        </p:nvSpPr>
        <p:spPr>
          <a:xfrm>
            <a:off x="1088136" y="2447778"/>
            <a:ext cx="9922764" cy="3838722"/>
          </a:xfrm>
          <a:prstGeom prst="rect">
            <a:avLst/>
          </a:prstGeom>
          <a:noFill/>
          <a:ln>
            <a:noFill/>
          </a:ln>
        </p:spPr>
        <p:txBody>
          <a:bodyPr spcFirstLastPara="1" wrap="square" lIns="91425" tIns="45700" rIns="91425" bIns="45700" anchor="t" anchorCtr="0">
            <a:normAutofit/>
          </a:bodyPr>
          <a:lstStyle>
            <a:lvl1pPr marL="457200" lvl="0" indent="-342900" algn="l">
              <a:lnSpc>
                <a:spcPct val="130000"/>
              </a:lnSpc>
              <a:spcBef>
                <a:spcPts val="1000"/>
              </a:spcBef>
              <a:spcAft>
                <a:spcPts val="0"/>
              </a:spcAft>
              <a:buClr>
                <a:schemeClr val="dk1"/>
              </a:buClr>
              <a:buSzPts val="1800"/>
              <a:buChar char="-"/>
              <a:defRPr/>
            </a:lvl1pPr>
            <a:lvl2pPr marL="914400" lvl="1" indent="-342900" algn="l">
              <a:lnSpc>
                <a:spcPct val="130000"/>
              </a:lnSpc>
              <a:spcBef>
                <a:spcPts val="500"/>
              </a:spcBef>
              <a:spcAft>
                <a:spcPts val="0"/>
              </a:spcAft>
              <a:buClr>
                <a:schemeClr val="dk1"/>
              </a:buClr>
              <a:buSzPts val="1800"/>
              <a:buChar char="-"/>
              <a:defRPr/>
            </a:lvl2pPr>
            <a:lvl3pPr marL="1371600" lvl="2" indent="-342900" algn="l">
              <a:lnSpc>
                <a:spcPct val="130000"/>
              </a:lnSpc>
              <a:spcBef>
                <a:spcPts val="500"/>
              </a:spcBef>
              <a:spcAft>
                <a:spcPts val="0"/>
              </a:spcAft>
              <a:buClr>
                <a:schemeClr val="dk1"/>
              </a:buClr>
              <a:buSzPts val="1800"/>
              <a:buChar char="-"/>
              <a:defRPr/>
            </a:lvl3pPr>
            <a:lvl4pPr marL="1828800" lvl="3" indent="-342900" algn="l">
              <a:lnSpc>
                <a:spcPct val="130000"/>
              </a:lnSpc>
              <a:spcBef>
                <a:spcPts val="500"/>
              </a:spcBef>
              <a:spcAft>
                <a:spcPts val="0"/>
              </a:spcAft>
              <a:buClr>
                <a:schemeClr val="dk1"/>
              </a:buClr>
              <a:buSzPts val="1800"/>
              <a:buChar char="-"/>
              <a:defRPr/>
            </a:lvl4pPr>
            <a:lvl5pPr marL="2286000" lvl="4" indent="-342900" algn="l">
              <a:lnSpc>
                <a:spcPct val="13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7"/>
          <p:cNvSpPr txBox="1">
            <a:spLocks noGrp="1"/>
          </p:cNvSpPr>
          <p:nvPr>
            <p:ph type="dt" idx="10"/>
          </p:nvPr>
        </p:nvSpPr>
        <p:spPr>
          <a:xfrm>
            <a:off x="7315200" y="6389688"/>
            <a:ext cx="36953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7"/>
          <p:cNvSpPr txBox="1">
            <a:spLocks noGrp="1"/>
          </p:cNvSpPr>
          <p:nvPr>
            <p:ph type="ftr" idx="11"/>
          </p:nvPr>
        </p:nvSpPr>
        <p:spPr>
          <a:xfrm>
            <a:off x="1090940" y="6389688"/>
            <a:ext cx="44335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7"/>
          <p:cNvSpPr txBox="1">
            <a:spLocks noGrp="1"/>
          </p:cNvSpPr>
          <p:nvPr>
            <p:ph type="sldNum" idx="12"/>
          </p:nvPr>
        </p:nvSpPr>
        <p:spPr>
          <a:xfrm>
            <a:off x="10983190" y="6389688"/>
            <a:ext cx="94029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46"/>
          <p:cNvSpPr txBox="1">
            <a:spLocks noGrp="1"/>
          </p:cNvSpPr>
          <p:nvPr>
            <p:ph type="title"/>
          </p:nvPr>
        </p:nvSpPr>
        <p:spPr>
          <a:xfrm rot="5400000">
            <a:off x="7791266" y="2482216"/>
            <a:ext cx="4953369" cy="2171700"/>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6"/>
          <p:cNvSpPr txBox="1">
            <a:spLocks noGrp="1"/>
          </p:cNvSpPr>
          <p:nvPr>
            <p:ph type="body" idx="1"/>
          </p:nvPr>
        </p:nvSpPr>
        <p:spPr>
          <a:xfrm rot="5400000">
            <a:off x="2494185" y="-564604"/>
            <a:ext cx="4953369" cy="8265340"/>
          </a:xfrm>
          <a:prstGeom prst="rect">
            <a:avLst/>
          </a:prstGeom>
          <a:noFill/>
          <a:ln>
            <a:noFill/>
          </a:ln>
        </p:spPr>
        <p:txBody>
          <a:bodyPr spcFirstLastPara="1" wrap="square" lIns="91425" tIns="45700" rIns="91425" bIns="45700" anchor="t" anchorCtr="0">
            <a:normAutofit/>
          </a:bodyPr>
          <a:lstStyle>
            <a:lvl1pPr marL="457200" lvl="0" indent="-342900" algn="l">
              <a:lnSpc>
                <a:spcPct val="130000"/>
              </a:lnSpc>
              <a:spcBef>
                <a:spcPts val="1000"/>
              </a:spcBef>
              <a:spcAft>
                <a:spcPts val="0"/>
              </a:spcAft>
              <a:buClr>
                <a:schemeClr val="dk1"/>
              </a:buClr>
              <a:buSzPts val="1800"/>
              <a:buChar char="-"/>
              <a:defRPr/>
            </a:lvl1pPr>
            <a:lvl2pPr marL="914400" lvl="1" indent="-342900" algn="l">
              <a:lnSpc>
                <a:spcPct val="130000"/>
              </a:lnSpc>
              <a:spcBef>
                <a:spcPts val="500"/>
              </a:spcBef>
              <a:spcAft>
                <a:spcPts val="0"/>
              </a:spcAft>
              <a:buClr>
                <a:schemeClr val="dk1"/>
              </a:buClr>
              <a:buSzPts val="1800"/>
              <a:buChar char="-"/>
              <a:defRPr/>
            </a:lvl2pPr>
            <a:lvl3pPr marL="1371600" lvl="2" indent="-342900" algn="l">
              <a:lnSpc>
                <a:spcPct val="130000"/>
              </a:lnSpc>
              <a:spcBef>
                <a:spcPts val="500"/>
              </a:spcBef>
              <a:spcAft>
                <a:spcPts val="0"/>
              </a:spcAft>
              <a:buClr>
                <a:schemeClr val="dk1"/>
              </a:buClr>
              <a:buSzPts val="1800"/>
              <a:buChar char="-"/>
              <a:defRPr/>
            </a:lvl3pPr>
            <a:lvl4pPr marL="1828800" lvl="3" indent="-342900" algn="l">
              <a:lnSpc>
                <a:spcPct val="130000"/>
              </a:lnSpc>
              <a:spcBef>
                <a:spcPts val="500"/>
              </a:spcBef>
              <a:spcAft>
                <a:spcPts val="0"/>
              </a:spcAft>
              <a:buClr>
                <a:schemeClr val="dk1"/>
              </a:buClr>
              <a:buSzPts val="1800"/>
              <a:buChar char="-"/>
              <a:defRPr/>
            </a:lvl4pPr>
            <a:lvl5pPr marL="2286000" lvl="4" indent="-342900" algn="l">
              <a:lnSpc>
                <a:spcPct val="13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6"/>
          <p:cNvSpPr txBox="1">
            <a:spLocks noGrp="1"/>
          </p:cNvSpPr>
          <p:nvPr>
            <p:ph type="dt" idx="10"/>
          </p:nvPr>
        </p:nvSpPr>
        <p:spPr>
          <a:xfrm>
            <a:off x="7315200" y="6389688"/>
            <a:ext cx="36953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6"/>
          <p:cNvSpPr txBox="1">
            <a:spLocks noGrp="1"/>
          </p:cNvSpPr>
          <p:nvPr>
            <p:ph type="ftr" idx="11"/>
          </p:nvPr>
        </p:nvSpPr>
        <p:spPr>
          <a:xfrm>
            <a:off x="1090940" y="6389688"/>
            <a:ext cx="44335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6"/>
          <p:cNvSpPr txBox="1">
            <a:spLocks noGrp="1"/>
          </p:cNvSpPr>
          <p:nvPr>
            <p:ph type="sldNum" idx="12"/>
          </p:nvPr>
        </p:nvSpPr>
        <p:spPr>
          <a:xfrm>
            <a:off x="10983190" y="6389688"/>
            <a:ext cx="94029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5" name="Google Shape;85;p46"/>
          <p:cNvCxnSpPr/>
          <p:nvPr/>
        </p:nvCxnSpPr>
        <p:spPr>
          <a:xfrm>
            <a:off x="11387805" y="1185205"/>
            <a:ext cx="804195" cy="0"/>
          </a:xfrm>
          <a:prstGeom prst="straightConnector1">
            <a:avLst/>
          </a:prstGeom>
          <a:noFill/>
          <a:ln w="85725" cap="flat" cmpd="sng">
            <a:solidFill>
              <a:schemeClr val="dk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8"/>
          <p:cNvSpPr txBox="1">
            <a:spLocks noGrp="1"/>
          </p:cNvSpPr>
          <p:nvPr>
            <p:ph type="title"/>
          </p:nvPr>
        </p:nvSpPr>
        <p:spPr>
          <a:xfrm>
            <a:off x="1090940" y="1099127"/>
            <a:ext cx="9272260" cy="3472874"/>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chemeClr val="dk1"/>
              </a:buClr>
              <a:buSzPts val="4000"/>
              <a:buFont typeface="Arial"/>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8"/>
          <p:cNvSpPr txBox="1">
            <a:spLocks noGrp="1"/>
          </p:cNvSpPr>
          <p:nvPr>
            <p:ph type="body" idx="1"/>
          </p:nvPr>
        </p:nvSpPr>
        <p:spPr>
          <a:xfrm>
            <a:off x="1090939" y="4572000"/>
            <a:ext cx="9272262" cy="1320801"/>
          </a:xfrm>
          <a:prstGeom prst="rect">
            <a:avLst/>
          </a:prstGeom>
          <a:noFill/>
          <a:ln>
            <a:noFill/>
          </a:ln>
        </p:spPr>
        <p:txBody>
          <a:bodyPr spcFirstLastPara="1" wrap="square" lIns="91425" tIns="45700" rIns="91425" bIns="45700" anchor="b" anchorCtr="0">
            <a:normAutofit/>
          </a:bodyPr>
          <a:lstStyle>
            <a:lvl1pPr marL="457200" lvl="0" indent="-228600" algn="l">
              <a:lnSpc>
                <a:spcPct val="130000"/>
              </a:lnSpc>
              <a:spcBef>
                <a:spcPts val="1000"/>
              </a:spcBef>
              <a:spcAft>
                <a:spcPts val="0"/>
              </a:spcAft>
              <a:buClr>
                <a:schemeClr val="dk1"/>
              </a:buClr>
              <a:buSzPts val="2000"/>
              <a:buNone/>
              <a:defRPr sz="2000">
                <a:solidFill>
                  <a:schemeClr val="dk1"/>
                </a:solidFill>
              </a:defRPr>
            </a:lvl1pPr>
            <a:lvl2pPr marL="914400" lvl="1" indent="-228600" algn="l">
              <a:lnSpc>
                <a:spcPct val="130000"/>
              </a:lnSpc>
              <a:spcBef>
                <a:spcPts val="500"/>
              </a:spcBef>
              <a:spcAft>
                <a:spcPts val="0"/>
              </a:spcAft>
              <a:buClr>
                <a:srgbClr val="888888"/>
              </a:buClr>
              <a:buSzPts val="2000"/>
              <a:buNone/>
              <a:defRPr sz="2000">
                <a:solidFill>
                  <a:srgbClr val="888888"/>
                </a:solidFill>
              </a:defRPr>
            </a:lvl2pPr>
            <a:lvl3pPr marL="1371600" lvl="2" indent="-228600" algn="l">
              <a:lnSpc>
                <a:spcPct val="130000"/>
              </a:lnSpc>
              <a:spcBef>
                <a:spcPts val="500"/>
              </a:spcBef>
              <a:spcAft>
                <a:spcPts val="0"/>
              </a:spcAft>
              <a:buClr>
                <a:srgbClr val="888888"/>
              </a:buClr>
              <a:buSzPts val="1800"/>
              <a:buNone/>
              <a:defRPr sz="1800">
                <a:solidFill>
                  <a:srgbClr val="888888"/>
                </a:solidFill>
              </a:defRPr>
            </a:lvl3pPr>
            <a:lvl4pPr marL="1828800" lvl="3" indent="-228600" algn="l">
              <a:lnSpc>
                <a:spcPct val="130000"/>
              </a:lnSpc>
              <a:spcBef>
                <a:spcPts val="500"/>
              </a:spcBef>
              <a:spcAft>
                <a:spcPts val="0"/>
              </a:spcAft>
              <a:buClr>
                <a:srgbClr val="888888"/>
              </a:buClr>
              <a:buSzPts val="1600"/>
              <a:buNone/>
              <a:defRPr sz="1600">
                <a:solidFill>
                  <a:srgbClr val="888888"/>
                </a:solidFill>
              </a:defRPr>
            </a:lvl4pPr>
            <a:lvl5pPr marL="2286000" lvl="4" indent="-228600" algn="l">
              <a:lnSpc>
                <a:spcPct val="13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38"/>
          <p:cNvSpPr txBox="1">
            <a:spLocks noGrp="1"/>
          </p:cNvSpPr>
          <p:nvPr>
            <p:ph type="dt" idx="10"/>
          </p:nvPr>
        </p:nvSpPr>
        <p:spPr>
          <a:xfrm>
            <a:off x="7315200" y="6389688"/>
            <a:ext cx="36953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8"/>
          <p:cNvSpPr txBox="1">
            <a:spLocks noGrp="1"/>
          </p:cNvSpPr>
          <p:nvPr>
            <p:ph type="ftr" idx="11"/>
          </p:nvPr>
        </p:nvSpPr>
        <p:spPr>
          <a:xfrm>
            <a:off x="1090940" y="6389688"/>
            <a:ext cx="44335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8"/>
          <p:cNvSpPr txBox="1">
            <a:spLocks noGrp="1"/>
          </p:cNvSpPr>
          <p:nvPr>
            <p:ph type="sldNum" idx="12"/>
          </p:nvPr>
        </p:nvSpPr>
        <p:spPr>
          <a:xfrm>
            <a:off x="10983190" y="6389688"/>
            <a:ext cx="94029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39"/>
          <p:cNvSpPr txBox="1">
            <a:spLocks noGrp="1"/>
          </p:cNvSpPr>
          <p:nvPr>
            <p:ph type="title"/>
          </p:nvPr>
        </p:nvSpPr>
        <p:spPr>
          <a:xfrm>
            <a:off x="1088136" y="1088136"/>
            <a:ext cx="9890066" cy="1294228"/>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9"/>
          <p:cNvSpPr txBox="1">
            <a:spLocks noGrp="1"/>
          </p:cNvSpPr>
          <p:nvPr>
            <p:ph type="body" idx="1"/>
          </p:nvPr>
        </p:nvSpPr>
        <p:spPr>
          <a:xfrm>
            <a:off x="1082185" y="2440568"/>
            <a:ext cx="4841505" cy="3801284"/>
          </a:xfrm>
          <a:prstGeom prst="rect">
            <a:avLst/>
          </a:prstGeom>
          <a:noFill/>
          <a:ln>
            <a:noFill/>
          </a:ln>
        </p:spPr>
        <p:txBody>
          <a:bodyPr spcFirstLastPara="1" wrap="square" lIns="91425" tIns="45700" rIns="91425" bIns="45700" anchor="t" anchorCtr="0">
            <a:normAutofit/>
          </a:bodyPr>
          <a:lstStyle>
            <a:lvl1pPr marL="457200" lvl="0" indent="-342900" algn="l">
              <a:lnSpc>
                <a:spcPct val="130000"/>
              </a:lnSpc>
              <a:spcBef>
                <a:spcPts val="1000"/>
              </a:spcBef>
              <a:spcAft>
                <a:spcPts val="0"/>
              </a:spcAft>
              <a:buClr>
                <a:schemeClr val="dk1"/>
              </a:buClr>
              <a:buSzPts val="1800"/>
              <a:buChar char="-"/>
              <a:defRPr/>
            </a:lvl1pPr>
            <a:lvl2pPr marL="914400" lvl="1" indent="-342900" algn="l">
              <a:lnSpc>
                <a:spcPct val="130000"/>
              </a:lnSpc>
              <a:spcBef>
                <a:spcPts val="500"/>
              </a:spcBef>
              <a:spcAft>
                <a:spcPts val="0"/>
              </a:spcAft>
              <a:buClr>
                <a:schemeClr val="dk1"/>
              </a:buClr>
              <a:buSzPts val="1800"/>
              <a:buChar char="-"/>
              <a:defRPr/>
            </a:lvl2pPr>
            <a:lvl3pPr marL="1371600" lvl="2" indent="-342900" algn="l">
              <a:lnSpc>
                <a:spcPct val="130000"/>
              </a:lnSpc>
              <a:spcBef>
                <a:spcPts val="500"/>
              </a:spcBef>
              <a:spcAft>
                <a:spcPts val="0"/>
              </a:spcAft>
              <a:buClr>
                <a:schemeClr val="dk1"/>
              </a:buClr>
              <a:buSzPts val="1800"/>
              <a:buChar char="-"/>
              <a:defRPr/>
            </a:lvl3pPr>
            <a:lvl4pPr marL="1828800" lvl="3" indent="-342900" algn="l">
              <a:lnSpc>
                <a:spcPct val="130000"/>
              </a:lnSpc>
              <a:spcBef>
                <a:spcPts val="500"/>
              </a:spcBef>
              <a:spcAft>
                <a:spcPts val="0"/>
              </a:spcAft>
              <a:buClr>
                <a:schemeClr val="dk1"/>
              </a:buClr>
              <a:buSzPts val="1800"/>
              <a:buChar char="-"/>
              <a:defRPr/>
            </a:lvl4pPr>
            <a:lvl5pPr marL="2286000" lvl="4" indent="-342900" algn="l">
              <a:lnSpc>
                <a:spcPct val="13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9"/>
          <p:cNvSpPr txBox="1">
            <a:spLocks noGrp="1"/>
          </p:cNvSpPr>
          <p:nvPr>
            <p:ph type="body" idx="2"/>
          </p:nvPr>
        </p:nvSpPr>
        <p:spPr>
          <a:xfrm>
            <a:off x="6172200" y="2440568"/>
            <a:ext cx="4806002" cy="3801283"/>
          </a:xfrm>
          <a:prstGeom prst="rect">
            <a:avLst/>
          </a:prstGeom>
          <a:noFill/>
          <a:ln>
            <a:noFill/>
          </a:ln>
        </p:spPr>
        <p:txBody>
          <a:bodyPr spcFirstLastPara="1" wrap="square" lIns="91425" tIns="45700" rIns="91425" bIns="45700" anchor="t" anchorCtr="0">
            <a:normAutofit/>
          </a:bodyPr>
          <a:lstStyle>
            <a:lvl1pPr marL="457200" lvl="0" indent="-342900" algn="l">
              <a:lnSpc>
                <a:spcPct val="130000"/>
              </a:lnSpc>
              <a:spcBef>
                <a:spcPts val="1000"/>
              </a:spcBef>
              <a:spcAft>
                <a:spcPts val="0"/>
              </a:spcAft>
              <a:buClr>
                <a:schemeClr val="dk1"/>
              </a:buClr>
              <a:buSzPts val="1800"/>
              <a:buChar char="-"/>
              <a:defRPr/>
            </a:lvl1pPr>
            <a:lvl2pPr marL="914400" lvl="1" indent="-342900" algn="l">
              <a:lnSpc>
                <a:spcPct val="130000"/>
              </a:lnSpc>
              <a:spcBef>
                <a:spcPts val="500"/>
              </a:spcBef>
              <a:spcAft>
                <a:spcPts val="0"/>
              </a:spcAft>
              <a:buClr>
                <a:schemeClr val="dk1"/>
              </a:buClr>
              <a:buSzPts val="1800"/>
              <a:buChar char="-"/>
              <a:defRPr/>
            </a:lvl2pPr>
            <a:lvl3pPr marL="1371600" lvl="2" indent="-342900" algn="l">
              <a:lnSpc>
                <a:spcPct val="130000"/>
              </a:lnSpc>
              <a:spcBef>
                <a:spcPts val="500"/>
              </a:spcBef>
              <a:spcAft>
                <a:spcPts val="0"/>
              </a:spcAft>
              <a:buClr>
                <a:schemeClr val="dk1"/>
              </a:buClr>
              <a:buSzPts val="1800"/>
              <a:buChar char="-"/>
              <a:defRPr/>
            </a:lvl3pPr>
            <a:lvl4pPr marL="1828800" lvl="3" indent="-342900" algn="l">
              <a:lnSpc>
                <a:spcPct val="130000"/>
              </a:lnSpc>
              <a:spcBef>
                <a:spcPts val="500"/>
              </a:spcBef>
              <a:spcAft>
                <a:spcPts val="0"/>
              </a:spcAft>
              <a:buClr>
                <a:schemeClr val="dk1"/>
              </a:buClr>
              <a:buSzPts val="1800"/>
              <a:buChar char="-"/>
              <a:defRPr/>
            </a:lvl4pPr>
            <a:lvl5pPr marL="2286000" lvl="4" indent="-342900" algn="l">
              <a:lnSpc>
                <a:spcPct val="13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9"/>
          <p:cNvSpPr txBox="1">
            <a:spLocks noGrp="1"/>
          </p:cNvSpPr>
          <p:nvPr>
            <p:ph type="dt" idx="10"/>
          </p:nvPr>
        </p:nvSpPr>
        <p:spPr>
          <a:xfrm>
            <a:off x="7315200" y="6389688"/>
            <a:ext cx="36953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9"/>
          <p:cNvSpPr txBox="1">
            <a:spLocks noGrp="1"/>
          </p:cNvSpPr>
          <p:nvPr>
            <p:ph type="ftr" idx="11"/>
          </p:nvPr>
        </p:nvSpPr>
        <p:spPr>
          <a:xfrm>
            <a:off x="1090940" y="6389688"/>
            <a:ext cx="44335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9"/>
          <p:cNvSpPr txBox="1">
            <a:spLocks noGrp="1"/>
          </p:cNvSpPr>
          <p:nvPr>
            <p:ph type="sldNum" idx="12"/>
          </p:nvPr>
        </p:nvSpPr>
        <p:spPr>
          <a:xfrm>
            <a:off x="10983190" y="6389688"/>
            <a:ext cx="94029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40"/>
          <p:cNvSpPr txBox="1">
            <a:spLocks noGrp="1"/>
          </p:cNvSpPr>
          <p:nvPr>
            <p:ph type="title"/>
          </p:nvPr>
        </p:nvSpPr>
        <p:spPr>
          <a:xfrm>
            <a:off x="1090940" y="1084333"/>
            <a:ext cx="9949455" cy="838856"/>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0"/>
          <p:cNvSpPr txBox="1">
            <a:spLocks noGrp="1"/>
          </p:cNvSpPr>
          <p:nvPr>
            <p:ph type="body" idx="1"/>
          </p:nvPr>
        </p:nvSpPr>
        <p:spPr>
          <a:xfrm>
            <a:off x="1092088" y="1923190"/>
            <a:ext cx="4816475" cy="83885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000"/>
              <a:buNone/>
              <a:defRPr sz="2000" b="1" cap="none"/>
            </a:lvl1pPr>
            <a:lvl2pPr marL="914400" lvl="1" indent="-228600" algn="l">
              <a:lnSpc>
                <a:spcPct val="130000"/>
              </a:lnSpc>
              <a:spcBef>
                <a:spcPts val="500"/>
              </a:spcBef>
              <a:spcAft>
                <a:spcPts val="0"/>
              </a:spcAft>
              <a:buClr>
                <a:schemeClr val="dk1"/>
              </a:buClr>
              <a:buSzPts val="2000"/>
              <a:buNone/>
              <a:defRPr sz="2000" b="1"/>
            </a:lvl2pPr>
            <a:lvl3pPr marL="1371600" lvl="2" indent="-228600" algn="l">
              <a:lnSpc>
                <a:spcPct val="130000"/>
              </a:lnSpc>
              <a:spcBef>
                <a:spcPts val="500"/>
              </a:spcBef>
              <a:spcAft>
                <a:spcPts val="0"/>
              </a:spcAft>
              <a:buClr>
                <a:schemeClr val="dk1"/>
              </a:buClr>
              <a:buSzPts val="1800"/>
              <a:buNone/>
              <a:defRPr sz="1800" b="1"/>
            </a:lvl3pPr>
            <a:lvl4pPr marL="1828800" lvl="3" indent="-228600" algn="l">
              <a:lnSpc>
                <a:spcPct val="130000"/>
              </a:lnSpc>
              <a:spcBef>
                <a:spcPts val="500"/>
              </a:spcBef>
              <a:spcAft>
                <a:spcPts val="0"/>
              </a:spcAft>
              <a:buClr>
                <a:schemeClr val="dk1"/>
              </a:buClr>
              <a:buSzPts val="1600"/>
              <a:buNone/>
              <a:defRPr sz="1600" b="1"/>
            </a:lvl4pPr>
            <a:lvl5pPr marL="2286000" lvl="4" indent="-228600" algn="l">
              <a:lnSpc>
                <a:spcPct val="13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0"/>
          <p:cNvSpPr txBox="1">
            <a:spLocks noGrp="1"/>
          </p:cNvSpPr>
          <p:nvPr>
            <p:ph type="body" idx="2"/>
          </p:nvPr>
        </p:nvSpPr>
        <p:spPr>
          <a:xfrm>
            <a:off x="1092088" y="2825791"/>
            <a:ext cx="4816475" cy="3363871"/>
          </a:xfrm>
          <a:prstGeom prst="rect">
            <a:avLst/>
          </a:prstGeom>
          <a:noFill/>
          <a:ln>
            <a:noFill/>
          </a:ln>
        </p:spPr>
        <p:txBody>
          <a:bodyPr spcFirstLastPara="1" wrap="square" lIns="91425" tIns="45700" rIns="91425" bIns="45700" anchor="t" anchorCtr="0">
            <a:normAutofit/>
          </a:bodyPr>
          <a:lstStyle>
            <a:lvl1pPr marL="457200" lvl="0" indent="-342900" algn="l">
              <a:lnSpc>
                <a:spcPct val="130000"/>
              </a:lnSpc>
              <a:spcBef>
                <a:spcPts val="1000"/>
              </a:spcBef>
              <a:spcAft>
                <a:spcPts val="0"/>
              </a:spcAft>
              <a:buClr>
                <a:schemeClr val="dk1"/>
              </a:buClr>
              <a:buSzPts val="1800"/>
              <a:buChar char="-"/>
              <a:defRPr/>
            </a:lvl1pPr>
            <a:lvl2pPr marL="914400" lvl="1" indent="-342900" algn="l">
              <a:lnSpc>
                <a:spcPct val="130000"/>
              </a:lnSpc>
              <a:spcBef>
                <a:spcPts val="500"/>
              </a:spcBef>
              <a:spcAft>
                <a:spcPts val="0"/>
              </a:spcAft>
              <a:buClr>
                <a:schemeClr val="dk1"/>
              </a:buClr>
              <a:buSzPts val="1800"/>
              <a:buChar char="-"/>
              <a:defRPr/>
            </a:lvl2pPr>
            <a:lvl3pPr marL="1371600" lvl="2" indent="-342900" algn="l">
              <a:lnSpc>
                <a:spcPct val="130000"/>
              </a:lnSpc>
              <a:spcBef>
                <a:spcPts val="500"/>
              </a:spcBef>
              <a:spcAft>
                <a:spcPts val="0"/>
              </a:spcAft>
              <a:buClr>
                <a:schemeClr val="dk1"/>
              </a:buClr>
              <a:buSzPts val="1800"/>
              <a:buChar char="-"/>
              <a:defRPr/>
            </a:lvl3pPr>
            <a:lvl4pPr marL="1828800" lvl="3" indent="-342900" algn="l">
              <a:lnSpc>
                <a:spcPct val="130000"/>
              </a:lnSpc>
              <a:spcBef>
                <a:spcPts val="500"/>
              </a:spcBef>
              <a:spcAft>
                <a:spcPts val="0"/>
              </a:spcAft>
              <a:buClr>
                <a:schemeClr val="dk1"/>
              </a:buClr>
              <a:buSzPts val="1800"/>
              <a:buChar char="-"/>
              <a:defRPr/>
            </a:lvl4pPr>
            <a:lvl5pPr marL="2286000" lvl="4" indent="-342900" algn="l">
              <a:lnSpc>
                <a:spcPct val="13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0"/>
          <p:cNvSpPr txBox="1">
            <a:spLocks noGrp="1"/>
          </p:cNvSpPr>
          <p:nvPr>
            <p:ph type="body" idx="3"/>
          </p:nvPr>
        </p:nvSpPr>
        <p:spPr>
          <a:xfrm>
            <a:off x="6215482" y="1923190"/>
            <a:ext cx="4824913" cy="83885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000"/>
              <a:buNone/>
              <a:defRPr sz="2000" b="1" cap="none"/>
            </a:lvl1pPr>
            <a:lvl2pPr marL="914400" lvl="1" indent="-228600" algn="l">
              <a:lnSpc>
                <a:spcPct val="130000"/>
              </a:lnSpc>
              <a:spcBef>
                <a:spcPts val="500"/>
              </a:spcBef>
              <a:spcAft>
                <a:spcPts val="0"/>
              </a:spcAft>
              <a:buClr>
                <a:schemeClr val="dk1"/>
              </a:buClr>
              <a:buSzPts val="2000"/>
              <a:buNone/>
              <a:defRPr sz="2000" b="1"/>
            </a:lvl2pPr>
            <a:lvl3pPr marL="1371600" lvl="2" indent="-228600" algn="l">
              <a:lnSpc>
                <a:spcPct val="130000"/>
              </a:lnSpc>
              <a:spcBef>
                <a:spcPts val="500"/>
              </a:spcBef>
              <a:spcAft>
                <a:spcPts val="0"/>
              </a:spcAft>
              <a:buClr>
                <a:schemeClr val="dk1"/>
              </a:buClr>
              <a:buSzPts val="1800"/>
              <a:buNone/>
              <a:defRPr sz="1800" b="1"/>
            </a:lvl3pPr>
            <a:lvl4pPr marL="1828800" lvl="3" indent="-228600" algn="l">
              <a:lnSpc>
                <a:spcPct val="130000"/>
              </a:lnSpc>
              <a:spcBef>
                <a:spcPts val="500"/>
              </a:spcBef>
              <a:spcAft>
                <a:spcPts val="0"/>
              </a:spcAft>
              <a:buClr>
                <a:schemeClr val="dk1"/>
              </a:buClr>
              <a:buSzPts val="1600"/>
              <a:buNone/>
              <a:defRPr sz="1600" b="1"/>
            </a:lvl4pPr>
            <a:lvl5pPr marL="2286000" lvl="4" indent="-228600" algn="l">
              <a:lnSpc>
                <a:spcPct val="13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40"/>
          <p:cNvSpPr txBox="1">
            <a:spLocks noGrp="1"/>
          </p:cNvSpPr>
          <p:nvPr>
            <p:ph type="body" idx="4"/>
          </p:nvPr>
        </p:nvSpPr>
        <p:spPr>
          <a:xfrm>
            <a:off x="6215482" y="2825791"/>
            <a:ext cx="4824913" cy="3363871"/>
          </a:xfrm>
          <a:prstGeom prst="rect">
            <a:avLst/>
          </a:prstGeom>
          <a:noFill/>
          <a:ln>
            <a:noFill/>
          </a:ln>
        </p:spPr>
        <p:txBody>
          <a:bodyPr spcFirstLastPara="1" wrap="square" lIns="91425" tIns="45700" rIns="91425" bIns="45700" anchor="t" anchorCtr="0">
            <a:normAutofit/>
          </a:bodyPr>
          <a:lstStyle>
            <a:lvl1pPr marL="457200" lvl="0" indent="-342900" algn="l">
              <a:lnSpc>
                <a:spcPct val="130000"/>
              </a:lnSpc>
              <a:spcBef>
                <a:spcPts val="1000"/>
              </a:spcBef>
              <a:spcAft>
                <a:spcPts val="0"/>
              </a:spcAft>
              <a:buClr>
                <a:schemeClr val="dk1"/>
              </a:buClr>
              <a:buSzPts val="1800"/>
              <a:buChar char="-"/>
              <a:defRPr/>
            </a:lvl1pPr>
            <a:lvl2pPr marL="914400" lvl="1" indent="-342900" algn="l">
              <a:lnSpc>
                <a:spcPct val="130000"/>
              </a:lnSpc>
              <a:spcBef>
                <a:spcPts val="500"/>
              </a:spcBef>
              <a:spcAft>
                <a:spcPts val="0"/>
              </a:spcAft>
              <a:buClr>
                <a:schemeClr val="dk1"/>
              </a:buClr>
              <a:buSzPts val="1800"/>
              <a:buChar char="-"/>
              <a:defRPr/>
            </a:lvl2pPr>
            <a:lvl3pPr marL="1371600" lvl="2" indent="-342900" algn="l">
              <a:lnSpc>
                <a:spcPct val="130000"/>
              </a:lnSpc>
              <a:spcBef>
                <a:spcPts val="500"/>
              </a:spcBef>
              <a:spcAft>
                <a:spcPts val="0"/>
              </a:spcAft>
              <a:buClr>
                <a:schemeClr val="dk1"/>
              </a:buClr>
              <a:buSzPts val="1800"/>
              <a:buChar char="-"/>
              <a:defRPr/>
            </a:lvl3pPr>
            <a:lvl4pPr marL="1828800" lvl="3" indent="-342900" algn="l">
              <a:lnSpc>
                <a:spcPct val="130000"/>
              </a:lnSpc>
              <a:spcBef>
                <a:spcPts val="500"/>
              </a:spcBef>
              <a:spcAft>
                <a:spcPts val="0"/>
              </a:spcAft>
              <a:buClr>
                <a:schemeClr val="dk1"/>
              </a:buClr>
              <a:buSzPts val="1800"/>
              <a:buChar char="-"/>
              <a:defRPr/>
            </a:lvl4pPr>
            <a:lvl5pPr marL="2286000" lvl="4" indent="-342900" algn="l">
              <a:lnSpc>
                <a:spcPct val="13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40"/>
          <p:cNvSpPr txBox="1">
            <a:spLocks noGrp="1"/>
          </p:cNvSpPr>
          <p:nvPr>
            <p:ph type="dt" idx="10"/>
          </p:nvPr>
        </p:nvSpPr>
        <p:spPr>
          <a:xfrm>
            <a:off x="7315200" y="6389688"/>
            <a:ext cx="36953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0"/>
          <p:cNvSpPr txBox="1">
            <a:spLocks noGrp="1"/>
          </p:cNvSpPr>
          <p:nvPr>
            <p:ph type="ftr" idx="11"/>
          </p:nvPr>
        </p:nvSpPr>
        <p:spPr>
          <a:xfrm>
            <a:off x="1090940" y="6389688"/>
            <a:ext cx="44335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0"/>
          <p:cNvSpPr txBox="1">
            <a:spLocks noGrp="1"/>
          </p:cNvSpPr>
          <p:nvPr>
            <p:ph type="sldNum" idx="12"/>
          </p:nvPr>
        </p:nvSpPr>
        <p:spPr>
          <a:xfrm>
            <a:off x="10983190" y="6389688"/>
            <a:ext cx="94029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41"/>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chemeClr val="dk1"/>
              </a:buClr>
              <a:buSzPts val="4400"/>
              <a:buFont typeface="Arial"/>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41"/>
          <p:cNvSpPr txBox="1">
            <a:spLocks noGrp="1"/>
          </p:cNvSpPr>
          <p:nvPr>
            <p:ph type="dt" idx="10"/>
          </p:nvPr>
        </p:nvSpPr>
        <p:spPr>
          <a:xfrm>
            <a:off x="7315200" y="6389688"/>
            <a:ext cx="36953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1"/>
          <p:cNvSpPr txBox="1">
            <a:spLocks noGrp="1"/>
          </p:cNvSpPr>
          <p:nvPr>
            <p:ph type="ftr" idx="11"/>
          </p:nvPr>
        </p:nvSpPr>
        <p:spPr>
          <a:xfrm>
            <a:off x="1090940" y="6389688"/>
            <a:ext cx="44335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1"/>
          <p:cNvSpPr txBox="1">
            <a:spLocks noGrp="1"/>
          </p:cNvSpPr>
          <p:nvPr>
            <p:ph type="sldNum" idx="12"/>
          </p:nvPr>
        </p:nvSpPr>
        <p:spPr>
          <a:xfrm>
            <a:off x="10983190" y="6389688"/>
            <a:ext cx="94029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42"/>
          <p:cNvSpPr txBox="1">
            <a:spLocks noGrp="1"/>
          </p:cNvSpPr>
          <p:nvPr>
            <p:ph type="dt" idx="10"/>
          </p:nvPr>
        </p:nvSpPr>
        <p:spPr>
          <a:xfrm>
            <a:off x="7315200" y="6389688"/>
            <a:ext cx="36953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2"/>
          <p:cNvSpPr txBox="1">
            <a:spLocks noGrp="1"/>
          </p:cNvSpPr>
          <p:nvPr>
            <p:ph type="ftr" idx="11"/>
          </p:nvPr>
        </p:nvSpPr>
        <p:spPr>
          <a:xfrm>
            <a:off x="1090940" y="6389688"/>
            <a:ext cx="44335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2"/>
          <p:cNvSpPr txBox="1">
            <a:spLocks noGrp="1"/>
          </p:cNvSpPr>
          <p:nvPr>
            <p:ph type="sldNum" idx="12"/>
          </p:nvPr>
        </p:nvSpPr>
        <p:spPr>
          <a:xfrm>
            <a:off x="10983190" y="6389688"/>
            <a:ext cx="94029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43"/>
          <p:cNvSpPr txBox="1">
            <a:spLocks noGrp="1"/>
          </p:cNvSpPr>
          <p:nvPr>
            <p:ph type="title"/>
          </p:nvPr>
        </p:nvSpPr>
        <p:spPr>
          <a:xfrm>
            <a:off x="1090940" y="1094448"/>
            <a:ext cx="3785860" cy="1554362"/>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chemeClr val="dk1"/>
              </a:buClr>
              <a:buSzPts val="2800"/>
              <a:buFont typeface="Arial"/>
              <a:buNone/>
              <a:defRPr sz="2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43"/>
          <p:cNvSpPr txBox="1">
            <a:spLocks noGrp="1"/>
          </p:cNvSpPr>
          <p:nvPr>
            <p:ph type="body" idx="1"/>
          </p:nvPr>
        </p:nvSpPr>
        <p:spPr>
          <a:xfrm>
            <a:off x="5524500" y="922689"/>
            <a:ext cx="5486002"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30000"/>
              </a:lnSpc>
              <a:spcBef>
                <a:spcPts val="1000"/>
              </a:spcBef>
              <a:spcAft>
                <a:spcPts val="0"/>
              </a:spcAft>
              <a:buClr>
                <a:schemeClr val="dk1"/>
              </a:buClr>
              <a:buSzPts val="3200"/>
              <a:buChar char="-"/>
              <a:defRPr sz="3200"/>
            </a:lvl1pPr>
            <a:lvl2pPr marL="914400" lvl="1" indent="-406400" algn="l">
              <a:lnSpc>
                <a:spcPct val="130000"/>
              </a:lnSpc>
              <a:spcBef>
                <a:spcPts val="500"/>
              </a:spcBef>
              <a:spcAft>
                <a:spcPts val="0"/>
              </a:spcAft>
              <a:buClr>
                <a:schemeClr val="dk1"/>
              </a:buClr>
              <a:buSzPts val="2800"/>
              <a:buChar char="-"/>
              <a:defRPr sz="2800"/>
            </a:lvl2pPr>
            <a:lvl3pPr marL="1371600" lvl="2" indent="-381000" algn="l">
              <a:lnSpc>
                <a:spcPct val="130000"/>
              </a:lnSpc>
              <a:spcBef>
                <a:spcPts val="500"/>
              </a:spcBef>
              <a:spcAft>
                <a:spcPts val="0"/>
              </a:spcAft>
              <a:buClr>
                <a:schemeClr val="dk1"/>
              </a:buClr>
              <a:buSzPts val="2400"/>
              <a:buChar char="-"/>
              <a:defRPr sz="2400"/>
            </a:lvl3pPr>
            <a:lvl4pPr marL="1828800" lvl="3" indent="-355600" algn="l">
              <a:lnSpc>
                <a:spcPct val="130000"/>
              </a:lnSpc>
              <a:spcBef>
                <a:spcPts val="500"/>
              </a:spcBef>
              <a:spcAft>
                <a:spcPts val="0"/>
              </a:spcAft>
              <a:buClr>
                <a:schemeClr val="dk1"/>
              </a:buClr>
              <a:buSzPts val="2000"/>
              <a:buChar char="-"/>
              <a:defRPr sz="2000"/>
            </a:lvl4pPr>
            <a:lvl5pPr marL="2286000" lvl="4" indent="-355600" algn="l">
              <a:lnSpc>
                <a:spcPct val="13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43"/>
          <p:cNvSpPr txBox="1">
            <a:spLocks noGrp="1"/>
          </p:cNvSpPr>
          <p:nvPr>
            <p:ph type="body" idx="2"/>
          </p:nvPr>
        </p:nvSpPr>
        <p:spPr>
          <a:xfrm>
            <a:off x="1090940" y="2701254"/>
            <a:ext cx="3785860" cy="3167733"/>
          </a:xfrm>
          <a:prstGeom prst="rect">
            <a:avLst/>
          </a:prstGeom>
          <a:noFill/>
          <a:ln>
            <a:noFill/>
          </a:ln>
        </p:spPr>
        <p:txBody>
          <a:bodyPr spcFirstLastPara="1" wrap="square" lIns="91425" tIns="45700" rIns="91425" bIns="45700" anchor="t" anchorCtr="0">
            <a:normAutofit/>
          </a:bodyPr>
          <a:lstStyle>
            <a:lvl1pPr marL="457200" lvl="0" indent="-228600" algn="l">
              <a:lnSpc>
                <a:spcPct val="130000"/>
              </a:lnSpc>
              <a:spcBef>
                <a:spcPts val="1000"/>
              </a:spcBef>
              <a:spcAft>
                <a:spcPts val="0"/>
              </a:spcAft>
              <a:buClr>
                <a:schemeClr val="dk1"/>
              </a:buClr>
              <a:buSzPts val="1600"/>
              <a:buNone/>
              <a:defRPr sz="1600"/>
            </a:lvl1pPr>
            <a:lvl2pPr marL="914400" lvl="1" indent="-228600" algn="l">
              <a:lnSpc>
                <a:spcPct val="130000"/>
              </a:lnSpc>
              <a:spcBef>
                <a:spcPts val="500"/>
              </a:spcBef>
              <a:spcAft>
                <a:spcPts val="0"/>
              </a:spcAft>
              <a:buClr>
                <a:schemeClr val="dk1"/>
              </a:buClr>
              <a:buSzPts val="1400"/>
              <a:buNone/>
              <a:defRPr sz="1400"/>
            </a:lvl2pPr>
            <a:lvl3pPr marL="1371600" lvl="2" indent="-228600" algn="l">
              <a:lnSpc>
                <a:spcPct val="130000"/>
              </a:lnSpc>
              <a:spcBef>
                <a:spcPts val="500"/>
              </a:spcBef>
              <a:spcAft>
                <a:spcPts val="0"/>
              </a:spcAft>
              <a:buClr>
                <a:schemeClr val="dk1"/>
              </a:buClr>
              <a:buSzPts val="1200"/>
              <a:buNone/>
              <a:defRPr sz="1200"/>
            </a:lvl3pPr>
            <a:lvl4pPr marL="1828800" lvl="3" indent="-228600" algn="l">
              <a:lnSpc>
                <a:spcPct val="130000"/>
              </a:lnSpc>
              <a:spcBef>
                <a:spcPts val="500"/>
              </a:spcBef>
              <a:spcAft>
                <a:spcPts val="0"/>
              </a:spcAft>
              <a:buClr>
                <a:schemeClr val="dk1"/>
              </a:buClr>
              <a:buSzPts val="1000"/>
              <a:buNone/>
              <a:defRPr sz="1000"/>
            </a:lvl4pPr>
            <a:lvl5pPr marL="2286000" lvl="4" indent="-228600" algn="l">
              <a:lnSpc>
                <a:spcPct val="13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43"/>
          <p:cNvSpPr txBox="1">
            <a:spLocks noGrp="1"/>
          </p:cNvSpPr>
          <p:nvPr>
            <p:ph type="dt" idx="10"/>
          </p:nvPr>
        </p:nvSpPr>
        <p:spPr>
          <a:xfrm>
            <a:off x="7315200" y="6389688"/>
            <a:ext cx="36953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3"/>
          <p:cNvSpPr txBox="1">
            <a:spLocks noGrp="1"/>
          </p:cNvSpPr>
          <p:nvPr>
            <p:ph type="ftr" idx="11"/>
          </p:nvPr>
        </p:nvSpPr>
        <p:spPr>
          <a:xfrm>
            <a:off x="1090940" y="6389688"/>
            <a:ext cx="44335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3"/>
          <p:cNvSpPr txBox="1">
            <a:spLocks noGrp="1"/>
          </p:cNvSpPr>
          <p:nvPr>
            <p:ph type="sldNum" idx="12"/>
          </p:nvPr>
        </p:nvSpPr>
        <p:spPr>
          <a:xfrm>
            <a:off x="10983190" y="6389688"/>
            <a:ext cx="94029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44"/>
          <p:cNvSpPr txBox="1">
            <a:spLocks noGrp="1"/>
          </p:cNvSpPr>
          <p:nvPr>
            <p:ph type="title"/>
          </p:nvPr>
        </p:nvSpPr>
        <p:spPr>
          <a:xfrm>
            <a:off x="1090940" y="1097280"/>
            <a:ext cx="3785860" cy="1559740"/>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chemeClr val="dk1"/>
              </a:buClr>
              <a:buSzPts val="2800"/>
              <a:buFont typeface="Arial"/>
              <a:buNone/>
              <a:defRPr sz="2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44"/>
          <p:cNvSpPr>
            <a:spLocks noGrp="1"/>
          </p:cNvSpPr>
          <p:nvPr>
            <p:ph type="pic" idx="2"/>
          </p:nvPr>
        </p:nvSpPr>
        <p:spPr>
          <a:xfrm>
            <a:off x="5524500" y="1143000"/>
            <a:ext cx="5486400" cy="4572000"/>
          </a:xfrm>
          <a:prstGeom prst="rect">
            <a:avLst/>
          </a:prstGeom>
          <a:noFill/>
          <a:ln>
            <a:noFill/>
          </a:ln>
        </p:spPr>
      </p:sp>
      <p:sp>
        <p:nvSpPr>
          <p:cNvPr id="69" name="Google Shape;69;p44"/>
          <p:cNvSpPr txBox="1">
            <a:spLocks noGrp="1"/>
          </p:cNvSpPr>
          <p:nvPr>
            <p:ph type="body" idx="1"/>
          </p:nvPr>
        </p:nvSpPr>
        <p:spPr>
          <a:xfrm>
            <a:off x="1090940" y="2697480"/>
            <a:ext cx="3785860" cy="3093420"/>
          </a:xfrm>
          <a:prstGeom prst="rect">
            <a:avLst/>
          </a:prstGeom>
          <a:noFill/>
          <a:ln>
            <a:noFill/>
          </a:ln>
        </p:spPr>
        <p:txBody>
          <a:bodyPr spcFirstLastPara="1" wrap="square" lIns="91425" tIns="45700" rIns="91425" bIns="45700" anchor="t" anchorCtr="0">
            <a:normAutofit/>
          </a:bodyPr>
          <a:lstStyle>
            <a:lvl1pPr marL="457200" lvl="0" indent="-228600" algn="l">
              <a:lnSpc>
                <a:spcPct val="130000"/>
              </a:lnSpc>
              <a:spcBef>
                <a:spcPts val="1000"/>
              </a:spcBef>
              <a:spcAft>
                <a:spcPts val="0"/>
              </a:spcAft>
              <a:buClr>
                <a:schemeClr val="dk1"/>
              </a:buClr>
              <a:buSzPts val="1600"/>
              <a:buNone/>
              <a:defRPr sz="1600"/>
            </a:lvl1pPr>
            <a:lvl2pPr marL="914400" lvl="1" indent="-228600" algn="l">
              <a:lnSpc>
                <a:spcPct val="130000"/>
              </a:lnSpc>
              <a:spcBef>
                <a:spcPts val="500"/>
              </a:spcBef>
              <a:spcAft>
                <a:spcPts val="0"/>
              </a:spcAft>
              <a:buClr>
                <a:schemeClr val="dk1"/>
              </a:buClr>
              <a:buSzPts val="1400"/>
              <a:buNone/>
              <a:defRPr sz="1400"/>
            </a:lvl2pPr>
            <a:lvl3pPr marL="1371600" lvl="2" indent="-228600" algn="l">
              <a:lnSpc>
                <a:spcPct val="130000"/>
              </a:lnSpc>
              <a:spcBef>
                <a:spcPts val="500"/>
              </a:spcBef>
              <a:spcAft>
                <a:spcPts val="0"/>
              </a:spcAft>
              <a:buClr>
                <a:schemeClr val="dk1"/>
              </a:buClr>
              <a:buSzPts val="1200"/>
              <a:buNone/>
              <a:defRPr sz="1200"/>
            </a:lvl3pPr>
            <a:lvl4pPr marL="1828800" lvl="3" indent="-228600" algn="l">
              <a:lnSpc>
                <a:spcPct val="130000"/>
              </a:lnSpc>
              <a:spcBef>
                <a:spcPts val="500"/>
              </a:spcBef>
              <a:spcAft>
                <a:spcPts val="0"/>
              </a:spcAft>
              <a:buClr>
                <a:schemeClr val="dk1"/>
              </a:buClr>
              <a:buSzPts val="1000"/>
              <a:buNone/>
              <a:defRPr sz="1000"/>
            </a:lvl4pPr>
            <a:lvl5pPr marL="2286000" lvl="4" indent="-228600" algn="l">
              <a:lnSpc>
                <a:spcPct val="13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44"/>
          <p:cNvSpPr txBox="1">
            <a:spLocks noGrp="1"/>
          </p:cNvSpPr>
          <p:nvPr>
            <p:ph type="dt" idx="10"/>
          </p:nvPr>
        </p:nvSpPr>
        <p:spPr>
          <a:xfrm>
            <a:off x="7315200" y="6389688"/>
            <a:ext cx="36953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4"/>
          <p:cNvSpPr txBox="1">
            <a:spLocks noGrp="1"/>
          </p:cNvSpPr>
          <p:nvPr>
            <p:ph type="ftr" idx="11"/>
          </p:nvPr>
        </p:nvSpPr>
        <p:spPr>
          <a:xfrm>
            <a:off x="1090940" y="6389688"/>
            <a:ext cx="44335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4"/>
          <p:cNvSpPr txBox="1">
            <a:spLocks noGrp="1"/>
          </p:cNvSpPr>
          <p:nvPr>
            <p:ph type="sldNum" idx="12"/>
          </p:nvPr>
        </p:nvSpPr>
        <p:spPr>
          <a:xfrm>
            <a:off x="10983190" y="6389688"/>
            <a:ext cx="94029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45"/>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45"/>
          <p:cNvSpPr txBox="1">
            <a:spLocks noGrp="1"/>
          </p:cNvSpPr>
          <p:nvPr>
            <p:ph type="body" idx="1"/>
          </p:nvPr>
        </p:nvSpPr>
        <p:spPr>
          <a:xfrm rot="5400000">
            <a:off x="4130157" y="-594243"/>
            <a:ext cx="3838722" cy="9922764"/>
          </a:xfrm>
          <a:prstGeom prst="rect">
            <a:avLst/>
          </a:prstGeom>
          <a:noFill/>
          <a:ln>
            <a:noFill/>
          </a:ln>
        </p:spPr>
        <p:txBody>
          <a:bodyPr spcFirstLastPara="1" wrap="square" lIns="91425" tIns="45700" rIns="91425" bIns="45700" anchor="t" anchorCtr="0">
            <a:normAutofit/>
          </a:bodyPr>
          <a:lstStyle>
            <a:lvl1pPr marL="457200" lvl="0" indent="-342900" algn="l">
              <a:lnSpc>
                <a:spcPct val="130000"/>
              </a:lnSpc>
              <a:spcBef>
                <a:spcPts val="1000"/>
              </a:spcBef>
              <a:spcAft>
                <a:spcPts val="0"/>
              </a:spcAft>
              <a:buClr>
                <a:schemeClr val="dk1"/>
              </a:buClr>
              <a:buSzPts val="1800"/>
              <a:buChar char="-"/>
              <a:defRPr/>
            </a:lvl1pPr>
            <a:lvl2pPr marL="914400" lvl="1" indent="-342900" algn="l">
              <a:lnSpc>
                <a:spcPct val="130000"/>
              </a:lnSpc>
              <a:spcBef>
                <a:spcPts val="500"/>
              </a:spcBef>
              <a:spcAft>
                <a:spcPts val="0"/>
              </a:spcAft>
              <a:buClr>
                <a:schemeClr val="dk1"/>
              </a:buClr>
              <a:buSzPts val="1800"/>
              <a:buChar char="-"/>
              <a:defRPr/>
            </a:lvl2pPr>
            <a:lvl3pPr marL="1371600" lvl="2" indent="-342900" algn="l">
              <a:lnSpc>
                <a:spcPct val="130000"/>
              </a:lnSpc>
              <a:spcBef>
                <a:spcPts val="500"/>
              </a:spcBef>
              <a:spcAft>
                <a:spcPts val="0"/>
              </a:spcAft>
              <a:buClr>
                <a:schemeClr val="dk1"/>
              </a:buClr>
              <a:buSzPts val="1800"/>
              <a:buChar char="-"/>
              <a:defRPr/>
            </a:lvl3pPr>
            <a:lvl4pPr marL="1828800" lvl="3" indent="-342900" algn="l">
              <a:lnSpc>
                <a:spcPct val="130000"/>
              </a:lnSpc>
              <a:spcBef>
                <a:spcPts val="500"/>
              </a:spcBef>
              <a:spcAft>
                <a:spcPts val="0"/>
              </a:spcAft>
              <a:buClr>
                <a:schemeClr val="dk1"/>
              </a:buClr>
              <a:buSzPts val="1800"/>
              <a:buChar char="-"/>
              <a:defRPr/>
            </a:lvl4pPr>
            <a:lvl5pPr marL="2286000" lvl="4" indent="-342900" algn="l">
              <a:lnSpc>
                <a:spcPct val="13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5"/>
          <p:cNvSpPr txBox="1">
            <a:spLocks noGrp="1"/>
          </p:cNvSpPr>
          <p:nvPr>
            <p:ph type="dt" idx="10"/>
          </p:nvPr>
        </p:nvSpPr>
        <p:spPr>
          <a:xfrm>
            <a:off x="7315200" y="6389688"/>
            <a:ext cx="36953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5"/>
          <p:cNvSpPr txBox="1">
            <a:spLocks noGrp="1"/>
          </p:cNvSpPr>
          <p:nvPr>
            <p:ph type="ftr" idx="11"/>
          </p:nvPr>
        </p:nvSpPr>
        <p:spPr>
          <a:xfrm>
            <a:off x="1090940" y="6389688"/>
            <a:ext cx="44335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5"/>
          <p:cNvSpPr txBox="1">
            <a:spLocks noGrp="1"/>
          </p:cNvSpPr>
          <p:nvPr>
            <p:ph type="sldNum" idx="12"/>
          </p:nvPr>
        </p:nvSpPr>
        <p:spPr>
          <a:xfrm>
            <a:off x="10983190" y="6389688"/>
            <a:ext cx="94029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lvl1pPr marR="0" lvl="0" algn="l" rtl="0">
              <a:lnSpc>
                <a:spcPct val="85000"/>
              </a:lnSpc>
              <a:spcBef>
                <a:spcPts val="0"/>
              </a:spcBef>
              <a:spcAft>
                <a:spcPts val="0"/>
              </a:spcAft>
              <a:buClr>
                <a:schemeClr val="dk1"/>
              </a:buClr>
              <a:buSzPts val="4400"/>
              <a:buFont typeface="Arial"/>
              <a:buNone/>
              <a:defRPr sz="44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5"/>
          <p:cNvSpPr txBox="1">
            <a:spLocks noGrp="1"/>
          </p:cNvSpPr>
          <p:nvPr>
            <p:ph type="body" idx="1"/>
          </p:nvPr>
        </p:nvSpPr>
        <p:spPr>
          <a:xfrm>
            <a:off x="1088136" y="2447778"/>
            <a:ext cx="9922764" cy="383872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3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13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3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3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3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5"/>
          <p:cNvSpPr txBox="1">
            <a:spLocks noGrp="1"/>
          </p:cNvSpPr>
          <p:nvPr>
            <p:ph type="dt" idx="10"/>
          </p:nvPr>
        </p:nvSpPr>
        <p:spPr>
          <a:xfrm>
            <a:off x="7315200" y="6389688"/>
            <a:ext cx="369530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5"/>
          <p:cNvSpPr txBox="1">
            <a:spLocks noGrp="1"/>
          </p:cNvSpPr>
          <p:nvPr>
            <p:ph type="ftr" idx="11"/>
          </p:nvPr>
        </p:nvSpPr>
        <p:spPr>
          <a:xfrm>
            <a:off x="1090940" y="6389688"/>
            <a:ext cx="44335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5"/>
          <p:cNvSpPr txBox="1">
            <a:spLocks noGrp="1"/>
          </p:cNvSpPr>
          <p:nvPr>
            <p:ph type="sldNum" idx="12"/>
          </p:nvPr>
        </p:nvSpPr>
        <p:spPr>
          <a:xfrm>
            <a:off x="10983190" y="6389688"/>
            <a:ext cx="94029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0" marR="0" lvl="1" indent="0" algn="r" rtl="0">
              <a:spcBef>
                <a:spcPts val="0"/>
              </a:spcBef>
              <a:buNone/>
              <a:defRPr sz="900" b="0" i="0" u="none" strike="noStrike" cap="none">
                <a:solidFill>
                  <a:schemeClr val="dk1"/>
                </a:solidFill>
                <a:latin typeface="Arial"/>
                <a:ea typeface="Arial"/>
                <a:cs typeface="Arial"/>
                <a:sym typeface="Arial"/>
              </a:defRPr>
            </a:lvl2pPr>
            <a:lvl3pPr marL="0" marR="0" lvl="2" indent="0" algn="r" rtl="0">
              <a:spcBef>
                <a:spcPts val="0"/>
              </a:spcBef>
              <a:buNone/>
              <a:defRPr sz="900" b="0" i="0" u="none" strike="noStrike" cap="none">
                <a:solidFill>
                  <a:schemeClr val="dk1"/>
                </a:solidFill>
                <a:latin typeface="Arial"/>
                <a:ea typeface="Arial"/>
                <a:cs typeface="Arial"/>
                <a:sym typeface="Arial"/>
              </a:defRPr>
            </a:lvl3pPr>
            <a:lvl4pPr marL="0" marR="0" lvl="3" indent="0" algn="r" rtl="0">
              <a:spcBef>
                <a:spcPts val="0"/>
              </a:spcBef>
              <a:buNone/>
              <a:defRPr sz="900" b="0" i="0" u="none" strike="noStrike" cap="none">
                <a:solidFill>
                  <a:schemeClr val="dk1"/>
                </a:solidFill>
                <a:latin typeface="Arial"/>
                <a:ea typeface="Arial"/>
                <a:cs typeface="Arial"/>
                <a:sym typeface="Arial"/>
              </a:defRPr>
            </a:lvl4pPr>
            <a:lvl5pPr marL="0" marR="0" lvl="4" indent="0" algn="r" rtl="0">
              <a:spcBef>
                <a:spcPts val="0"/>
              </a:spcBef>
              <a:buNone/>
              <a:defRPr sz="900" b="0" i="0" u="none" strike="noStrike" cap="none">
                <a:solidFill>
                  <a:schemeClr val="dk1"/>
                </a:solidFill>
                <a:latin typeface="Arial"/>
                <a:ea typeface="Arial"/>
                <a:cs typeface="Arial"/>
                <a:sym typeface="Arial"/>
              </a:defRPr>
            </a:lvl5pPr>
            <a:lvl6pPr marL="0" marR="0" lvl="5" indent="0" algn="r" rtl="0">
              <a:spcBef>
                <a:spcPts val="0"/>
              </a:spcBef>
              <a:buNone/>
              <a:defRPr sz="900" b="0" i="0" u="none" strike="noStrike" cap="none">
                <a:solidFill>
                  <a:schemeClr val="dk1"/>
                </a:solidFill>
                <a:latin typeface="Arial"/>
                <a:ea typeface="Arial"/>
                <a:cs typeface="Arial"/>
                <a:sym typeface="Arial"/>
              </a:defRPr>
            </a:lvl6pPr>
            <a:lvl7pPr marL="0" marR="0" lvl="6" indent="0" algn="r" rtl="0">
              <a:spcBef>
                <a:spcPts val="0"/>
              </a:spcBef>
              <a:buNone/>
              <a:defRPr sz="900" b="0" i="0" u="none" strike="noStrike" cap="none">
                <a:solidFill>
                  <a:schemeClr val="dk1"/>
                </a:solidFill>
                <a:latin typeface="Arial"/>
                <a:ea typeface="Arial"/>
                <a:cs typeface="Arial"/>
                <a:sym typeface="Arial"/>
              </a:defRPr>
            </a:lvl7pPr>
            <a:lvl8pPr marL="0" marR="0" lvl="7" indent="0" algn="r" rtl="0">
              <a:spcBef>
                <a:spcPts val="0"/>
              </a:spcBef>
              <a:buNone/>
              <a:defRPr sz="900" b="0" i="0" u="none" strike="noStrike" cap="none">
                <a:solidFill>
                  <a:schemeClr val="dk1"/>
                </a:solidFill>
                <a:latin typeface="Arial"/>
                <a:ea typeface="Arial"/>
                <a:cs typeface="Arial"/>
                <a:sym typeface="Arial"/>
              </a:defRPr>
            </a:lvl8pPr>
            <a:lvl9pPr marL="0" marR="0" lvl="8" indent="0" algn="r" rtl="0">
              <a:spcBef>
                <a:spcPts val="0"/>
              </a:spcBef>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5"/>
          <p:cNvCxnSpPr/>
          <p:nvPr/>
        </p:nvCxnSpPr>
        <p:spPr>
          <a:xfrm>
            <a:off x="0" y="1185205"/>
            <a:ext cx="804195" cy="0"/>
          </a:xfrm>
          <a:prstGeom prst="straightConnector1">
            <a:avLst/>
          </a:prstGeom>
          <a:noFill/>
          <a:ln w="85725"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hyperlink" Target="https://pub.dev/packages/sqflite" TargetMode="External"/><Relationship Id="rId7" Type="http://schemas.openxmlformats.org/officeDocument/2006/relationships/hyperlink" Target="https://dart.dev/codelabs/async-await"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medium.com/flutter-community/futures-async-await-threading-in-flutter-baeeab1c1fe3" TargetMode="External"/><Relationship Id="rId5" Type="http://schemas.openxmlformats.org/officeDocument/2006/relationships/hyperlink" Target="https://medium.com/@muddaprince456/types-of-databases-bfdab96cfe3" TargetMode="External"/><Relationship Id="rId4" Type="http://schemas.openxmlformats.org/officeDocument/2006/relationships/hyperlink" Target="https://medium.com/flutter-community/using-sqlite-in-flutter-187c1a82e8b"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430F-5726-6325-0BDC-AACDBB4E681D}"/>
              </a:ext>
            </a:extLst>
          </p:cNvPr>
          <p:cNvSpPr>
            <a:spLocks noGrp="1"/>
          </p:cNvSpPr>
          <p:nvPr>
            <p:ph type="title"/>
          </p:nvPr>
        </p:nvSpPr>
        <p:spPr>
          <a:xfrm>
            <a:off x="1088136" y="1090245"/>
            <a:ext cx="9922764" cy="905703"/>
          </a:xfrm>
        </p:spPr>
        <p:txBody>
          <a:bodyPr/>
          <a:lstStyle/>
          <a:p>
            <a:r>
              <a:rPr lang="en-US" dirty="0"/>
              <a:t>Flutter Session it-Sharks</a:t>
            </a:r>
            <a:endParaRPr lang="ar-EG" dirty="0"/>
          </a:p>
        </p:txBody>
      </p:sp>
      <p:sp>
        <p:nvSpPr>
          <p:cNvPr id="3" name="Text Placeholder 2">
            <a:extLst>
              <a:ext uri="{FF2B5EF4-FFF2-40B4-BE49-F238E27FC236}">
                <a16:creationId xmlns:a16="http://schemas.microsoft.com/office/drawing/2014/main" id="{245F142A-663B-8593-3DF0-16EBE9702922}"/>
              </a:ext>
            </a:extLst>
          </p:cNvPr>
          <p:cNvSpPr>
            <a:spLocks noGrp="1"/>
          </p:cNvSpPr>
          <p:nvPr>
            <p:ph type="body" idx="1"/>
          </p:nvPr>
        </p:nvSpPr>
        <p:spPr>
          <a:xfrm>
            <a:off x="3950945" y="3429000"/>
            <a:ext cx="4290109" cy="836196"/>
          </a:xfrm>
        </p:spPr>
        <p:txBody>
          <a:bodyPr>
            <a:normAutofit fontScale="92500" lnSpcReduction="10000"/>
          </a:bodyPr>
          <a:lstStyle/>
          <a:p>
            <a:pPr marL="114300" indent="0" algn="ctr">
              <a:buNone/>
            </a:pPr>
            <a:r>
              <a:rPr lang="en-US" sz="3600" dirty="0"/>
              <a:t>Welcome Again !</a:t>
            </a:r>
            <a:endParaRPr lang="ar-EG" sz="3600" dirty="0"/>
          </a:p>
        </p:txBody>
      </p:sp>
    </p:spTree>
    <p:extLst>
      <p:ext uri="{BB962C8B-B14F-4D97-AF65-F5344CB8AC3E}">
        <p14:creationId xmlns:p14="http://schemas.microsoft.com/office/powerpoint/2010/main" val="200943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400"/>
              <a:buFont typeface="Arial"/>
              <a:buNone/>
            </a:pPr>
            <a:r>
              <a:rPr lang="en-US"/>
              <a:t>Future Object</a:t>
            </a:r>
            <a:endParaRPr/>
          </a:p>
        </p:txBody>
      </p:sp>
      <p:pic>
        <p:nvPicPr>
          <p:cNvPr id="171" name="Google Shape;171;p10"/>
          <p:cNvPicPr preferRelativeResize="0">
            <a:picLocks noGrp="1"/>
          </p:cNvPicPr>
          <p:nvPr>
            <p:ph type="body" idx="1"/>
          </p:nvPr>
        </p:nvPicPr>
        <p:blipFill rotWithShape="1">
          <a:blip r:embed="rId3">
            <a:alphaModFix/>
          </a:blip>
          <a:srcRect/>
          <a:stretch/>
        </p:blipFill>
        <p:spPr>
          <a:xfrm>
            <a:off x="776418" y="2163971"/>
            <a:ext cx="4958703" cy="3029714"/>
          </a:xfrm>
          <a:prstGeom prst="rect">
            <a:avLst/>
          </a:prstGeom>
          <a:noFill/>
          <a:ln>
            <a:noFill/>
          </a:ln>
        </p:spPr>
      </p:pic>
      <p:pic>
        <p:nvPicPr>
          <p:cNvPr id="172" name="Google Shape;172;p10"/>
          <p:cNvPicPr preferRelativeResize="0"/>
          <p:nvPr/>
        </p:nvPicPr>
        <p:blipFill rotWithShape="1">
          <a:blip r:embed="rId4">
            <a:alphaModFix/>
          </a:blip>
          <a:srcRect/>
          <a:stretch/>
        </p:blipFill>
        <p:spPr>
          <a:xfrm>
            <a:off x="6524234" y="2163971"/>
            <a:ext cx="4891348" cy="3029715"/>
          </a:xfrm>
          <a:prstGeom prst="rect">
            <a:avLst/>
          </a:prstGeom>
          <a:noFill/>
          <a:ln>
            <a:noFill/>
          </a:ln>
        </p:spPr>
      </p:pic>
      <p:sp>
        <p:nvSpPr>
          <p:cNvPr id="173" name="Google Shape;173;p10"/>
          <p:cNvSpPr txBox="1"/>
          <p:nvPr/>
        </p:nvSpPr>
        <p:spPr>
          <a:xfrm>
            <a:off x="776418" y="5411755"/>
            <a:ext cx="49587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Output : </a:t>
            </a:r>
            <a:r>
              <a:rPr lang="en-US" sz="1800">
                <a:solidFill>
                  <a:srgbClr val="00B050"/>
                </a:solidFill>
                <a:latin typeface="Arial"/>
                <a:ea typeface="Arial"/>
                <a:cs typeface="Arial"/>
                <a:sym typeface="Arial"/>
              </a:rPr>
              <a:t>MSP – Tech Club</a:t>
            </a:r>
            <a:endParaRPr sz="1800">
              <a:solidFill>
                <a:srgbClr val="00B050"/>
              </a:solidFill>
              <a:latin typeface="Arial"/>
              <a:ea typeface="Arial"/>
              <a:cs typeface="Arial"/>
              <a:sym typeface="Arial"/>
            </a:endParaRPr>
          </a:p>
        </p:txBody>
      </p:sp>
      <p:sp>
        <p:nvSpPr>
          <p:cNvPr id="174" name="Google Shape;174;p10"/>
          <p:cNvSpPr txBox="1"/>
          <p:nvPr/>
        </p:nvSpPr>
        <p:spPr>
          <a:xfrm>
            <a:off x="6524234" y="5398423"/>
            <a:ext cx="48913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Output : </a:t>
            </a:r>
            <a:r>
              <a:rPr lang="en-US" sz="1800">
                <a:solidFill>
                  <a:srgbClr val="00B050"/>
                </a:solidFill>
                <a:latin typeface="Arial"/>
                <a:ea typeface="Arial"/>
                <a:cs typeface="Arial"/>
                <a:sym typeface="Arial"/>
              </a:rPr>
              <a:t>Instance of ‘Future&lt;String&gt;’</a:t>
            </a:r>
            <a:endParaRPr sz="1800">
              <a:solidFill>
                <a:srgbClr val="00B05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cxnSp>
        <p:nvCxnSpPr>
          <p:cNvPr id="179" name="Google Shape;179;p11"/>
          <p:cNvCxnSpPr/>
          <p:nvPr/>
        </p:nvCxnSpPr>
        <p:spPr>
          <a:xfrm>
            <a:off x="0" y="118520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180" name="Google Shape;180;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p11"/>
          <p:cNvSpPr txBox="1">
            <a:spLocks noGrp="1"/>
          </p:cNvSpPr>
          <p:nvPr>
            <p:ph type="title"/>
          </p:nvPr>
        </p:nvSpPr>
        <p:spPr>
          <a:xfrm>
            <a:off x="1069646" y="1092848"/>
            <a:ext cx="9958753" cy="680144"/>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cap="none"/>
              <a:t>FUTURE OBJECT</a:t>
            </a:r>
            <a:endParaRPr/>
          </a:p>
        </p:txBody>
      </p:sp>
      <p:cxnSp>
        <p:nvCxnSpPr>
          <p:cNvPr id="182" name="Google Shape;182;p11"/>
          <p:cNvCxnSpPr/>
          <p:nvPr/>
        </p:nvCxnSpPr>
        <p:spPr>
          <a:xfrm>
            <a:off x="-6626" y="1185999"/>
            <a:ext cx="804195" cy="0"/>
          </a:xfrm>
          <a:prstGeom prst="straightConnector1">
            <a:avLst/>
          </a:prstGeom>
          <a:noFill/>
          <a:ln w="85725" cap="flat" cmpd="sng">
            <a:solidFill>
              <a:schemeClr val="dk1"/>
            </a:solidFill>
            <a:prstDash val="solid"/>
            <a:miter lim="800000"/>
            <a:headEnd type="none" w="sm" len="sm"/>
            <a:tailEnd type="none" w="sm" len="sm"/>
          </a:ln>
        </p:spPr>
      </p:cxnSp>
      <p:pic>
        <p:nvPicPr>
          <p:cNvPr id="183" name="Google Shape;183;p11"/>
          <p:cNvPicPr preferRelativeResize="0">
            <a:picLocks noGrp="1"/>
          </p:cNvPicPr>
          <p:nvPr>
            <p:ph type="body" idx="1"/>
          </p:nvPr>
        </p:nvPicPr>
        <p:blipFill rotWithShape="1">
          <a:blip r:embed="rId3">
            <a:alphaModFix/>
          </a:blip>
          <a:srcRect r="2687" b="-1"/>
          <a:stretch/>
        </p:blipFill>
        <p:spPr>
          <a:xfrm>
            <a:off x="-1" y="2846575"/>
            <a:ext cx="12198627" cy="401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400"/>
              <a:buFont typeface="Arial"/>
              <a:buNone/>
            </a:pPr>
            <a:r>
              <a:rPr lang="en-US"/>
              <a:t>Future Object</a:t>
            </a:r>
            <a:endParaRPr/>
          </a:p>
        </p:txBody>
      </p:sp>
      <p:sp>
        <p:nvSpPr>
          <p:cNvPr id="189" name="Google Shape;189;p12"/>
          <p:cNvSpPr txBox="1">
            <a:spLocks noGrp="1"/>
          </p:cNvSpPr>
          <p:nvPr>
            <p:ph type="body" idx="1"/>
          </p:nvPr>
        </p:nvSpPr>
        <p:spPr>
          <a:xfrm>
            <a:off x="1088136" y="2447778"/>
            <a:ext cx="9922764" cy="3838722"/>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Wait until the function return the string</a:t>
            </a:r>
            <a:endParaRPr/>
          </a:p>
          <a:p>
            <a:pPr marL="228600" lvl="0" indent="-228600" algn="l" rtl="0">
              <a:lnSpc>
                <a:spcPct val="130000"/>
              </a:lnSpc>
              <a:spcBef>
                <a:spcPts val="1000"/>
              </a:spcBef>
              <a:spcAft>
                <a:spcPts val="0"/>
              </a:spcAft>
              <a:buClr>
                <a:schemeClr val="dk1"/>
              </a:buClr>
              <a:buSzPts val="1800"/>
              <a:buChar char="-"/>
            </a:pPr>
            <a:r>
              <a:rPr lang="en-US"/>
              <a:t>Use </a:t>
            </a:r>
            <a:r>
              <a:rPr lang="en-US">
                <a:solidFill>
                  <a:srgbClr val="00B050"/>
                </a:solidFill>
              </a:rPr>
              <a:t>Await</a:t>
            </a:r>
            <a:r>
              <a:rPr lang="en-US"/>
              <a:t> Keyword </a:t>
            </a:r>
            <a:endParaRPr/>
          </a:p>
        </p:txBody>
      </p:sp>
      <p:pic>
        <p:nvPicPr>
          <p:cNvPr id="190" name="Google Shape;190;p12"/>
          <p:cNvPicPr preferRelativeResize="0"/>
          <p:nvPr/>
        </p:nvPicPr>
        <p:blipFill rotWithShape="1">
          <a:blip r:embed="rId3">
            <a:alphaModFix/>
          </a:blip>
          <a:srcRect/>
          <a:stretch/>
        </p:blipFill>
        <p:spPr>
          <a:xfrm>
            <a:off x="5286097" y="2905999"/>
            <a:ext cx="5505728" cy="33079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6" name="Google Shape;196;p13"/>
          <p:cNvSpPr txBox="1">
            <a:spLocks noGrp="1"/>
          </p:cNvSpPr>
          <p:nvPr>
            <p:ph type="title"/>
          </p:nvPr>
        </p:nvSpPr>
        <p:spPr>
          <a:xfrm>
            <a:off x="1091204" y="1091868"/>
            <a:ext cx="3785596" cy="204216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a:t>Databases</a:t>
            </a:r>
            <a:endParaRPr sz="4000"/>
          </a:p>
        </p:txBody>
      </p:sp>
      <p:cxnSp>
        <p:nvCxnSpPr>
          <p:cNvPr id="197" name="Google Shape;197;p13"/>
          <p:cNvCxnSpPr/>
          <p:nvPr/>
        </p:nvCxnSpPr>
        <p:spPr>
          <a:xfrm>
            <a:off x="0" y="1186344"/>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198" name="Google Shape;198;p13"/>
          <p:cNvSpPr txBox="1">
            <a:spLocks noGrp="1"/>
          </p:cNvSpPr>
          <p:nvPr>
            <p:ph type="body" idx="1"/>
          </p:nvPr>
        </p:nvSpPr>
        <p:spPr>
          <a:xfrm>
            <a:off x="1097280" y="3204755"/>
            <a:ext cx="3675826" cy="2957506"/>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b="0" i="0">
                <a:latin typeface="Source Serif Pro"/>
                <a:ea typeface="Source Serif Pro"/>
                <a:cs typeface="Source Serif Pro"/>
                <a:sym typeface="Source Serif Pro"/>
              </a:rPr>
              <a:t>Hierarchical databases.</a:t>
            </a:r>
            <a:endParaRPr/>
          </a:p>
          <a:p>
            <a:pPr marL="228600" lvl="0" indent="-228600" algn="l" rtl="0">
              <a:lnSpc>
                <a:spcPct val="130000"/>
              </a:lnSpc>
              <a:spcBef>
                <a:spcPts val="1000"/>
              </a:spcBef>
              <a:spcAft>
                <a:spcPts val="0"/>
              </a:spcAft>
              <a:buClr>
                <a:schemeClr val="dk1"/>
              </a:buClr>
              <a:buSzPts val="1800"/>
              <a:buChar char="-"/>
            </a:pPr>
            <a:r>
              <a:rPr lang="en-US" b="0" i="0">
                <a:latin typeface="Source Serif Pro"/>
                <a:ea typeface="Source Serif Pro"/>
                <a:cs typeface="Source Serif Pro"/>
                <a:sym typeface="Source Serif Pro"/>
              </a:rPr>
              <a:t>Network databases.</a:t>
            </a:r>
            <a:endParaRPr/>
          </a:p>
          <a:p>
            <a:pPr marL="228600" lvl="0" indent="-228600" algn="l" rtl="0">
              <a:lnSpc>
                <a:spcPct val="130000"/>
              </a:lnSpc>
              <a:spcBef>
                <a:spcPts val="1000"/>
              </a:spcBef>
              <a:spcAft>
                <a:spcPts val="0"/>
              </a:spcAft>
              <a:buClr>
                <a:schemeClr val="dk1"/>
              </a:buClr>
              <a:buSzPts val="1800"/>
              <a:buChar char="-"/>
            </a:pPr>
            <a:r>
              <a:rPr lang="en-US" b="0" i="0">
                <a:latin typeface="Source Serif Pro"/>
                <a:ea typeface="Source Serif Pro"/>
                <a:cs typeface="Source Serif Pro"/>
                <a:sym typeface="Source Serif Pro"/>
              </a:rPr>
              <a:t>Relational databases.</a:t>
            </a:r>
            <a:endParaRPr/>
          </a:p>
          <a:p>
            <a:pPr marL="228600" lvl="0" indent="-228600" algn="l" rtl="0">
              <a:lnSpc>
                <a:spcPct val="130000"/>
              </a:lnSpc>
              <a:spcBef>
                <a:spcPts val="1000"/>
              </a:spcBef>
              <a:spcAft>
                <a:spcPts val="0"/>
              </a:spcAft>
              <a:buClr>
                <a:schemeClr val="dk1"/>
              </a:buClr>
              <a:buSzPts val="1800"/>
              <a:buChar char="-"/>
            </a:pPr>
            <a:r>
              <a:rPr lang="en-US" b="0" i="0">
                <a:latin typeface="Source Serif Pro"/>
                <a:ea typeface="Source Serif Pro"/>
                <a:cs typeface="Source Serif Pro"/>
                <a:sym typeface="Source Serif Pro"/>
              </a:rPr>
              <a:t>Object-oriented databases.</a:t>
            </a:r>
            <a:endParaRPr/>
          </a:p>
        </p:txBody>
      </p:sp>
      <p:pic>
        <p:nvPicPr>
          <p:cNvPr id="199" name="Google Shape;199;p13" descr="Top view of cubes connected with black lines"/>
          <p:cNvPicPr preferRelativeResize="0"/>
          <p:nvPr/>
        </p:nvPicPr>
        <p:blipFill rotWithShape="1">
          <a:blip r:embed="rId3">
            <a:alphaModFix/>
          </a:blip>
          <a:srcRect l="18503" r="8581"/>
          <a:stretch/>
        </p:blipFill>
        <p:spPr>
          <a:xfrm>
            <a:off x="5524500" y="10"/>
            <a:ext cx="6667501" cy="68579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400"/>
              <a:buFont typeface="Arial"/>
              <a:buNone/>
            </a:pPr>
            <a:r>
              <a:rPr lang="en-US"/>
              <a:t>Rational Databases</a:t>
            </a:r>
            <a:endParaRPr/>
          </a:p>
        </p:txBody>
      </p:sp>
      <p:sp>
        <p:nvSpPr>
          <p:cNvPr id="205" name="Google Shape;205;p14"/>
          <p:cNvSpPr txBox="1">
            <a:spLocks noGrp="1"/>
          </p:cNvSpPr>
          <p:nvPr>
            <p:ph type="body" idx="1"/>
          </p:nvPr>
        </p:nvSpPr>
        <p:spPr>
          <a:xfrm>
            <a:off x="1088136" y="2447778"/>
            <a:ext cx="9922764" cy="3838722"/>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rgbClr val="292929"/>
              </a:buClr>
              <a:buSzPts val="1800"/>
              <a:buChar char="-"/>
            </a:pPr>
            <a:r>
              <a:rPr lang="en-US" b="0" i="0">
                <a:solidFill>
                  <a:srgbClr val="292929"/>
                </a:solidFill>
                <a:latin typeface="Source Serif Pro"/>
                <a:ea typeface="Source Serif Pro"/>
                <a:cs typeface="Source Serif Pro"/>
                <a:sym typeface="Source Serif Pro"/>
              </a:rPr>
              <a:t>In the relational model, three key terms are heavily used such as relations, attributes, and domains. A relation nothing but is a table with rows and columns. The named columns of the relation are called attributes, and finally, the domain is nothing but the set of values the attributes can take. The following figure gives us an overview of a rational database model.</a:t>
            </a:r>
            <a:endParaRPr/>
          </a:p>
        </p:txBody>
      </p:sp>
      <p:pic>
        <p:nvPicPr>
          <p:cNvPr id="206" name="Google Shape;206;p14" descr="Diagram&#10;&#10;Description automatically generated"/>
          <p:cNvPicPr preferRelativeResize="0"/>
          <p:nvPr/>
        </p:nvPicPr>
        <p:blipFill rotWithShape="1">
          <a:blip r:embed="rId3">
            <a:alphaModFix/>
          </a:blip>
          <a:srcRect/>
          <a:stretch/>
        </p:blipFill>
        <p:spPr>
          <a:xfrm>
            <a:off x="7712152" y="3631703"/>
            <a:ext cx="4032173" cy="28833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5"/>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400"/>
              <a:buFont typeface="Arial"/>
              <a:buNone/>
            </a:pPr>
            <a:r>
              <a:rPr lang="en-US"/>
              <a:t>Rational Databases</a:t>
            </a:r>
            <a:endParaRPr/>
          </a:p>
        </p:txBody>
      </p:sp>
      <p:sp>
        <p:nvSpPr>
          <p:cNvPr id="212" name="Google Shape;212;p15"/>
          <p:cNvSpPr txBox="1">
            <a:spLocks noGrp="1"/>
          </p:cNvSpPr>
          <p:nvPr>
            <p:ph type="body" idx="1"/>
          </p:nvPr>
        </p:nvSpPr>
        <p:spPr>
          <a:xfrm>
            <a:off x="1088136" y="2447778"/>
            <a:ext cx="9922764" cy="3838722"/>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rgbClr val="292929"/>
              </a:buClr>
              <a:buSzPts val="1800"/>
              <a:buChar char="-"/>
            </a:pPr>
            <a:r>
              <a:rPr lang="en-US" b="0" i="0">
                <a:solidFill>
                  <a:srgbClr val="292929"/>
                </a:solidFill>
                <a:latin typeface="Source Serif Pro"/>
                <a:ea typeface="Source Serif Pro"/>
                <a:cs typeface="Source Serif Pro"/>
                <a:sym typeface="Source Serif Pro"/>
              </a:rPr>
              <a:t>Tuple: Each row in a table is known as a tuple.</a:t>
            </a:r>
            <a:endParaRPr/>
          </a:p>
          <a:p>
            <a:pPr marL="228600" lvl="0" indent="-228600" algn="l" rtl="0">
              <a:lnSpc>
                <a:spcPct val="130000"/>
              </a:lnSpc>
              <a:spcBef>
                <a:spcPts val="1000"/>
              </a:spcBef>
              <a:spcAft>
                <a:spcPts val="0"/>
              </a:spcAft>
              <a:buClr>
                <a:srgbClr val="292929"/>
              </a:buClr>
              <a:buSzPts val="1800"/>
              <a:buChar char="-"/>
            </a:pPr>
            <a:r>
              <a:rPr lang="en-US" b="0" i="0">
                <a:solidFill>
                  <a:srgbClr val="292929"/>
                </a:solidFill>
                <a:latin typeface="Source Serif Pro"/>
                <a:ea typeface="Source Serif Pro"/>
                <a:cs typeface="Source Serif Pro"/>
                <a:sym typeface="Source Serif Pro"/>
              </a:rPr>
              <a:t>The cardinality of a relation: The number of tuples in a relation determines its cardinality. In this case, the relation has a cardinality of 4.</a:t>
            </a:r>
            <a:endParaRPr/>
          </a:p>
          <a:p>
            <a:pPr marL="228600" lvl="0" indent="-228600" algn="l" rtl="0">
              <a:lnSpc>
                <a:spcPct val="130000"/>
              </a:lnSpc>
              <a:spcBef>
                <a:spcPts val="1000"/>
              </a:spcBef>
              <a:spcAft>
                <a:spcPts val="0"/>
              </a:spcAft>
              <a:buClr>
                <a:srgbClr val="292929"/>
              </a:buClr>
              <a:buSzPts val="1800"/>
              <a:buChar char="-"/>
            </a:pPr>
            <a:r>
              <a:rPr lang="en-US" b="0" i="0">
                <a:solidFill>
                  <a:srgbClr val="292929"/>
                </a:solidFill>
                <a:latin typeface="Source Serif Pro"/>
                <a:ea typeface="Source Serif Pro"/>
                <a:cs typeface="Source Serif Pro"/>
                <a:sym typeface="Source Serif Pro"/>
              </a:rPr>
              <a:t>Degree of a relation: Each column in the tuple is called an attribute.</a:t>
            </a:r>
            <a:endParaRPr/>
          </a:p>
          <a:p>
            <a:pPr marL="228600" lvl="0" indent="-228600" algn="l" rtl="0">
              <a:lnSpc>
                <a:spcPct val="130000"/>
              </a:lnSpc>
              <a:spcBef>
                <a:spcPts val="1000"/>
              </a:spcBef>
              <a:spcAft>
                <a:spcPts val="0"/>
              </a:spcAft>
              <a:buClr>
                <a:srgbClr val="292929"/>
              </a:buClr>
              <a:buSzPts val="1800"/>
              <a:buChar char="-"/>
            </a:pPr>
            <a:r>
              <a:rPr lang="en-US" b="0" i="0">
                <a:solidFill>
                  <a:srgbClr val="292929"/>
                </a:solidFill>
                <a:latin typeface="Source Serif Pro"/>
                <a:ea typeface="Source Serif Pro"/>
                <a:cs typeface="Source Serif Pro"/>
                <a:sym typeface="Source Serif Pro"/>
              </a:rPr>
              <a:t>The number of attributes in a relation determines its degree. The relation in the figure has a degree of 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8" name="Google Shape;218;p16"/>
          <p:cNvSpPr txBox="1">
            <a:spLocks noGrp="1"/>
          </p:cNvSpPr>
          <p:nvPr>
            <p:ph type="title"/>
          </p:nvPr>
        </p:nvSpPr>
        <p:spPr>
          <a:xfrm>
            <a:off x="1088136" y="1088136"/>
            <a:ext cx="10270671" cy="118872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a:t>Rational Databases</a:t>
            </a:r>
            <a:endParaRPr sz="4000"/>
          </a:p>
        </p:txBody>
      </p:sp>
      <p:cxnSp>
        <p:nvCxnSpPr>
          <p:cNvPr id="219" name="Google Shape;219;p16"/>
          <p:cNvCxnSpPr/>
          <p:nvPr/>
        </p:nvCxnSpPr>
        <p:spPr>
          <a:xfrm>
            <a:off x="0" y="118525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220" name="Google Shape;220;p16"/>
          <p:cNvSpPr txBox="1">
            <a:spLocks noGrp="1"/>
          </p:cNvSpPr>
          <p:nvPr>
            <p:ph type="body" idx="1"/>
          </p:nvPr>
        </p:nvSpPr>
        <p:spPr>
          <a:xfrm>
            <a:off x="1096684" y="2593181"/>
            <a:ext cx="4868347" cy="3693319"/>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b="1" i="0">
                <a:latin typeface="Source Serif Pro"/>
                <a:ea typeface="Source Serif Pro"/>
                <a:cs typeface="Source Serif Pro"/>
                <a:sym typeface="Source Serif Pro"/>
              </a:rPr>
              <a:t>Keys of a relation</a:t>
            </a:r>
            <a:endParaRPr/>
          </a:p>
          <a:p>
            <a:pPr marL="502919" lvl="1" indent="-228599" algn="l" rtl="0">
              <a:lnSpc>
                <a:spcPct val="130000"/>
              </a:lnSpc>
              <a:spcBef>
                <a:spcPts val="500"/>
              </a:spcBef>
              <a:spcAft>
                <a:spcPts val="0"/>
              </a:spcAft>
              <a:buClr>
                <a:schemeClr val="dk1"/>
              </a:buClr>
              <a:buSzPts val="1800"/>
              <a:buChar char="-"/>
            </a:pPr>
            <a:r>
              <a:rPr lang="en-US" b="0" i="0">
                <a:latin typeface="Source Serif Pro"/>
                <a:ea typeface="Source Serif Pro"/>
                <a:cs typeface="Source Serif Pro"/>
                <a:sym typeface="Source Serif Pro"/>
              </a:rPr>
              <a:t>Primary key- it is the key that uniquely identifies a table. It doesn’t have null values.</a:t>
            </a:r>
            <a:endParaRPr b="1">
              <a:latin typeface="Source Serif Pro"/>
              <a:ea typeface="Source Serif Pro"/>
              <a:cs typeface="Source Serif Pro"/>
              <a:sym typeface="Source Serif Pro"/>
            </a:endParaRPr>
          </a:p>
          <a:p>
            <a:pPr marL="502919" lvl="1" indent="-228599" algn="l" rtl="0">
              <a:lnSpc>
                <a:spcPct val="130000"/>
              </a:lnSpc>
              <a:spcBef>
                <a:spcPts val="500"/>
              </a:spcBef>
              <a:spcAft>
                <a:spcPts val="0"/>
              </a:spcAft>
              <a:buClr>
                <a:schemeClr val="dk1"/>
              </a:buClr>
              <a:buSzPts val="1800"/>
              <a:buChar char="-"/>
            </a:pPr>
            <a:r>
              <a:rPr lang="en-US" b="0" i="0">
                <a:latin typeface="Source Serif Pro"/>
                <a:ea typeface="Source Serif Pro"/>
                <a:cs typeface="Source Serif Pro"/>
                <a:sym typeface="Source Serif Pro"/>
              </a:rPr>
              <a:t>Foreign key- it refers to the primary key of some other table.it permits only those values which appear in the primary key of the table to which it refers</a:t>
            </a:r>
            <a:endParaRPr/>
          </a:p>
        </p:txBody>
      </p:sp>
      <p:pic>
        <p:nvPicPr>
          <p:cNvPr id="221" name="Google Shape;221;p16" descr="Table&#10;&#10;Description automatically generated"/>
          <p:cNvPicPr preferRelativeResize="0"/>
          <p:nvPr/>
        </p:nvPicPr>
        <p:blipFill rotWithShape="1">
          <a:blip r:embed="rId3">
            <a:alphaModFix/>
          </a:blip>
          <a:srcRect t="6593" b="16910"/>
          <a:stretch/>
        </p:blipFill>
        <p:spPr>
          <a:xfrm>
            <a:off x="6705600" y="2657475"/>
            <a:ext cx="5486401" cy="36933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400"/>
              <a:buFont typeface="Arial"/>
              <a:buNone/>
            </a:pPr>
            <a:r>
              <a:rPr lang="en-US"/>
              <a:t>Rational Databases</a:t>
            </a:r>
            <a:endParaRPr/>
          </a:p>
        </p:txBody>
      </p:sp>
      <p:sp>
        <p:nvSpPr>
          <p:cNvPr id="227" name="Google Shape;227;p17"/>
          <p:cNvSpPr txBox="1">
            <a:spLocks noGrp="1"/>
          </p:cNvSpPr>
          <p:nvPr>
            <p:ph type="body" idx="1"/>
          </p:nvPr>
        </p:nvSpPr>
        <p:spPr>
          <a:xfrm>
            <a:off x="1088136" y="2447778"/>
            <a:ext cx="9922764" cy="3838722"/>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Types </a:t>
            </a:r>
            <a:endParaRPr/>
          </a:p>
          <a:p>
            <a:pPr marL="502919" lvl="1" indent="-228599" algn="l" rtl="0">
              <a:lnSpc>
                <a:spcPct val="130000"/>
              </a:lnSpc>
              <a:spcBef>
                <a:spcPts val="500"/>
              </a:spcBef>
              <a:spcAft>
                <a:spcPts val="0"/>
              </a:spcAft>
              <a:buClr>
                <a:schemeClr val="dk1"/>
              </a:buClr>
              <a:buSzPts val="1800"/>
              <a:buChar char="-"/>
            </a:pPr>
            <a:r>
              <a:rPr lang="en-US"/>
              <a:t>SQL Databases</a:t>
            </a:r>
            <a:endParaRPr/>
          </a:p>
          <a:p>
            <a:pPr marL="502919" lvl="1" indent="-228599" algn="l" rtl="0">
              <a:lnSpc>
                <a:spcPct val="130000"/>
              </a:lnSpc>
              <a:spcBef>
                <a:spcPts val="500"/>
              </a:spcBef>
              <a:spcAft>
                <a:spcPts val="0"/>
              </a:spcAft>
              <a:buClr>
                <a:srgbClr val="292929"/>
              </a:buClr>
              <a:buSzPts val="1800"/>
              <a:buChar char="-"/>
            </a:pPr>
            <a:r>
              <a:rPr lang="en-US">
                <a:solidFill>
                  <a:srgbClr val="292929"/>
                </a:solidFill>
                <a:latin typeface="Arial"/>
                <a:ea typeface="Arial"/>
                <a:cs typeface="Arial"/>
                <a:sym typeface="Arial"/>
              </a:rPr>
              <a:t>Oracle</a:t>
            </a:r>
            <a:endParaRPr/>
          </a:p>
          <a:p>
            <a:pPr marL="502919" lvl="1" indent="-228599" algn="l" rtl="0">
              <a:lnSpc>
                <a:spcPct val="130000"/>
              </a:lnSpc>
              <a:spcBef>
                <a:spcPts val="500"/>
              </a:spcBef>
              <a:spcAft>
                <a:spcPts val="0"/>
              </a:spcAft>
              <a:buClr>
                <a:srgbClr val="292929"/>
              </a:buClr>
              <a:buSzPts val="1800"/>
              <a:buChar char="-"/>
            </a:pPr>
            <a:r>
              <a:rPr lang="en-US" b="0" i="0">
                <a:solidFill>
                  <a:srgbClr val="292929"/>
                </a:solidFill>
                <a:latin typeface="Arial"/>
                <a:ea typeface="Arial"/>
                <a:cs typeface="Arial"/>
                <a:sym typeface="Arial"/>
              </a:rPr>
              <a:t>Microsoft SQL Server</a:t>
            </a:r>
            <a:endParaRPr/>
          </a:p>
          <a:p>
            <a:pPr marL="502919" lvl="1" indent="-228599" algn="l" rtl="0">
              <a:lnSpc>
                <a:spcPct val="130000"/>
              </a:lnSpc>
              <a:spcBef>
                <a:spcPts val="500"/>
              </a:spcBef>
              <a:spcAft>
                <a:spcPts val="0"/>
              </a:spcAft>
              <a:buClr>
                <a:srgbClr val="292929"/>
              </a:buClr>
              <a:buSzPts val="1800"/>
              <a:buChar char="-"/>
            </a:pPr>
            <a:r>
              <a:rPr lang="en-US">
                <a:solidFill>
                  <a:srgbClr val="292929"/>
                </a:solidFill>
                <a:latin typeface="Arial"/>
                <a:ea typeface="Arial"/>
                <a:cs typeface="Arial"/>
                <a:sym typeface="Arial"/>
              </a:rPr>
              <a:t>PostgreSQL</a:t>
            </a:r>
            <a:endParaRPr>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cxnSp>
        <p:nvCxnSpPr>
          <p:cNvPr id="232" name="Google Shape;232;p21"/>
          <p:cNvCxnSpPr/>
          <p:nvPr/>
        </p:nvCxnSpPr>
        <p:spPr>
          <a:xfrm>
            <a:off x="0" y="118520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233" name="Google Shape;233;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4" name="Google Shape;234;p21"/>
          <p:cNvSpPr txBox="1">
            <a:spLocks noGrp="1"/>
          </p:cNvSpPr>
          <p:nvPr>
            <p:ph type="title"/>
          </p:nvPr>
        </p:nvSpPr>
        <p:spPr>
          <a:xfrm>
            <a:off x="1056581" y="2286000"/>
            <a:ext cx="9306619" cy="367699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8000"/>
              <a:buFont typeface="Arial"/>
              <a:buNone/>
            </a:pPr>
            <a:r>
              <a:rPr lang="en-US" sz="8000" cap="none"/>
              <a:t>BREAK</a:t>
            </a:r>
            <a:endParaRPr/>
          </a:p>
        </p:txBody>
      </p:sp>
      <p:cxnSp>
        <p:nvCxnSpPr>
          <p:cNvPr id="235" name="Google Shape;235;p21"/>
          <p:cNvCxnSpPr/>
          <p:nvPr/>
        </p:nvCxnSpPr>
        <p:spPr>
          <a:xfrm>
            <a:off x="-7620" y="1185205"/>
            <a:ext cx="804195" cy="0"/>
          </a:xfrm>
          <a:prstGeom prst="straightConnector1">
            <a:avLst/>
          </a:prstGeom>
          <a:noFill/>
          <a:ln w="85725" cap="flat" cmpd="sng">
            <a:solidFill>
              <a:schemeClr val="dk1"/>
            </a:solidFill>
            <a:prstDash val="solid"/>
            <a:miter lim="800000"/>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9"/>
        <p:cNvGrpSpPr/>
        <p:nvPr/>
      </p:nvGrpSpPr>
      <p:grpSpPr>
        <a:xfrm>
          <a:off x="0" y="0"/>
          <a:ext cx="0" cy="0"/>
          <a:chOff x="0" y="0"/>
          <a:chExt cx="0" cy="0"/>
        </a:xfrm>
      </p:grpSpPr>
      <p:sp>
        <p:nvSpPr>
          <p:cNvPr id="250" name="Google Shape;250;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1" name="Google Shape;251;p23"/>
          <p:cNvSpPr txBox="1">
            <a:spLocks noGrp="1"/>
          </p:cNvSpPr>
          <p:nvPr>
            <p:ph type="title"/>
          </p:nvPr>
        </p:nvSpPr>
        <p:spPr>
          <a:xfrm>
            <a:off x="1088136" y="3955718"/>
            <a:ext cx="5510372" cy="233916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a:t>Why SQFLite?</a:t>
            </a:r>
            <a:endParaRPr sz="4000"/>
          </a:p>
        </p:txBody>
      </p:sp>
      <p:pic>
        <p:nvPicPr>
          <p:cNvPr id="252" name="Google Shape;252;p23" descr="Graphical user interface, text, application&#10;&#10;Description automatically generated"/>
          <p:cNvPicPr preferRelativeResize="0"/>
          <p:nvPr/>
        </p:nvPicPr>
        <p:blipFill rotWithShape="1">
          <a:blip r:embed="rId3">
            <a:alphaModFix/>
          </a:blip>
          <a:srcRect l="12527" r="12804" b="-1"/>
          <a:stretch/>
        </p:blipFill>
        <p:spPr>
          <a:xfrm>
            <a:off x="20" y="1"/>
            <a:ext cx="12191980" cy="3428999"/>
          </a:xfrm>
          <a:prstGeom prst="rect">
            <a:avLst/>
          </a:prstGeom>
          <a:noFill/>
          <a:ln>
            <a:noFill/>
          </a:ln>
        </p:spPr>
      </p:pic>
      <p:cxnSp>
        <p:nvCxnSpPr>
          <p:cNvPr id="253" name="Google Shape;253;p23"/>
          <p:cNvCxnSpPr/>
          <p:nvPr/>
        </p:nvCxnSpPr>
        <p:spPr>
          <a:xfrm>
            <a:off x="0" y="405226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254" name="Google Shape;254;p23"/>
          <p:cNvSpPr txBox="1">
            <a:spLocks noGrp="1"/>
          </p:cNvSpPr>
          <p:nvPr>
            <p:ph type="body" idx="1"/>
          </p:nvPr>
        </p:nvSpPr>
        <p:spPr>
          <a:xfrm>
            <a:off x="7315200" y="3878825"/>
            <a:ext cx="3830218" cy="2430809"/>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dk1"/>
              </a:buClr>
              <a:buSzPts val="1500"/>
              <a:buChar char="-"/>
            </a:pPr>
            <a:r>
              <a:rPr lang="en-US" sz="1500"/>
              <a:t>SQLite is one of the most popular ways to store data locally.</a:t>
            </a:r>
            <a:endParaRPr/>
          </a:p>
          <a:p>
            <a:pPr marL="228600" lvl="0" indent="-228600" algn="l" rtl="0">
              <a:lnSpc>
                <a:spcPct val="120000"/>
              </a:lnSpc>
              <a:spcBef>
                <a:spcPts val="1000"/>
              </a:spcBef>
              <a:spcAft>
                <a:spcPts val="0"/>
              </a:spcAft>
              <a:buClr>
                <a:schemeClr val="dk1"/>
              </a:buClr>
              <a:buSzPts val="1500"/>
              <a:buChar char="-"/>
            </a:pPr>
            <a:r>
              <a:rPr lang="en-US" sz="1500"/>
              <a:t>Sqflite is one of the most used and up to date packages for connecting to SQLite databases in Flutter</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0" name="Google Shape;100;p2"/>
          <p:cNvSpPr txBox="1">
            <a:spLocks noGrp="1"/>
          </p:cNvSpPr>
          <p:nvPr>
            <p:ph type="title"/>
          </p:nvPr>
        </p:nvSpPr>
        <p:spPr>
          <a:xfrm>
            <a:off x="1091204" y="1091868"/>
            <a:ext cx="3785596" cy="204216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a:t>Agenda</a:t>
            </a:r>
            <a:endParaRPr sz="4000"/>
          </a:p>
        </p:txBody>
      </p:sp>
      <p:cxnSp>
        <p:nvCxnSpPr>
          <p:cNvPr id="101" name="Google Shape;101;p2"/>
          <p:cNvCxnSpPr/>
          <p:nvPr/>
        </p:nvCxnSpPr>
        <p:spPr>
          <a:xfrm>
            <a:off x="0" y="1186344"/>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102" name="Google Shape;102;p2"/>
          <p:cNvSpPr txBox="1">
            <a:spLocks noGrp="1"/>
          </p:cNvSpPr>
          <p:nvPr>
            <p:ph type="body" idx="1"/>
          </p:nvPr>
        </p:nvSpPr>
        <p:spPr>
          <a:xfrm>
            <a:off x="1097280" y="3204755"/>
            <a:ext cx="3675826" cy="2957506"/>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Async / Await</a:t>
            </a:r>
            <a:endParaRPr/>
          </a:p>
          <a:p>
            <a:pPr marL="228600" lvl="0" indent="-228600" algn="l" rtl="0">
              <a:lnSpc>
                <a:spcPct val="130000"/>
              </a:lnSpc>
              <a:spcBef>
                <a:spcPts val="1000"/>
              </a:spcBef>
              <a:spcAft>
                <a:spcPts val="0"/>
              </a:spcAft>
              <a:buClr>
                <a:schemeClr val="dk1"/>
              </a:buClr>
              <a:buSzPts val="1800"/>
              <a:buChar char="-"/>
            </a:pPr>
            <a:r>
              <a:rPr lang="en-US"/>
              <a:t>Future Object</a:t>
            </a:r>
            <a:endParaRPr/>
          </a:p>
          <a:p>
            <a:pPr marL="228600" lvl="0" indent="-228600" algn="l" rtl="0">
              <a:lnSpc>
                <a:spcPct val="130000"/>
              </a:lnSpc>
              <a:spcBef>
                <a:spcPts val="1000"/>
              </a:spcBef>
              <a:spcAft>
                <a:spcPts val="0"/>
              </a:spcAft>
              <a:buClr>
                <a:schemeClr val="dk1"/>
              </a:buClr>
              <a:buSzPts val="1800"/>
              <a:buChar char="-"/>
            </a:pPr>
            <a:r>
              <a:rPr lang="en-US"/>
              <a:t>Databases</a:t>
            </a:r>
            <a:endParaRPr/>
          </a:p>
          <a:p>
            <a:pPr marL="228600" lvl="0" indent="-228600" algn="l" rtl="0">
              <a:lnSpc>
                <a:spcPct val="130000"/>
              </a:lnSpc>
              <a:spcBef>
                <a:spcPts val="1000"/>
              </a:spcBef>
              <a:spcAft>
                <a:spcPts val="0"/>
              </a:spcAft>
              <a:buClr>
                <a:schemeClr val="dk1"/>
              </a:buClr>
              <a:buSzPts val="1800"/>
              <a:buChar char="-"/>
            </a:pPr>
            <a:r>
              <a:rPr lang="en-US"/>
              <a:t>Sqflite package</a:t>
            </a:r>
            <a:endParaRPr/>
          </a:p>
        </p:txBody>
      </p:sp>
      <p:pic>
        <p:nvPicPr>
          <p:cNvPr id="103" name="Google Shape;103;p2" descr="Computer script on a screen"/>
          <p:cNvPicPr preferRelativeResize="0"/>
          <p:nvPr/>
        </p:nvPicPr>
        <p:blipFill rotWithShape="1">
          <a:blip r:embed="rId3">
            <a:alphaModFix/>
          </a:blip>
          <a:srcRect r="35102" b="-1"/>
          <a:stretch/>
        </p:blipFill>
        <p:spPr>
          <a:xfrm>
            <a:off x="5524500" y="10"/>
            <a:ext cx="6667501" cy="68579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0"/>
        <p:cNvGrpSpPr/>
        <p:nvPr/>
      </p:nvGrpSpPr>
      <p:grpSpPr>
        <a:xfrm>
          <a:off x="0" y="0"/>
          <a:ext cx="0" cy="0"/>
          <a:chOff x="0" y="0"/>
          <a:chExt cx="0" cy="0"/>
        </a:xfrm>
      </p:grpSpPr>
      <p:sp>
        <p:nvSpPr>
          <p:cNvPr id="241" name="Google Shape;241;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2" name="Google Shape;242;p22"/>
          <p:cNvSpPr txBox="1">
            <a:spLocks noGrp="1"/>
          </p:cNvSpPr>
          <p:nvPr>
            <p:ph type="title"/>
          </p:nvPr>
        </p:nvSpPr>
        <p:spPr>
          <a:xfrm>
            <a:off x="1090940" y="1097279"/>
            <a:ext cx="10529560" cy="122558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a:t>SQFLite</a:t>
            </a:r>
            <a:endParaRPr sz="4000"/>
          </a:p>
        </p:txBody>
      </p:sp>
      <p:cxnSp>
        <p:nvCxnSpPr>
          <p:cNvPr id="243" name="Google Shape;243;p22"/>
          <p:cNvCxnSpPr/>
          <p:nvPr/>
        </p:nvCxnSpPr>
        <p:spPr>
          <a:xfrm>
            <a:off x="0" y="118525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244" name="Google Shape;244;p22"/>
          <p:cNvSpPr txBox="1">
            <a:spLocks noGrp="1"/>
          </p:cNvSpPr>
          <p:nvPr>
            <p:ph type="body" idx="1"/>
          </p:nvPr>
        </p:nvSpPr>
        <p:spPr>
          <a:xfrm>
            <a:off x="1096684" y="2455816"/>
            <a:ext cx="5188110" cy="3830683"/>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b="0" i="0">
                <a:latin typeface="Roboto"/>
                <a:ea typeface="Roboto"/>
                <a:cs typeface="Roboto"/>
                <a:sym typeface="Roboto"/>
              </a:rPr>
              <a:t>SQLite plugin for </a:t>
            </a:r>
            <a:r>
              <a:rPr lang="en-US" b="0" i="0" u="none" strike="noStrike">
                <a:latin typeface="Roboto"/>
                <a:ea typeface="Roboto"/>
                <a:cs typeface="Roboto"/>
                <a:sym typeface="Roboto"/>
              </a:rPr>
              <a:t>Flutter</a:t>
            </a:r>
            <a:r>
              <a:rPr lang="en-US" b="0" i="0">
                <a:latin typeface="Roboto"/>
                <a:ea typeface="Roboto"/>
                <a:cs typeface="Roboto"/>
                <a:sym typeface="Roboto"/>
              </a:rPr>
              <a:t>. Supports iOS, Android and MacOS.</a:t>
            </a:r>
            <a:endParaRPr/>
          </a:p>
          <a:p>
            <a:pPr marL="502919" lvl="1" indent="-228599" algn="l" rtl="0">
              <a:lnSpc>
                <a:spcPct val="130000"/>
              </a:lnSpc>
              <a:spcBef>
                <a:spcPts val="500"/>
              </a:spcBef>
              <a:spcAft>
                <a:spcPts val="0"/>
              </a:spcAft>
              <a:buClr>
                <a:schemeClr val="dk1"/>
              </a:buClr>
              <a:buSzPts val="1800"/>
              <a:buFont typeface="Arial"/>
              <a:buChar char="•"/>
            </a:pPr>
            <a:r>
              <a:rPr lang="en-US" b="0" i="0">
                <a:latin typeface="Roboto"/>
                <a:ea typeface="Roboto"/>
                <a:cs typeface="Roboto"/>
                <a:sym typeface="Roboto"/>
              </a:rPr>
              <a:t>Support transactions and batches</a:t>
            </a:r>
            <a:endParaRPr/>
          </a:p>
          <a:p>
            <a:pPr marL="502919" lvl="1" indent="-228599" algn="l" rtl="0">
              <a:lnSpc>
                <a:spcPct val="130000"/>
              </a:lnSpc>
              <a:spcBef>
                <a:spcPts val="500"/>
              </a:spcBef>
              <a:spcAft>
                <a:spcPts val="0"/>
              </a:spcAft>
              <a:buClr>
                <a:schemeClr val="dk1"/>
              </a:buClr>
              <a:buSzPts val="1800"/>
              <a:buFont typeface="Arial"/>
              <a:buChar char="•"/>
            </a:pPr>
            <a:r>
              <a:rPr lang="en-US" b="0" i="0">
                <a:latin typeface="Roboto"/>
                <a:ea typeface="Roboto"/>
                <a:cs typeface="Roboto"/>
                <a:sym typeface="Roboto"/>
              </a:rPr>
              <a:t>Automatic version management during open</a:t>
            </a:r>
            <a:endParaRPr/>
          </a:p>
          <a:p>
            <a:pPr marL="502919" lvl="1" indent="-228599" algn="l" rtl="0">
              <a:lnSpc>
                <a:spcPct val="130000"/>
              </a:lnSpc>
              <a:spcBef>
                <a:spcPts val="500"/>
              </a:spcBef>
              <a:spcAft>
                <a:spcPts val="0"/>
              </a:spcAft>
              <a:buClr>
                <a:schemeClr val="dk1"/>
              </a:buClr>
              <a:buSzPts val="1800"/>
              <a:buFont typeface="Arial"/>
              <a:buChar char="•"/>
            </a:pPr>
            <a:r>
              <a:rPr lang="en-US" b="0" i="0">
                <a:latin typeface="Roboto"/>
                <a:ea typeface="Roboto"/>
                <a:cs typeface="Roboto"/>
                <a:sym typeface="Roboto"/>
              </a:rPr>
              <a:t>Helpers for insert/query/update/delete queries</a:t>
            </a:r>
            <a:endParaRPr/>
          </a:p>
          <a:p>
            <a:pPr marL="502919" lvl="1" indent="-228599" algn="l" rtl="0">
              <a:lnSpc>
                <a:spcPct val="130000"/>
              </a:lnSpc>
              <a:spcBef>
                <a:spcPts val="500"/>
              </a:spcBef>
              <a:spcAft>
                <a:spcPts val="0"/>
              </a:spcAft>
              <a:buClr>
                <a:schemeClr val="dk1"/>
              </a:buClr>
              <a:buSzPts val="1800"/>
              <a:buFont typeface="Arial"/>
              <a:buChar char="•"/>
            </a:pPr>
            <a:r>
              <a:rPr lang="en-US" b="0" i="0">
                <a:latin typeface="Roboto"/>
                <a:ea typeface="Roboto"/>
                <a:cs typeface="Roboto"/>
                <a:sym typeface="Roboto"/>
              </a:rPr>
              <a:t>DB operation executed in a background thread on iOS and Android</a:t>
            </a:r>
            <a:endParaRPr/>
          </a:p>
          <a:p>
            <a:pPr marL="228600" lvl="0" indent="-114300" algn="l" rtl="0">
              <a:lnSpc>
                <a:spcPct val="130000"/>
              </a:lnSpc>
              <a:spcBef>
                <a:spcPts val="1000"/>
              </a:spcBef>
              <a:spcAft>
                <a:spcPts val="0"/>
              </a:spcAft>
              <a:buClr>
                <a:schemeClr val="dk1"/>
              </a:buClr>
              <a:buSzPts val="1800"/>
              <a:buNone/>
            </a:pPr>
            <a:endParaRPr/>
          </a:p>
        </p:txBody>
      </p:sp>
      <p:pic>
        <p:nvPicPr>
          <p:cNvPr id="245" name="Google Shape;245;p22" descr="Logo, company name&#10;&#10;Description automatically generated"/>
          <p:cNvPicPr preferRelativeResize="0"/>
          <p:nvPr/>
        </p:nvPicPr>
        <p:blipFill rotWithShape="1">
          <a:blip r:embed="rId3">
            <a:alphaModFix/>
          </a:blip>
          <a:srcRect/>
          <a:stretch/>
        </p:blipFill>
        <p:spPr>
          <a:xfrm>
            <a:off x="7315201" y="2455816"/>
            <a:ext cx="4237630" cy="23518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0" name="Google Shape;260;p24"/>
          <p:cNvSpPr txBox="1">
            <a:spLocks noGrp="1"/>
          </p:cNvSpPr>
          <p:nvPr>
            <p:ph type="title"/>
          </p:nvPr>
        </p:nvSpPr>
        <p:spPr>
          <a:xfrm>
            <a:off x="1088136" y="1097280"/>
            <a:ext cx="9285336" cy="196565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6000"/>
              <a:buFont typeface="Arial"/>
              <a:buNone/>
            </a:pPr>
            <a:r>
              <a:rPr lang="en-US" sz="6000"/>
              <a:t>Add dependencies to your project</a:t>
            </a:r>
            <a:endParaRPr sz="6000"/>
          </a:p>
        </p:txBody>
      </p:sp>
      <p:cxnSp>
        <p:nvCxnSpPr>
          <p:cNvPr id="261" name="Google Shape;261;p24"/>
          <p:cNvCxnSpPr/>
          <p:nvPr/>
        </p:nvCxnSpPr>
        <p:spPr>
          <a:xfrm>
            <a:off x="0" y="1186623"/>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262" name="Google Shape;262;p24"/>
          <p:cNvSpPr txBox="1">
            <a:spLocks noGrp="1"/>
          </p:cNvSpPr>
          <p:nvPr>
            <p:ph type="body" idx="1"/>
          </p:nvPr>
        </p:nvSpPr>
        <p:spPr>
          <a:xfrm>
            <a:off x="1090941" y="3300831"/>
            <a:ext cx="5323507" cy="2985670"/>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In your project go to pubspec.yaml and look for dependencies. Under dependencies, add the latest version of sqflite and path_provider (use the right numbers from Pub)</a:t>
            </a:r>
            <a:endParaRPr/>
          </a:p>
          <a:p>
            <a:pPr marL="228600" lvl="0" indent="-114300" algn="l" rtl="0">
              <a:lnSpc>
                <a:spcPct val="130000"/>
              </a:lnSpc>
              <a:spcBef>
                <a:spcPts val="1000"/>
              </a:spcBef>
              <a:spcAft>
                <a:spcPts val="0"/>
              </a:spcAft>
              <a:buClr>
                <a:schemeClr val="dk1"/>
              </a:buClr>
              <a:buSzPts val="1800"/>
              <a:buNone/>
            </a:pPr>
            <a:endParaRPr/>
          </a:p>
        </p:txBody>
      </p:sp>
      <p:pic>
        <p:nvPicPr>
          <p:cNvPr id="263" name="Google Shape;263;p24"/>
          <p:cNvPicPr preferRelativeResize="0"/>
          <p:nvPr/>
        </p:nvPicPr>
        <p:blipFill rotWithShape="1">
          <a:blip r:embed="rId3">
            <a:alphaModFix/>
          </a:blip>
          <a:srcRect/>
          <a:stretch/>
        </p:blipFill>
        <p:spPr>
          <a:xfrm>
            <a:off x="7315200" y="3429000"/>
            <a:ext cx="4374107" cy="19754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5"/>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400"/>
              <a:buFont typeface="Arial"/>
              <a:buNone/>
            </a:pPr>
            <a:r>
              <a:rPr lang="en-US"/>
              <a:t>Create Database Helper Class</a:t>
            </a:r>
            <a:endParaRPr/>
          </a:p>
        </p:txBody>
      </p:sp>
      <p:sp>
        <p:nvSpPr>
          <p:cNvPr id="269" name="Google Shape;269;p25"/>
          <p:cNvSpPr txBox="1">
            <a:spLocks noGrp="1"/>
          </p:cNvSpPr>
          <p:nvPr>
            <p:ph type="body" idx="1"/>
          </p:nvPr>
        </p:nvSpPr>
        <p:spPr>
          <a:xfrm>
            <a:off x="1088136" y="2447778"/>
            <a:ext cx="9922764" cy="3838722"/>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Now , let’s code the Database Helper class ☺</a:t>
            </a:r>
            <a:endParaRPr/>
          </a:p>
          <a:p>
            <a:pPr marL="228600" lvl="0" indent="-228600" algn="l" rtl="0">
              <a:lnSpc>
                <a:spcPct val="130000"/>
              </a:lnSpc>
              <a:spcBef>
                <a:spcPts val="1000"/>
              </a:spcBef>
              <a:spcAft>
                <a:spcPts val="0"/>
              </a:spcAft>
              <a:buClr>
                <a:schemeClr val="dk1"/>
              </a:buClr>
              <a:buSzPts val="1800"/>
              <a:buChar char="-"/>
            </a:pPr>
            <a:r>
              <a:rPr lang="en-US"/>
              <a:t>In our hands on we will make a database for notepad application ☺</a:t>
            </a:r>
            <a:endParaRPr/>
          </a:p>
          <a:p>
            <a:pPr marL="228600" lvl="0" indent="-228600" algn="l" rtl="0">
              <a:lnSpc>
                <a:spcPct val="130000"/>
              </a:lnSpc>
              <a:spcBef>
                <a:spcPts val="1000"/>
              </a:spcBef>
              <a:spcAft>
                <a:spcPts val="0"/>
              </a:spcAft>
              <a:buClr>
                <a:schemeClr val="dk1"/>
              </a:buClr>
              <a:buSzPts val="1800"/>
              <a:buChar char="-"/>
            </a:pPr>
            <a:r>
              <a:rPr lang="en-US"/>
              <a:t>It takes a note with the date when we create it ☺</a:t>
            </a:r>
            <a:endParaRPr/>
          </a:p>
          <a:p>
            <a:pPr marL="228600" lvl="0" indent="-114300" algn="l" rtl="0">
              <a:lnSpc>
                <a:spcPct val="130000"/>
              </a:lnSpc>
              <a:spcBef>
                <a:spcPts val="1000"/>
              </a:spcBef>
              <a:spcAft>
                <a:spcPts val="0"/>
              </a:spcAft>
              <a:buClr>
                <a:schemeClr val="dk1"/>
              </a:buClr>
              <a:buSzPts val="1800"/>
              <a:buNone/>
            </a:pPr>
            <a:endParaRPr/>
          </a:p>
        </p:txBody>
      </p:sp>
      <p:pic>
        <p:nvPicPr>
          <p:cNvPr id="270" name="Google Shape;270;p25"/>
          <p:cNvPicPr preferRelativeResize="0"/>
          <p:nvPr/>
        </p:nvPicPr>
        <p:blipFill rotWithShape="1">
          <a:blip r:embed="rId3">
            <a:alphaModFix/>
          </a:blip>
          <a:srcRect/>
          <a:stretch/>
        </p:blipFill>
        <p:spPr>
          <a:xfrm>
            <a:off x="1683513" y="3803630"/>
            <a:ext cx="8449531" cy="28779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6"/>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400"/>
              <a:buFont typeface="Arial"/>
              <a:buNone/>
            </a:pPr>
            <a:r>
              <a:rPr lang="en-US"/>
              <a:t>Create Database Helper Class</a:t>
            </a:r>
            <a:endParaRPr/>
          </a:p>
        </p:txBody>
      </p:sp>
      <p:sp>
        <p:nvSpPr>
          <p:cNvPr id="276" name="Google Shape;276;p26"/>
          <p:cNvSpPr txBox="1">
            <a:spLocks noGrp="1"/>
          </p:cNvSpPr>
          <p:nvPr>
            <p:ph type="body" idx="1"/>
          </p:nvPr>
        </p:nvSpPr>
        <p:spPr>
          <a:xfrm>
            <a:off x="1088136" y="1813296"/>
            <a:ext cx="9922764" cy="3838722"/>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Opendatabase require the path that we get previous for database</a:t>
            </a:r>
            <a:endParaRPr/>
          </a:p>
          <a:p>
            <a:pPr marL="228600" lvl="0" indent="-228600" algn="l" rtl="0">
              <a:lnSpc>
                <a:spcPct val="130000"/>
              </a:lnSpc>
              <a:spcBef>
                <a:spcPts val="1000"/>
              </a:spcBef>
              <a:spcAft>
                <a:spcPts val="0"/>
              </a:spcAft>
              <a:buClr>
                <a:schemeClr val="dk1"/>
              </a:buClr>
              <a:buSzPts val="1800"/>
              <a:buChar char="-"/>
            </a:pPr>
            <a:r>
              <a:rPr lang="en-US"/>
              <a:t>Named parameters such as </a:t>
            </a:r>
            <a:endParaRPr/>
          </a:p>
          <a:p>
            <a:pPr marL="502919" lvl="1" indent="-228599" algn="l" rtl="0">
              <a:lnSpc>
                <a:spcPct val="130000"/>
              </a:lnSpc>
              <a:spcBef>
                <a:spcPts val="500"/>
              </a:spcBef>
              <a:spcAft>
                <a:spcPts val="0"/>
              </a:spcAft>
              <a:buClr>
                <a:schemeClr val="dk1"/>
              </a:buClr>
              <a:buSzPts val="1800"/>
              <a:buChar char="-"/>
            </a:pPr>
            <a:r>
              <a:rPr lang="en-US"/>
              <a:t>Version : we can give it any number </a:t>
            </a:r>
            <a:endParaRPr/>
          </a:p>
          <a:p>
            <a:pPr marL="502919" lvl="1" indent="-228599" algn="l" rtl="0">
              <a:lnSpc>
                <a:spcPct val="130000"/>
              </a:lnSpc>
              <a:spcBef>
                <a:spcPts val="500"/>
              </a:spcBef>
              <a:spcAft>
                <a:spcPts val="0"/>
              </a:spcAft>
              <a:buClr>
                <a:schemeClr val="dk1"/>
              </a:buClr>
              <a:buSzPts val="1800"/>
              <a:buChar char="-"/>
            </a:pPr>
            <a:r>
              <a:rPr lang="en-US"/>
              <a:t>onOpen: take a method will be performed when the database is opened</a:t>
            </a:r>
            <a:endParaRPr/>
          </a:p>
          <a:p>
            <a:pPr marL="502919" lvl="1" indent="-228599" algn="l" rtl="0">
              <a:lnSpc>
                <a:spcPct val="130000"/>
              </a:lnSpc>
              <a:spcBef>
                <a:spcPts val="500"/>
              </a:spcBef>
              <a:spcAft>
                <a:spcPts val="0"/>
              </a:spcAft>
              <a:buClr>
                <a:schemeClr val="dk1"/>
              </a:buClr>
              <a:buSzPts val="1800"/>
              <a:buChar char="-"/>
            </a:pPr>
            <a:r>
              <a:rPr lang="en-US"/>
              <a:t>onCreate : take a method that will be performed when we create the database (once)</a:t>
            </a:r>
            <a:endParaRPr/>
          </a:p>
        </p:txBody>
      </p:sp>
      <p:pic>
        <p:nvPicPr>
          <p:cNvPr id="277" name="Google Shape;277;p26"/>
          <p:cNvPicPr preferRelativeResize="0"/>
          <p:nvPr/>
        </p:nvPicPr>
        <p:blipFill rotWithShape="1">
          <a:blip r:embed="rId3">
            <a:alphaModFix/>
          </a:blip>
          <a:srcRect/>
          <a:stretch/>
        </p:blipFill>
        <p:spPr>
          <a:xfrm>
            <a:off x="1330356" y="4041179"/>
            <a:ext cx="9438324" cy="1610839"/>
          </a:xfrm>
          <a:prstGeom prst="rect">
            <a:avLst/>
          </a:prstGeom>
          <a:noFill/>
          <a:ln>
            <a:noFill/>
          </a:ln>
        </p:spPr>
      </p:pic>
      <p:sp>
        <p:nvSpPr>
          <p:cNvPr id="278" name="Google Shape;278;p26"/>
          <p:cNvSpPr txBox="1"/>
          <p:nvPr/>
        </p:nvSpPr>
        <p:spPr>
          <a:xfrm>
            <a:off x="1330356" y="5719665"/>
            <a:ext cx="94383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Can you guess the SQL Statement that will we use to create the table ?</a:t>
            </a:r>
            <a:endParaRPr sz="1800">
              <a:solidFill>
                <a:schemeClr val="dk1"/>
              </a:solidFill>
              <a:latin typeface="Arial"/>
              <a:ea typeface="Arial"/>
              <a:cs typeface="Arial"/>
              <a:sym typeface="Arial"/>
            </a:endParaRPr>
          </a:p>
        </p:txBody>
      </p:sp>
      <p:sp>
        <p:nvSpPr>
          <p:cNvPr id="279" name="Google Shape;279;p26"/>
          <p:cNvSpPr txBox="1"/>
          <p:nvPr/>
        </p:nvSpPr>
        <p:spPr>
          <a:xfrm>
            <a:off x="1884784" y="6088997"/>
            <a:ext cx="86588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Arial"/>
                <a:ea typeface="Arial"/>
                <a:cs typeface="Arial"/>
                <a:sym typeface="Arial"/>
              </a:rPr>
              <a:t>CREATE TABLE notes (id INTEGER PRIMARY KEY, note TEXT, date TEXT)</a:t>
            </a:r>
            <a:endParaRPr sz="1800">
              <a:solidFill>
                <a:srgbClr val="00B05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 calcmode="lin" valueType="num">
                                      <p:cBhvr additive="base">
                                        <p:cTn id="7" dur="500"/>
                                        <p:tgtEl>
                                          <p:spTgt spid="2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
                                            <p:txEl>
                                              <p:pRg st="0" end="0"/>
                                            </p:txEl>
                                          </p:spTgt>
                                        </p:tgtEl>
                                        <p:attrNameLst>
                                          <p:attrName>style.visibility</p:attrName>
                                        </p:attrNameLst>
                                      </p:cBhvr>
                                      <p:to>
                                        <p:strVal val="visible"/>
                                      </p:to>
                                    </p:set>
                                    <p:animEffect transition="in" filter="fade">
                                      <p:cBhvr>
                                        <p:cTn id="12" dur="500"/>
                                        <p:tgtEl>
                                          <p:spTgt spid="2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5" name="Google Shape;285;p27"/>
          <p:cNvSpPr txBox="1">
            <a:spLocks noGrp="1"/>
          </p:cNvSpPr>
          <p:nvPr>
            <p:ph type="title"/>
          </p:nvPr>
        </p:nvSpPr>
        <p:spPr>
          <a:xfrm>
            <a:off x="1091204" y="1091868"/>
            <a:ext cx="3785596" cy="204216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a:t>Create Model Class</a:t>
            </a:r>
            <a:endParaRPr sz="4000"/>
          </a:p>
        </p:txBody>
      </p:sp>
      <p:cxnSp>
        <p:nvCxnSpPr>
          <p:cNvPr id="286" name="Google Shape;286;p27"/>
          <p:cNvCxnSpPr/>
          <p:nvPr/>
        </p:nvCxnSpPr>
        <p:spPr>
          <a:xfrm>
            <a:off x="0" y="1186344"/>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287" name="Google Shape;287;p27"/>
          <p:cNvSpPr txBox="1">
            <a:spLocks noGrp="1"/>
          </p:cNvSpPr>
          <p:nvPr>
            <p:ph type="body" idx="1"/>
          </p:nvPr>
        </p:nvSpPr>
        <p:spPr>
          <a:xfrm>
            <a:off x="1097280" y="3204755"/>
            <a:ext cx="3675826" cy="2957506"/>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dk1"/>
              </a:buClr>
              <a:buSzPts val="1500"/>
              <a:buChar char="-"/>
            </a:pPr>
            <a:r>
              <a:rPr lang="en-US" sz="1500"/>
              <a:t>So now we need to make a class that we will use to make operations on database such as insert , retrieve , update , and delete</a:t>
            </a:r>
            <a:endParaRPr/>
          </a:p>
          <a:p>
            <a:pPr marL="228600" lvl="0" indent="-228600" algn="l" rtl="0">
              <a:lnSpc>
                <a:spcPct val="120000"/>
              </a:lnSpc>
              <a:spcBef>
                <a:spcPts val="1000"/>
              </a:spcBef>
              <a:spcAft>
                <a:spcPts val="0"/>
              </a:spcAft>
              <a:buClr>
                <a:schemeClr val="dk1"/>
              </a:buClr>
              <a:buSzPts val="1500"/>
              <a:buChar char="-"/>
            </a:pPr>
            <a:r>
              <a:rPr lang="en-US" sz="1500"/>
              <a:t>In our example we make a notepad app which it’s model consist of :</a:t>
            </a:r>
            <a:endParaRPr/>
          </a:p>
          <a:p>
            <a:pPr marL="502919" lvl="1" indent="-228599" algn="l" rtl="0">
              <a:lnSpc>
                <a:spcPct val="120000"/>
              </a:lnSpc>
              <a:spcBef>
                <a:spcPts val="500"/>
              </a:spcBef>
              <a:spcAft>
                <a:spcPts val="0"/>
              </a:spcAft>
              <a:buClr>
                <a:schemeClr val="dk1"/>
              </a:buClr>
              <a:buSzPts val="1500"/>
              <a:buChar char="-"/>
            </a:pPr>
            <a:r>
              <a:rPr lang="en-US" sz="1500"/>
              <a:t>Id (primary Key)</a:t>
            </a:r>
            <a:endParaRPr/>
          </a:p>
          <a:p>
            <a:pPr marL="502919" lvl="1" indent="-228599" algn="l" rtl="0">
              <a:lnSpc>
                <a:spcPct val="120000"/>
              </a:lnSpc>
              <a:spcBef>
                <a:spcPts val="500"/>
              </a:spcBef>
              <a:spcAft>
                <a:spcPts val="0"/>
              </a:spcAft>
              <a:buClr>
                <a:schemeClr val="dk1"/>
              </a:buClr>
              <a:buSzPts val="1500"/>
              <a:buChar char="-"/>
            </a:pPr>
            <a:r>
              <a:rPr lang="en-US" sz="1500"/>
              <a:t>Note (String)</a:t>
            </a:r>
            <a:endParaRPr/>
          </a:p>
          <a:p>
            <a:pPr marL="502919" lvl="1" indent="-228599" algn="l" rtl="0">
              <a:lnSpc>
                <a:spcPct val="120000"/>
              </a:lnSpc>
              <a:spcBef>
                <a:spcPts val="500"/>
              </a:spcBef>
              <a:spcAft>
                <a:spcPts val="0"/>
              </a:spcAft>
              <a:buClr>
                <a:schemeClr val="dk1"/>
              </a:buClr>
              <a:buSzPts val="1500"/>
              <a:buChar char="-"/>
            </a:pPr>
            <a:r>
              <a:rPr lang="en-US" sz="1500"/>
              <a:t>Date (String)</a:t>
            </a:r>
            <a:endParaRPr sz="1500"/>
          </a:p>
        </p:txBody>
      </p:sp>
      <p:pic>
        <p:nvPicPr>
          <p:cNvPr id="288" name="Google Shape;288;p27" descr="Text&#10;&#10;Description automatically generated"/>
          <p:cNvPicPr preferRelativeResize="0"/>
          <p:nvPr/>
        </p:nvPicPr>
        <p:blipFill rotWithShape="1">
          <a:blip r:embed="rId3">
            <a:alphaModFix/>
          </a:blip>
          <a:srcRect r="12449" b="2"/>
          <a:stretch/>
        </p:blipFill>
        <p:spPr>
          <a:xfrm>
            <a:off x="5524500" y="10"/>
            <a:ext cx="6667501" cy="68579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400"/>
              <a:buFont typeface="Arial"/>
              <a:buNone/>
            </a:pPr>
            <a:r>
              <a:rPr lang="en-US"/>
              <a:t>CRUD Operations</a:t>
            </a:r>
            <a:endParaRPr/>
          </a:p>
        </p:txBody>
      </p:sp>
      <p:sp>
        <p:nvSpPr>
          <p:cNvPr id="294" name="Google Shape;294;p28"/>
          <p:cNvSpPr txBox="1">
            <a:spLocks noGrp="1"/>
          </p:cNvSpPr>
          <p:nvPr>
            <p:ph type="body" idx="1"/>
          </p:nvPr>
        </p:nvSpPr>
        <p:spPr>
          <a:xfrm>
            <a:off x="1088136" y="2447778"/>
            <a:ext cx="9922764" cy="3838722"/>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Create (Insert Query / Queries)</a:t>
            </a:r>
            <a:endParaRPr/>
          </a:p>
          <a:p>
            <a:pPr marL="228600" lvl="0" indent="-228600" algn="l" rtl="0">
              <a:lnSpc>
                <a:spcPct val="130000"/>
              </a:lnSpc>
              <a:spcBef>
                <a:spcPts val="1000"/>
              </a:spcBef>
              <a:spcAft>
                <a:spcPts val="0"/>
              </a:spcAft>
              <a:buClr>
                <a:schemeClr val="dk1"/>
              </a:buClr>
              <a:buSzPts val="1800"/>
              <a:buChar char="-"/>
            </a:pPr>
            <a:r>
              <a:rPr lang="en-US"/>
              <a:t>Read (Get Query/Queries)</a:t>
            </a:r>
            <a:endParaRPr/>
          </a:p>
          <a:p>
            <a:pPr marL="228600" lvl="0" indent="-228600" algn="l" rtl="0">
              <a:lnSpc>
                <a:spcPct val="130000"/>
              </a:lnSpc>
              <a:spcBef>
                <a:spcPts val="1000"/>
              </a:spcBef>
              <a:spcAft>
                <a:spcPts val="0"/>
              </a:spcAft>
              <a:buClr>
                <a:schemeClr val="dk1"/>
              </a:buClr>
              <a:buSzPts val="1800"/>
              <a:buChar char="-"/>
            </a:pPr>
            <a:r>
              <a:rPr lang="en-US"/>
              <a:t>Update (Hands on)</a:t>
            </a:r>
            <a:endParaRPr/>
          </a:p>
          <a:p>
            <a:pPr marL="228600" lvl="0" indent="-228600" algn="l" rtl="0">
              <a:lnSpc>
                <a:spcPct val="130000"/>
              </a:lnSpc>
              <a:spcBef>
                <a:spcPts val="1000"/>
              </a:spcBef>
              <a:spcAft>
                <a:spcPts val="0"/>
              </a:spcAft>
              <a:buClr>
                <a:schemeClr val="dk1"/>
              </a:buClr>
              <a:buSzPts val="1800"/>
              <a:buChar char="-"/>
            </a:pPr>
            <a:r>
              <a:rPr lang="en-US"/>
              <a:t>Delete (Hands 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0" name="Google Shape;300;p29"/>
          <p:cNvSpPr txBox="1">
            <a:spLocks noGrp="1"/>
          </p:cNvSpPr>
          <p:nvPr>
            <p:ph type="title"/>
          </p:nvPr>
        </p:nvSpPr>
        <p:spPr>
          <a:xfrm>
            <a:off x="1088136" y="3955718"/>
            <a:ext cx="5510372" cy="233916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a:t>Create new Note function</a:t>
            </a:r>
            <a:endParaRPr sz="4000"/>
          </a:p>
        </p:txBody>
      </p:sp>
      <p:pic>
        <p:nvPicPr>
          <p:cNvPr id="301" name="Google Shape;301;p29" descr="Text&#10;&#10;Description automatically generated"/>
          <p:cNvPicPr preferRelativeResize="0"/>
          <p:nvPr/>
        </p:nvPicPr>
        <p:blipFill rotWithShape="1">
          <a:blip r:embed="rId3">
            <a:alphaModFix/>
          </a:blip>
          <a:srcRect b="15413"/>
          <a:stretch/>
        </p:blipFill>
        <p:spPr>
          <a:xfrm>
            <a:off x="20" y="1"/>
            <a:ext cx="12191980" cy="3428999"/>
          </a:xfrm>
          <a:prstGeom prst="rect">
            <a:avLst/>
          </a:prstGeom>
          <a:noFill/>
          <a:ln>
            <a:noFill/>
          </a:ln>
        </p:spPr>
      </p:pic>
      <p:cxnSp>
        <p:nvCxnSpPr>
          <p:cNvPr id="302" name="Google Shape;302;p29"/>
          <p:cNvCxnSpPr/>
          <p:nvPr/>
        </p:nvCxnSpPr>
        <p:spPr>
          <a:xfrm>
            <a:off x="0" y="405226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303" name="Google Shape;303;p29"/>
          <p:cNvSpPr txBox="1">
            <a:spLocks noGrp="1"/>
          </p:cNvSpPr>
          <p:nvPr>
            <p:ph type="body" idx="1"/>
          </p:nvPr>
        </p:nvSpPr>
        <p:spPr>
          <a:xfrm>
            <a:off x="7315200" y="3878825"/>
            <a:ext cx="3830218" cy="2430809"/>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To insert new note we need to add note and a date</a:t>
            </a:r>
            <a:endParaRPr/>
          </a:p>
          <a:p>
            <a:pPr marL="502919" lvl="1" indent="-114299" algn="l" rtl="0">
              <a:lnSpc>
                <a:spcPct val="130000"/>
              </a:lnSpc>
              <a:spcBef>
                <a:spcPts val="500"/>
              </a:spcBef>
              <a:spcAft>
                <a:spcPts val="0"/>
              </a:spcAft>
              <a:buClr>
                <a:schemeClr val="dk1"/>
              </a:buClr>
              <a:buSzPts val="1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400"/>
              <a:buFont typeface="Arial"/>
              <a:buNone/>
            </a:pPr>
            <a:r>
              <a:rPr lang="en-US"/>
              <a:t>Retrieve note from database</a:t>
            </a:r>
            <a:endParaRPr/>
          </a:p>
        </p:txBody>
      </p:sp>
      <p:sp>
        <p:nvSpPr>
          <p:cNvPr id="309" name="Google Shape;309;p30"/>
          <p:cNvSpPr txBox="1">
            <a:spLocks noGrp="1"/>
          </p:cNvSpPr>
          <p:nvPr>
            <p:ph type="body" idx="1"/>
          </p:nvPr>
        </p:nvSpPr>
        <p:spPr>
          <a:xfrm>
            <a:off x="1088136" y="2447778"/>
            <a:ext cx="9922764" cy="3838722"/>
          </a:xfrm>
          <a:prstGeom prst="rect">
            <a:avLst/>
          </a:prstGeom>
          <a:noFill/>
          <a:ln>
            <a:noFill/>
          </a:ln>
        </p:spPr>
        <p:txBody>
          <a:bodyPr spcFirstLastPara="1" wrap="square" lIns="91425" tIns="45700" rIns="91425" bIns="45700" anchor="t" anchorCtr="0">
            <a:normAutofit/>
          </a:bodyPr>
          <a:lstStyle/>
          <a:p>
            <a:pPr marL="228600" lvl="0" indent="-114300" algn="l" rtl="0">
              <a:lnSpc>
                <a:spcPct val="130000"/>
              </a:lnSpc>
              <a:spcBef>
                <a:spcPts val="0"/>
              </a:spcBef>
              <a:spcAft>
                <a:spcPts val="0"/>
              </a:spcAft>
              <a:buClr>
                <a:schemeClr val="dk1"/>
              </a:buClr>
              <a:buSzPts val="1800"/>
              <a:buNone/>
            </a:pPr>
            <a:endParaRPr/>
          </a:p>
        </p:txBody>
      </p:sp>
      <p:pic>
        <p:nvPicPr>
          <p:cNvPr id="310" name="Google Shape;310;p30"/>
          <p:cNvPicPr preferRelativeResize="0"/>
          <p:nvPr/>
        </p:nvPicPr>
        <p:blipFill rotWithShape="1">
          <a:blip r:embed="rId3">
            <a:alphaModFix/>
          </a:blip>
          <a:srcRect/>
          <a:stretch/>
        </p:blipFill>
        <p:spPr>
          <a:xfrm>
            <a:off x="368898" y="1825354"/>
            <a:ext cx="11454203" cy="49887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4"/>
        <p:cNvGrpSpPr/>
        <p:nvPr/>
      </p:nvGrpSpPr>
      <p:grpSpPr>
        <a:xfrm>
          <a:off x="0" y="0"/>
          <a:ext cx="0" cy="0"/>
          <a:chOff x="0" y="0"/>
          <a:chExt cx="0" cy="0"/>
        </a:xfrm>
      </p:grpSpPr>
      <p:cxnSp>
        <p:nvCxnSpPr>
          <p:cNvPr id="315" name="Google Shape;315;p31"/>
          <p:cNvCxnSpPr/>
          <p:nvPr/>
        </p:nvCxnSpPr>
        <p:spPr>
          <a:xfrm>
            <a:off x="0" y="118520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316" name="Google Shape;316;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7" name="Google Shape;317;p31"/>
          <p:cNvSpPr txBox="1">
            <a:spLocks noGrp="1"/>
          </p:cNvSpPr>
          <p:nvPr>
            <p:ph type="title"/>
          </p:nvPr>
        </p:nvSpPr>
        <p:spPr>
          <a:xfrm>
            <a:off x="1069646" y="1092848"/>
            <a:ext cx="9958753" cy="680144"/>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cap="none"/>
              <a:t>UPDATE , DELETE</a:t>
            </a:r>
            <a:endParaRPr/>
          </a:p>
        </p:txBody>
      </p:sp>
      <p:sp>
        <p:nvSpPr>
          <p:cNvPr id="318" name="Google Shape;318;p31"/>
          <p:cNvSpPr txBox="1">
            <a:spLocks noGrp="1"/>
          </p:cNvSpPr>
          <p:nvPr>
            <p:ph type="body" idx="1"/>
          </p:nvPr>
        </p:nvSpPr>
        <p:spPr>
          <a:xfrm>
            <a:off x="1094962" y="1772992"/>
            <a:ext cx="9940063" cy="87879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2000"/>
              <a:buNone/>
            </a:pPr>
            <a:r>
              <a:rPr lang="en-US" sz="2000"/>
              <a:t>Now it’s your turn to impelement those functions ☺</a:t>
            </a:r>
            <a:endParaRPr sz="2000"/>
          </a:p>
        </p:txBody>
      </p:sp>
      <p:cxnSp>
        <p:nvCxnSpPr>
          <p:cNvPr id="319" name="Google Shape;319;p31"/>
          <p:cNvCxnSpPr/>
          <p:nvPr/>
        </p:nvCxnSpPr>
        <p:spPr>
          <a:xfrm>
            <a:off x="-6626" y="1185999"/>
            <a:ext cx="804195" cy="0"/>
          </a:xfrm>
          <a:prstGeom prst="straightConnector1">
            <a:avLst/>
          </a:prstGeom>
          <a:noFill/>
          <a:ln w="85725" cap="flat" cmpd="sng">
            <a:solidFill>
              <a:schemeClr val="dk1"/>
            </a:solidFill>
            <a:prstDash val="solid"/>
            <a:miter lim="800000"/>
            <a:headEnd type="none" w="sm" len="sm"/>
            <a:tailEnd type="none" w="sm" len="sm"/>
          </a:ln>
        </p:spPr>
      </p:cxnSp>
      <p:pic>
        <p:nvPicPr>
          <p:cNvPr id="320" name="Google Shape;320;p31" descr="Text, website&#10;&#10;Description automatically generated"/>
          <p:cNvPicPr preferRelativeResize="0"/>
          <p:nvPr/>
        </p:nvPicPr>
        <p:blipFill rotWithShape="1">
          <a:blip r:embed="rId3">
            <a:alphaModFix/>
          </a:blip>
          <a:srcRect r="7251" b="1"/>
          <a:stretch/>
        </p:blipFill>
        <p:spPr>
          <a:xfrm>
            <a:off x="2279779" y="2174065"/>
            <a:ext cx="7632442" cy="2509870"/>
          </a:xfrm>
          <a:prstGeom prst="rect">
            <a:avLst/>
          </a:prstGeom>
          <a:noFill/>
          <a:ln>
            <a:noFill/>
          </a:ln>
        </p:spPr>
      </p:pic>
      <p:sp>
        <p:nvSpPr>
          <p:cNvPr id="321" name="Google Shape;321;p31"/>
          <p:cNvSpPr txBox="1"/>
          <p:nvPr/>
        </p:nvSpPr>
        <p:spPr>
          <a:xfrm>
            <a:off x="4884575" y="4684944"/>
            <a:ext cx="39655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Helper Methods</a:t>
            </a:r>
            <a:endParaRPr sz="1800">
              <a:solidFill>
                <a:schemeClr val="dk1"/>
              </a:solidFill>
              <a:latin typeface="Arial"/>
              <a:ea typeface="Arial"/>
              <a:cs typeface="Arial"/>
              <a:sym typeface="Arial"/>
            </a:endParaRPr>
          </a:p>
        </p:txBody>
      </p:sp>
      <p:sp>
        <p:nvSpPr>
          <p:cNvPr id="322" name="Google Shape;322;p31"/>
          <p:cNvSpPr txBox="1"/>
          <p:nvPr/>
        </p:nvSpPr>
        <p:spPr>
          <a:xfrm>
            <a:off x="223935" y="5054276"/>
            <a:ext cx="664339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Arial"/>
                <a:ea typeface="Arial"/>
                <a:cs typeface="Arial"/>
                <a:sym typeface="Arial"/>
              </a:rPr>
              <a:t>update (</a:t>
            </a:r>
            <a:endParaRPr/>
          </a:p>
          <a:p>
            <a:pPr marL="0" marR="0" lvl="0" indent="0" algn="l" rtl="0">
              <a:spcBef>
                <a:spcPts val="0"/>
              </a:spcBef>
              <a:spcAft>
                <a:spcPts val="0"/>
              </a:spcAft>
              <a:buNone/>
            </a:pPr>
            <a:r>
              <a:rPr lang="en-US" sz="1800">
                <a:solidFill>
                  <a:srgbClr val="00B050"/>
                </a:solidFill>
                <a:latin typeface="Arial"/>
                <a:ea typeface="Arial"/>
                <a:cs typeface="Arial"/>
                <a:sym typeface="Arial"/>
              </a:rPr>
              <a:t>table name , </a:t>
            </a:r>
            <a:endParaRPr/>
          </a:p>
          <a:p>
            <a:pPr marL="0" marR="0" lvl="0" indent="0" algn="l" rtl="0">
              <a:spcBef>
                <a:spcPts val="0"/>
              </a:spcBef>
              <a:spcAft>
                <a:spcPts val="0"/>
              </a:spcAft>
              <a:buNone/>
            </a:pPr>
            <a:r>
              <a:rPr lang="en-US" sz="1800">
                <a:solidFill>
                  <a:srgbClr val="00B050"/>
                </a:solidFill>
                <a:latin typeface="Arial"/>
                <a:ea typeface="Arial"/>
                <a:cs typeface="Arial"/>
                <a:sym typeface="Arial"/>
              </a:rPr>
              <a:t>map(from the object you want to update) , </a:t>
            </a:r>
            <a:endParaRPr/>
          </a:p>
          <a:p>
            <a:pPr marL="0" marR="0" lvl="0" indent="0" algn="l" rtl="0">
              <a:spcBef>
                <a:spcPts val="0"/>
              </a:spcBef>
              <a:spcAft>
                <a:spcPts val="0"/>
              </a:spcAft>
              <a:buNone/>
            </a:pPr>
            <a:r>
              <a:rPr lang="en-US" sz="1800">
                <a:solidFill>
                  <a:srgbClr val="00B050"/>
                </a:solidFill>
                <a:latin typeface="Arial"/>
                <a:ea typeface="Arial"/>
                <a:cs typeface="Arial"/>
                <a:sym typeface="Arial"/>
              </a:rPr>
              <a:t>where : where condition e.g.(id = ?) ,</a:t>
            </a:r>
            <a:endParaRPr/>
          </a:p>
          <a:p>
            <a:pPr marL="0" marR="0" lvl="0" indent="0" algn="l" rtl="0">
              <a:spcBef>
                <a:spcPts val="0"/>
              </a:spcBef>
              <a:spcAft>
                <a:spcPts val="0"/>
              </a:spcAft>
              <a:buNone/>
            </a:pPr>
            <a:r>
              <a:rPr lang="en-US" sz="1800">
                <a:solidFill>
                  <a:srgbClr val="00B050"/>
                </a:solidFill>
                <a:latin typeface="Arial"/>
                <a:ea typeface="Arial"/>
                <a:cs typeface="Arial"/>
                <a:sym typeface="Arial"/>
              </a:rPr>
              <a:t>whereArgs = [arguments that will be replaced instead of ?])</a:t>
            </a:r>
            <a:endParaRPr sz="1800">
              <a:solidFill>
                <a:srgbClr val="00B050"/>
              </a:solidFill>
              <a:latin typeface="Arial"/>
              <a:ea typeface="Arial"/>
              <a:cs typeface="Arial"/>
              <a:sym typeface="Arial"/>
            </a:endParaRPr>
          </a:p>
        </p:txBody>
      </p:sp>
      <p:sp>
        <p:nvSpPr>
          <p:cNvPr id="323" name="Google Shape;323;p31"/>
          <p:cNvSpPr txBox="1"/>
          <p:nvPr/>
        </p:nvSpPr>
        <p:spPr>
          <a:xfrm>
            <a:off x="6941976" y="5054276"/>
            <a:ext cx="4749281"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Arial"/>
                <a:ea typeface="Arial"/>
                <a:cs typeface="Arial"/>
                <a:sym typeface="Arial"/>
              </a:rPr>
              <a:t>delete (</a:t>
            </a:r>
            <a:endParaRPr/>
          </a:p>
          <a:p>
            <a:pPr marL="0" marR="0" lvl="0" indent="0" algn="l" rtl="0">
              <a:spcBef>
                <a:spcPts val="0"/>
              </a:spcBef>
              <a:spcAft>
                <a:spcPts val="0"/>
              </a:spcAft>
              <a:buNone/>
            </a:pPr>
            <a:r>
              <a:rPr lang="en-US" sz="1800">
                <a:solidFill>
                  <a:srgbClr val="FF0000"/>
                </a:solidFill>
                <a:latin typeface="Arial"/>
                <a:ea typeface="Arial"/>
                <a:cs typeface="Arial"/>
                <a:sym typeface="Arial"/>
              </a:rPr>
              <a:t>table name , </a:t>
            </a:r>
            <a:endParaRPr/>
          </a:p>
          <a:p>
            <a:pPr marL="0" marR="0" lvl="0" indent="0" algn="l" rtl="0">
              <a:spcBef>
                <a:spcPts val="0"/>
              </a:spcBef>
              <a:spcAft>
                <a:spcPts val="0"/>
              </a:spcAft>
              <a:buNone/>
            </a:pPr>
            <a:r>
              <a:rPr lang="en-US" sz="1800">
                <a:solidFill>
                  <a:srgbClr val="FF0000"/>
                </a:solidFill>
                <a:latin typeface="Arial"/>
                <a:ea typeface="Arial"/>
                <a:cs typeface="Arial"/>
                <a:sym typeface="Arial"/>
              </a:rPr>
              <a:t>where : where condition e.g.(id = ?) ,</a:t>
            </a:r>
            <a:endParaRPr/>
          </a:p>
          <a:p>
            <a:pPr marL="0" marR="0" lvl="0" indent="0" algn="l" rtl="0">
              <a:spcBef>
                <a:spcPts val="0"/>
              </a:spcBef>
              <a:spcAft>
                <a:spcPts val="0"/>
              </a:spcAft>
              <a:buNone/>
            </a:pPr>
            <a:r>
              <a:rPr lang="en-US" sz="1800">
                <a:solidFill>
                  <a:srgbClr val="FF0000"/>
                </a:solidFill>
                <a:latin typeface="Arial"/>
                <a:ea typeface="Arial"/>
                <a:cs typeface="Arial"/>
                <a:sym typeface="Arial"/>
              </a:rPr>
              <a:t>whereArgs = [arguments that will be replaced instead of ?])</a:t>
            </a:r>
            <a:endParaRPr sz="1800">
              <a:solidFill>
                <a:srgbClr val="FF0000"/>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7"/>
        <p:cNvGrpSpPr/>
        <p:nvPr/>
      </p:nvGrpSpPr>
      <p:grpSpPr>
        <a:xfrm>
          <a:off x="0" y="0"/>
          <a:ext cx="0" cy="0"/>
          <a:chOff x="0" y="0"/>
          <a:chExt cx="0" cy="0"/>
        </a:xfrm>
      </p:grpSpPr>
      <p:cxnSp>
        <p:nvCxnSpPr>
          <p:cNvPr id="328" name="Google Shape;328;p32"/>
          <p:cNvCxnSpPr/>
          <p:nvPr/>
        </p:nvCxnSpPr>
        <p:spPr>
          <a:xfrm>
            <a:off x="0" y="118520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329" name="Google Shape;329;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0" name="Google Shape;330;p32"/>
          <p:cNvSpPr txBox="1">
            <a:spLocks noGrp="1"/>
          </p:cNvSpPr>
          <p:nvPr>
            <p:ph type="title"/>
          </p:nvPr>
        </p:nvSpPr>
        <p:spPr>
          <a:xfrm>
            <a:off x="1069646" y="1092848"/>
            <a:ext cx="9958753" cy="680144"/>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cap="none"/>
              <a:t>HANDS ON ANSWER</a:t>
            </a:r>
            <a:endParaRPr/>
          </a:p>
        </p:txBody>
      </p:sp>
      <p:cxnSp>
        <p:nvCxnSpPr>
          <p:cNvPr id="331" name="Google Shape;331;p32"/>
          <p:cNvCxnSpPr/>
          <p:nvPr/>
        </p:nvCxnSpPr>
        <p:spPr>
          <a:xfrm>
            <a:off x="-6626" y="1185999"/>
            <a:ext cx="804195" cy="0"/>
          </a:xfrm>
          <a:prstGeom prst="straightConnector1">
            <a:avLst/>
          </a:prstGeom>
          <a:noFill/>
          <a:ln w="85725" cap="flat" cmpd="sng">
            <a:solidFill>
              <a:schemeClr val="dk1"/>
            </a:solidFill>
            <a:prstDash val="solid"/>
            <a:miter lim="800000"/>
            <a:headEnd type="none" w="sm" len="sm"/>
            <a:tailEnd type="none" w="sm" len="sm"/>
          </a:ln>
        </p:spPr>
      </p:cxnSp>
      <p:pic>
        <p:nvPicPr>
          <p:cNvPr id="332" name="Google Shape;332;p32"/>
          <p:cNvPicPr preferRelativeResize="0">
            <a:picLocks noGrp="1"/>
          </p:cNvPicPr>
          <p:nvPr>
            <p:ph type="body" idx="1"/>
          </p:nvPr>
        </p:nvPicPr>
        <p:blipFill rotWithShape="1">
          <a:blip r:embed="rId3">
            <a:alphaModFix/>
          </a:blip>
          <a:srcRect/>
          <a:stretch/>
        </p:blipFill>
        <p:spPr>
          <a:xfrm>
            <a:off x="1581797" y="1772992"/>
            <a:ext cx="8664288" cy="49603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9" name="Google Shape;109;p3"/>
          <p:cNvSpPr txBox="1">
            <a:spLocks noGrp="1"/>
          </p:cNvSpPr>
          <p:nvPr>
            <p:ph type="title"/>
          </p:nvPr>
        </p:nvSpPr>
        <p:spPr>
          <a:xfrm>
            <a:off x="1091204" y="1091868"/>
            <a:ext cx="4147804" cy="204216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a:t>Async / Await</a:t>
            </a:r>
            <a:endParaRPr sz="4000"/>
          </a:p>
        </p:txBody>
      </p:sp>
      <p:cxnSp>
        <p:nvCxnSpPr>
          <p:cNvPr id="110" name="Google Shape;110;p3"/>
          <p:cNvCxnSpPr/>
          <p:nvPr/>
        </p:nvCxnSpPr>
        <p:spPr>
          <a:xfrm>
            <a:off x="-12800" y="1186344"/>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111" name="Google Shape;111;p3"/>
          <p:cNvSpPr txBox="1">
            <a:spLocks noGrp="1"/>
          </p:cNvSpPr>
          <p:nvPr>
            <p:ph type="body" idx="1"/>
          </p:nvPr>
        </p:nvSpPr>
        <p:spPr>
          <a:xfrm>
            <a:off x="1120232" y="3204755"/>
            <a:ext cx="4147804" cy="2966043"/>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Let’s assume we are in a supermarket and have a lot of customers want to checkout , and we only have one cashier in the supermarket , so how the checkout process is done?</a:t>
            </a:r>
            <a:endParaRPr/>
          </a:p>
        </p:txBody>
      </p:sp>
      <p:pic>
        <p:nvPicPr>
          <p:cNvPr id="112" name="Google Shape;112;p3"/>
          <p:cNvPicPr preferRelativeResize="0"/>
          <p:nvPr/>
        </p:nvPicPr>
        <p:blipFill rotWithShape="1">
          <a:blip r:embed="rId3">
            <a:alphaModFix/>
          </a:blip>
          <a:srcRect/>
          <a:stretch/>
        </p:blipFill>
        <p:spPr>
          <a:xfrm>
            <a:off x="6096000" y="1143000"/>
            <a:ext cx="5492377" cy="318557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8" name="Google Shape;338;p33"/>
          <p:cNvSpPr txBox="1">
            <a:spLocks noGrp="1"/>
          </p:cNvSpPr>
          <p:nvPr>
            <p:ph type="title"/>
          </p:nvPr>
        </p:nvSpPr>
        <p:spPr>
          <a:xfrm>
            <a:off x="1091203" y="1069848"/>
            <a:ext cx="6308775" cy="204962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6000"/>
              <a:buFont typeface="Arial"/>
              <a:buNone/>
            </a:pPr>
            <a:r>
              <a:rPr lang="en-US" sz="6000"/>
              <a:t>Resources</a:t>
            </a:r>
            <a:endParaRPr sz="6000"/>
          </a:p>
        </p:txBody>
      </p:sp>
      <p:cxnSp>
        <p:nvCxnSpPr>
          <p:cNvPr id="339" name="Google Shape;339;p33"/>
          <p:cNvCxnSpPr/>
          <p:nvPr/>
        </p:nvCxnSpPr>
        <p:spPr>
          <a:xfrm>
            <a:off x="0" y="1186683"/>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340" name="Google Shape;340;p33"/>
          <p:cNvSpPr txBox="1">
            <a:spLocks noGrp="1"/>
          </p:cNvSpPr>
          <p:nvPr>
            <p:ph type="body" idx="1"/>
          </p:nvPr>
        </p:nvSpPr>
        <p:spPr>
          <a:xfrm>
            <a:off x="1097280" y="3180522"/>
            <a:ext cx="6223996" cy="310597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dk1"/>
              </a:buClr>
              <a:buSzPts val="1700"/>
              <a:buChar char="-"/>
            </a:pPr>
            <a:r>
              <a:rPr lang="en-US" sz="1700" u="sng">
                <a:solidFill>
                  <a:schemeClr val="hlink"/>
                </a:solidFill>
                <a:hlinkClick r:id="rId3"/>
              </a:rPr>
              <a:t>https://pub.dev/packages/sqflite</a:t>
            </a:r>
            <a:endParaRPr sz="1700"/>
          </a:p>
          <a:p>
            <a:pPr marL="228600" lvl="0" indent="-228600" algn="l" rtl="0">
              <a:lnSpc>
                <a:spcPct val="120000"/>
              </a:lnSpc>
              <a:spcBef>
                <a:spcPts val="1000"/>
              </a:spcBef>
              <a:spcAft>
                <a:spcPts val="0"/>
              </a:spcAft>
              <a:buClr>
                <a:schemeClr val="dk1"/>
              </a:buClr>
              <a:buSzPts val="1700"/>
              <a:buChar char="-"/>
            </a:pPr>
            <a:r>
              <a:rPr lang="en-US" sz="1700" u="sng">
                <a:solidFill>
                  <a:schemeClr val="hlink"/>
                </a:solidFill>
                <a:hlinkClick r:id="rId4"/>
              </a:rPr>
              <a:t>https://medium.com/flutter-community/using-sqlite-in-flutter-187c1a82e8b</a:t>
            </a:r>
            <a:endParaRPr sz="1700"/>
          </a:p>
          <a:p>
            <a:pPr marL="228600" lvl="0" indent="-228600" algn="l" rtl="0">
              <a:lnSpc>
                <a:spcPct val="120000"/>
              </a:lnSpc>
              <a:spcBef>
                <a:spcPts val="1000"/>
              </a:spcBef>
              <a:spcAft>
                <a:spcPts val="0"/>
              </a:spcAft>
              <a:buClr>
                <a:schemeClr val="dk1"/>
              </a:buClr>
              <a:buSzPts val="1700"/>
              <a:buChar char="-"/>
            </a:pPr>
            <a:r>
              <a:rPr lang="en-US" sz="1700" u="sng">
                <a:solidFill>
                  <a:schemeClr val="hlink"/>
                </a:solidFill>
                <a:hlinkClick r:id="rId5"/>
              </a:rPr>
              <a:t>https://medium.com/@muddaprince456/types-of-databases-bfdab96cfe3</a:t>
            </a:r>
            <a:endParaRPr sz="1700"/>
          </a:p>
          <a:p>
            <a:pPr marL="228600" lvl="0" indent="-228600" algn="l" rtl="0">
              <a:lnSpc>
                <a:spcPct val="120000"/>
              </a:lnSpc>
              <a:spcBef>
                <a:spcPts val="1000"/>
              </a:spcBef>
              <a:spcAft>
                <a:spcPts val="0"/>
              </a:spcAft>
              <a:buClr>
                <a:schemeClr val="dk1"/>
              </a:buClr>
              <a:buSzPts val="1700"/>
              <a:buChar char="-"/>
            </a:pPr>
            <a:r>
              <a:rPr lang="en-US" sz="1700" u="sng">
                <a:solidFill>
                  <a:schemeClr val="hlink"/>
                </a:solidFill>
                <a:hlinkClick r:id="rId6"/>
              </a:rPr>
              <a:t>https://medium.com/flutter-community/futures-async-await-threading-in-flutter-baeeab1c1fe3</a:t>
            </a:r>
            <a:endParaRPr sz="1700"/>
          </a:p>
          <a:p>
            <a:pPr marL="228600" lvl="0" indent="-228600" algn="l" rtl="0">
              <a:lnSpc>
                <a:spcPct val="120000"/>
              </a:lnSpc>
              <a:spcBef>
                <a:spcPts val="1000"/>
              </a:spcBef>
              <a:spcAft>
                <a:spcPts val="0"/>
              </a:spcAft>
              <a:buClr>
                <a:schemeClr val="dk1"/>
              </a:buClr>
              <a:buSzPts val="1700"/>
              <a:buChar char="-"/>
            </a:pPr>
            <a:r>
              <a:rPr lang="en-US" sz="1700" u="sng">
                <a:solidFill>
                  <a:schemeClr val="hlink"/>
                </a:solidFill>
                <a:hlinkClick r:id="rId7"/>
              </a:rPr>
              <a:t>https://dart.dev/codelabs/async-await</a:t>
            </a:r>
            <a:endParaRPr sz="1700"/>
          </a:p>
        </p:txBody>
      </p:sp>
      <p:pic>
        <p:nvPicPr>
          <p:cNvPr id="341" name="Google Shape;341;p33" descr="Red drawing pins on a map"/>
          <p:cNvPicPr preferRelativeResize="0"/>
          <p:nvPr/>
        </p:nvPicPr>
        <p:blipFill rotWithShape="1">
          <a:blip r:embed="rId8">
            <a:alphaModFix/>
          </a:blip>
          <a:srcRect l="26085" r="33915"/>
          <a:stretch/>
        </p:blipFill>
        <p:spPr>
          <a:xfrm>
            <a:off x="8534400" y="10"/>
            <a:ext cx="3657601" cy="685799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cxnSp>
        <p:nvCxnSpPr>
          <p:cNvPr id="346" name="Google Shape;346;p34"/>
          <p:cNvCxnSpPr/>
          <p:nvPr/>
        </p:nvCxnSpPr>
        <p:spPr>
          <a:xfrm>
            <a:off x="0" y="118520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347" name="Google Shape;347;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8" name="Google Shape;348;p34"/>
          <p:cNvSpPr txBox="1">
            <a:spLocks noGrp="1"/>
          </p:cNvSpPr>
          <p:nvPr>
            <p:ph type="title"/>
          </p:nvPr>
        </p:nvSpPr>
        <p:spPr>
          <a:xfrm>
            <a:off x="1069646" y="4516596"/>
            <a:ext cx="9940856" cy="680145"/>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cap="none"/>
              <a:t>THANK YOU</a:t>
            </a:r>
            <a:endParaRPr/>
          </a:p>
        </p:txBody>
      </p:sp>
      <p:pic>
        <p:nvPicPr>
          <p:cNvPr id="349" name="Google Shape;349;p34" descr="Smiling Face with No Fill"/>
          <p:cNvPicPr preferRelativeResize="0"/>
          <p:nvPr/>
        </p:nvPicPr>
        <p:blipFill rotWithShape="1">
          <a:blip r:embed="rId3">
            <a:alphaModFix/>
          </a:blip>
          <a:srcRect/>
          <a:stretch/>
        </p:blipFill>
        <p:spPr>
          <a:xfrm>
            <a:off x="1181100" y="566037"/>
            <a:ext cx="3439925" cy="3439925"/>
          </a:xfrm>
          <a:prstGeom prst="rect">
            <a:avLst/>
          </a:prstGeom>
          <a:noFill/>
          <a:ln>
            <a:noFill/>
          </a:ln>
        </p:spPr>
      </p:pic>
      <p:cxnSp>
        <p:nvCxnSpPr>
          <p:cNvPr id="350" name="Google Shape;350;p34"/>
          <p:cNvCxnSpPr/>
          <p:nvPr/>
        </p:nvCxnSpPr>
        <p:spPr>
          <a:xfrm>
            <a:off x="-6626" y="4609748"/>
            <a:ext cx="804195" cy="0"/>
          </a:xfrm>
          <a:prstGeom prst="straightConnector1">
            <a:avLst/>
          </a:prstGeom>
          <a:noFill/>
          <a:ln w="85725" cap="flat" cmpd="sng">
            <a:solidFill>
              <a:schemeClr val="dk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8" name="Google Shape;118;p4"/>
          <p:cNvSpPr txBox="1">
            <a:spLocks noGrp="1"/>
          </p:cNvSpPr>
          <p:nvPr>
            <p:ph type="title"/>
          </p:nvPr>
        </p:nvSpPr>
        <p:spPr>
          <a:xfrm>
            <a:off x="1091204" y="1091868"/>
            <a:ext cx="4147804" cy="204216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a:t>Async / Await</a:t>
            </a:r>
            <a:endParaRPr sz="4000"/>
          </a:p>
        </p:txBody>
      </p:sp>
      <p:cxnSp>
        <p:nvCxnSpPr>
          <p:cNvPr id="119" name="Google Shape;119;p4"/>
          <p:cNvCxnSpPr/>
          <p:nvPr/>
        </p:nvCxnSpPr>
        <p:spPr>
          <a:xfrm>
            <a:off x="-12800" y="1186344"/>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120" name="Google Shape;120;p4"/>
          <p:cNvSpPr txBox="1">
            <a:spLocks noGrp="1"/>
          </p:cNvSpPr>
          <p:nvPr>
            <p:ph type="body" idx="1"/>
          </p:nvPr>
        </p:nvSpPr>
        <p:spPr>
          <a:xfrm>
            <a:off x="1120232" y="3204755"/>
            <a:ext cx="4147804" cy="2561377"/>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Each customer will go to checkout , for that if each customer take at least 2 seconds we will take a 10 seconds until the last customer checkout and leave the supermarket</a:t>
            </a:r>
            <a:endParaRPr/>
          </a:p>
        </p:txBody>
      </p:sp>
      <p:pic>
        <p:nvPicPr>
          <p:cNvPr id="121" name="Google Shape;121;p4"/>
          <p:cNvPicPr preferRelativeResize="0"/>
          <p:nvPr/>
        </p:nvPicPr>
        <p:blipFill rotWithShape="1">
          <a:blip r:embed="rId3">
            <a:alphaModFix/>
          </a:blip>
          <a:srcRect/>
          <a:stretch/>
        </p:blipFill>
        <p:spPr>
          <a:xfrm>
            <a:off x="6096000" y="1143000"/>
            <a:ext cx="5492377" cy="30070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7" name="Google Shape;127;p5"/>
          <p:cNvSpPr txBox="1">
            <a:spLocks noGrp="1"/>
          </p:cNvSpPr>
          <p:nvPr>
            <p:ph type="title"/>
          </p:nvPr>
        </p:nvSpPr>
        <p:spPr>
          <a:xfrm>
            <a:off x="1091204" y="1091868"/>
            <a:ext cx="4147804" cy="204216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a:t>Async / Await</a:t>
            </a:r>
            <a:endParaRPr sz="4000"/>
          </a:p>
        </p:txBody>
      </p:sp>
      <p:cxnSp>
        <p:nvCxnSpPr>
          <p:cNvPr id="128" name="Google Shape;128;p5"/>
          <p:cNvCxnSpPr/>
          <p:nvPr/>
        </p:nvCxnSpPr>
        <p:spPr>
          <a:xfrm>
            <a:off x="-12800" y="1186344"/>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129" name="Google Shape;129;p5"/>
          <p:cNvSpPr txBox="1">
            <a:spLocks noGrp="1"/>
          </p:cNvSpPr>
          <p:nvPr>
            <p:ph type="body" idx="1"/>
          </p:nvPr>
        </p:nvSpPr>
        <p:spPr>
          <a:xfrm>
            <a:off x="1120232" y="3204755"/>
            <a:ext cx="4147804" cy="2966043"/>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Now assume if we have number of cashiers equivalent to number of customers, it will make it easy that the total time we will take is 2 seconds (if all customers take 2 seconds to checkout) </a:t>
            </a:r>
            <a:endParaRPr/>
          </a:p>
        </p:txBody>
      </p:sp>
      <p:pic>
        <p:nvPicPr>
          <p:cNvPr id="130" name="Google Shape;130;p5"/>
          <p:cNvPicPr preferRelativeResize="0"/>
          <p:nvPr/>
        </p:nvPicPr>
        <p:blipFill rotWithShape="1">
          <a:blip r:embed="rId3">
            <a:alphaModFix/>
          </a:blip>
          <a:srcRect/>
          <a:stretch/>
        </p:blipFill>
        <p:spPr>
          <a:xfrm>
            <a:off x="6096000" y="1143000"/>
            <a:ext cx="5492377" cy="25264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088136" y="1090245"/>
            <a:ext cx="9922764" cy="1294228"/>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400"/>
              <a:buFont typeface="Arial"/>
              <a:buNone/>
            </a:pPr>
            <a:r>
              <a:rPr lang="en-US"/>
              <a:t>Async / Await</a:t>
            </a:r>
            <a:endParaRPr/>
          </a:p>
        </p:txBody>
      </p:sp>
      <p:sp>
        <p:nvSpPr>
          <p:cNvPr id="136" name="Google Shape;136;p6"/>
          <p:cNvSpPr txBox="1">
            <a:spLocks noGrp="1"/>
          </p:cNvSpPr>
          <p:nvPr>
            <p:ph type="body" idx="1"/>
          </p:nvPr>
        </p:nvSpPr>
        <p:spPr>
          <a:xfrm>
            <a:off x="1088136" y="2447778"/>
            <a:ext cx="9922764" cy="3838722"/>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1800"/>
              <a:buChar char="-"/>
            </a:pPr>
            <a:r>
              <a:rPr lang="en-US"/>
              <a:t>From the previous example we can deduce the following</a:t>
            </a:r>
            <a:endParaRPr/>
          </a:p>
          <a:p>
            <a:pPr marL="228600" lvl="0" indent="-228600" algn="l" rtl="0">
              <a:lnSpc>
                <a:spcPct val="130000"/>
              </a:lnSpc>
              <a:spcBef>
                <a:spcPts val="1000"/>
              </a:spcBef>
              <a:spcAft>
                <a:spcPts val="0"/>
              </a:spcAft>
              <a:buClr>
                <a:schemeClr val="dk1"/>
              </a:buClr>
              <a:buSzPts val="1800"/>
              <a:buChar char="-"/>
            </a:pPr>
            <a:r>
              <a:rPr lang="en-US"/>
              <a:t>Clients represent the operations that occur in the application, such as pressing a button, displaying data, interacting with the user interface, or getting data from database</a:t>
            </a:r>
            <a:endParaRPr/>
          </a:p>
          <a:p>
            <a:pPr marL="228600" lvl="0" indent="-228600" algn="l" rtl="0">
              <a:lnSpc>
                <a:spcPct val="130000"/>
              </a:lnSpc>
              <a:spcBef>
                <a:spcPts val="1000"/>
              </a:spcBef>
              <a:spcAft>
                <a:spcPts val="0"/>
              </a:spcAft>
              <a:buClr>
                <a:schemeClr val="dk1"/>
              </a:buClr>
              <a:buSzPts val="1800"/>
              <a:buChar char="-"/>
            </a:pPr>
            <a:r>
              <a:rPr lang="en-US"/>
              <a:t>The cashier represents the processor(Thread) responsible for carrying out these operations, whether they take a long time or a short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cxnSp>
        <p:nvCxnSpPr>
          <p:cNvPr id="141" name="Google Shape;141;p7"/>
          <p:cNvCxnSpPr/>
          <p:nvPr/>
        </p:nvCxnSpPr>
        <p:spPr>
          <a:xfrm>
            <a:off x="0" y="118520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142" name="Google Shape;142;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3" name="Google Shape;143;p7"/>
          <p:cNvSpPr txBox="1">
            <a:spLocks noGrp="1"/>
          </p:cNvSpPr>
          <p:nvPr>
            <p:ph type="title"/>
          </p:nvPr>
        </p:nvSpPr>
        <p:spPr>
          <a:xfrm>
            <a:off x="1069646" y="1092848"/>
            <a:ext cx="9958753" cy="680144"/>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cap="none"/>
              <a:t>ASYNC / AWAIT</a:t>
            </a:r>
            <a:endParaRPr/>
          </a:p>
        </p:txBody>
      </p:sp>
      <p:sp>
        <p:nvSpPr>
          <p:cNvPr id="144" name="Google Shape;144;p7"/>
          <p:cNvSpPr txBox="1">
            <a:spLocks noGrp="1"/>
          </p:cNvSpPr>
          <p:nvPr>
            <p:ph type="body" idx="1"/>
          </p:nvPr>
        </p:nvSpPr>
        <p:spPr>
          <a:xfrm>
            <a:off x="1094962" y="1772992"/>
            <a:ext cx="9268237" cy="87879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2000"/>
              <a:buNone/>
            </a:pPr>
            <a:r>
              <a:rPr lang="en-US" sz="2000"/>
              <a:t>Now , what is the problem if we have only one thread to run the operations on it ? </a:t>
            </a:r>
            <a:endParaRPr/>
          </a:p>
        </p:txBody>
      </p:sp>
      <p:cxnSp>
        <p:nvCxnSpPr>
          <p:cNvPr id="145" name="Google Shape;145;p7"/>
          <p:cNvCxnSpPr/>
          <p:nvPr/>
        </p:nvCxnSpPr>
        <p:spPr>
          <a:xfrm>
            <a:off x="-6626" y="1185999"/>
            <a:ext cx="804195" cy="0"/>
          </a:xfrm>
          <a:prstGeom prst="straightConnector1">
            <a:avLst/>
          </a:prstGeom>
          <a:noFill/>
          <a:ln w="85725" cap="flat" cmpd="sng">
            <a:solidFill>
              <a:schemeClr val="dk1"/>
            </a:solidFill>
            <a:prstDash val="solid"/>
            <a:miter lim="800000"/>
            <a:headEnd type="none" w="sm" len="sm"/>
            <a:tailEnd type="none" w="sm" len="sm"/>
          </a:ln>
        </p:spPr>
      </p:cxnSp>
      <p:pic>
        <p:nvPicPr>
          <p:cNvPr id="146" name="Google Shape;146;p7" descr="Application&#10;&#10;Description automatically generated with medium confidence"/>
          <p:cNvPicPr preferRelativeResize="0"/>
          <p:nvPr/>
        </p:nvPicPr>
        <p:blipFill rotWithShape="1">
          <a:blip r:embed="rId3">
            <a:alphaModFix/>
          </a:blip>
          <a:srcRect/>
          <a:stretch/>
        </p:blipFill>
        <p:spPr>
          <a:xfrm>
            <a:off x="2183990" y="2325227"/>
            <a:ext cx="7478094" cy="3439925"/>
          </a:xfrm>
          <a:prstGeom prst="rect">
            <a:avLst/>
          </a:prstGeom>
          <a:noFill/>
          <a:ln>
            <a:noFill/>
          </a:ln>
        </p:spPr>
      </p:pic>
      <p:sp>
        <p:nvSpPr>
          <p:cNvPr id="147" name="Google Shape;147;p7"/>
          <p:cNvSpPr txBox="1"/>
          <p:nvPr/>
        </p:nvSpPr>
        <p:spPr>
          <a:xfrm>
            <a:off x="1366684" y="5486400"/>
            <a:ext cx="899651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00B050"/>
                </a:solidFill>
                <a:latin typeface="Arial"/>
                <a:ea typeface="Arial"/>
                <a:cs typeface="Arial"/>
                <a:sym typeface="Arial"/>
              </a:rPr>
              <a:t>Correct</a:t>
            </a:r>
            <a:r>
              <a:rPr lang="en-US" sz="1800" b="0" i="0" u="none" strike="noStrike" cap="none">
                <a:solidFill>
                  <a:schemeClr val="dk1"/>
                </a:solidFill>
                <a:latin typeface="Arial"/>
                <a:ea typeface="Arial"/>
                <a:cs typeface="Arial"/>
                <a:sym typeface="Arial"/>
              </a:rPr>
              <a:t> , it will cause crashing or if we have one operation take a lot of time we must wait for it until it finish</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500"/>
                                        <p:tgtEl>
                                          <p:spTgt spid="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8"/>
          <p:cNvSpPr txBox="1">
            <a:spLocks noGrp="1"/>
          </p:cNvSpPr>
          <p:nvPr>
            <p:ph type="title"/>
          </p:nvPr>
        </p:nvSpPr>
        <p:spPr>
          <a:xfrm>
            <a:off x="1090940" y="1097279"/>
            <a:ext cx="10529560" cy="122558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a:t>Async / Await</a:t>
            </a:r>
            <a:endParaRPr sz="4000"/>
          </a:p>
        </p:txBody>
      </p:sp>
      <p:cxnSp>
        <p:nvCxnSpPr>
          <p:cNvPr id="154" name="Google Shape;154;p8"/>
          <p:cNvCxnSpPr/>
          <p:nvPr/>
        </p:nvCxnSpPr>
        <p:spPr>
          <a:xfrm>
            <a:off x="0" y="118525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155" name="Google Shape;155;p8"/>
          <p:cNvSpPr txBox="1">
            <a:spLocks noGrp="1"/>
          </p:cNvSpPr>
          <p:nvPr>
            <p:ph type="body" idx="1"/>
          </p:nvPr>
        </p:nvSpPr>
        <p:spPr>
          <a:xfrm>
            <a:off x="1096684" y="2455816"/>
            <a:ext cx="5188110" cy="3830683"/>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30000"/>
              </a:lnSpc>
              <a:spcBef>
                <a:spcPts val="0"/>
              </a:spcBef>
              <a:spcAft>
                <a:spcPts val="0"/>
              </a:spcAft>
              <a:buClr>
                <a:srgbClr val="292929"/>
              </a:buClr>
              <a:buSzPct val="100000"/>
              <a:buFont typeface="Arial"/>
              <a:buAutoNum type="arabicPeriod"/>
            </a:pPr>
            <a:r>
              <a:rPr lang="en-US" b="0" i="0">
                <a:solidFill>
                  <a:srgbClr val="292929"/>
                </a:solidFill>
                <a:latin typeface="Source Serif Pro"/>
                <a:ea typeface="Source Serif Pro"/>
                <a:cs typeface="Source Serif Pro"/>
                <a:sym typeface="Source Serif Pro"/>
              </a:rPr>
              <a:t>An activity that is well-known to be slow is started up as normal.</a:t>
            </a:r>
            <a:endParaRPr/>
          </a:p>
          <a:p>
            <a:pPr marL="228600" lvl="0" indent="-228600" algn="l" rtl="0">
              <a:lnSpc>
                <a:spcPct val="130000"/>
              </a:lnSpc>
              <a:spcBef>
                <a:spcPts val="1000"/>
              </a:spcBef>
              <a:spcAft>
                <a:spcPts val="0"/>
              </a:spcAft>
              <a:buClr>
                <a:srgbClr val="292929"/>
              </a:buClr>
              <a:buSzPct val="100000"/>
              <a:buFont typeface="Arial"/>
              <a:buAutoNum type="arabicPeriod"/>
            </a:pPr>
            <a:r>
              <a:rPr lang="en-US" b="0" i="0">
                <a:solidFill>
                  <a:srgbClr val="292929"/>
                </a:solidFill>
                <a:latin typeface="Source Serif Pro"/>
                <a:ea typeface="Source Serif Pro"/>
                <a:cs typeface="Source Serif Pro"/>
                <a:sym typeface="Source Serif Pro"/>
              </a:rPr>
              <a:t>The moment it begins waiting for something — disk, HTTP request, whatever — it is moved away from the CPU.</a:t>
            </a:r>
            <a:endParaRPr/>
          </a:p>
          <a:p>
            <a:pPr marL="228600" lvl="0" indent="-228600" algn="l" rtl="0">
              <a:lnSpc>
                <a:spcPct val="130000"/>
              </a:lnSpc>
              <a:spcBef>
                <a:spcPts val="1000"/>
              </a:spcBef>
              <a:spcAft>
                <a:spcPts val="0"/>
              </a:spcAft>
              <a:buClr>
                <a:srgbClr val="292929"/>
              </a:buClr>
              <a:buSzPct val="100000"/>
              <a:buFont typeface="Arial"/>
              <a:buAutoNum type="arabicPeriod"/>
            </a:pPr>
            <a:r>
              <a:rPr lang="en-US" b="0" i="0">
                <a:solidFill>
                  <a:srgbClr val="292929"/>
                </a:solidFill>
                <a:latin typeface="Source Serif Pro"/>
                <a:ea typeface="Source Serif Pro"/>
                <a:cs typeface="Source Serif Pro"/>
                <a:sym typeface="Source Serif Pro"/>
              </a:rPr>
              <a:t>A listener of sorts is created. It monitors the activity and raises an alert when it is finished waiting.</a:t>
            </a:r>
            <a:endParaRPr/>
          </a:p>
          <a:p>
            <a:pPr marL="228600" lvl="0" indent="-228600" algn="l" rtl="0">
              <a:lnSpc>
                <a:spcPct val="130000"/>
              </a:lnSpc>
              <a:spcBef>
                <a:spcPts val="1000"/>
              </a:spcBef>
              <a:spcAft>
                <a:spcPts val="0"/>
              </a:spcAft>
              <a:buClr>
                <a:srgbClr val="292929"/>
              </a:buClr>
              <a:buSzPct val="100000"/>
              <a:buFont typeface="Arial"/>
              <a:buAutoNum type="arabicPeriod"/>
            </a:pPr>
            <a:r>
              <a:rPr lang="en-US" b="0" i="0">
                <a:solidFill>
                  <a:srgbClr val="292929"/>
                </a:solidFill>
                <a:latin typeface="Source Serif Pro"/>
                <a:ea typeface="Source Serif Pro"/>
                <a:cs typeface="Source Serif Pro"/>
                <a:sym typeface="Source Serif Pro"/>
              </a:rPr>
              <a:t>The reference to that listener is returned to the main thread. This reference object is known as a </a:t>
            </a:r>
            <a:r>
              <a:rPr lang="en-US" b="0" i="1">
                <a:solidFill>
                  <a:srgbClr val="00B050"/>
                </a:solidFill>
                <a:latin typeface="Source Serif Pro"/>
                <a:ea typeface="Source Serif Pro"/>
                <a:cs typeface="Source Serif Pro"/>
                <a:sym typeface="Source Serif Pro"/>
              </a:rPr>
              <a:t>Future</a:t>
            </a:r>
            <a:r>
              <a:rPr lang="en-US" b="0" i="0">
                <a:solidFill>
                  <a:srgbClr val="292929"/>
                </a:solidFill>
                <a:latin typeface="Source Serif Pro"/>
                <a:ea typeface="Source Serif Pro"/>
                <a:cs typeface="Source Serif Pro"/>
                <a:sym typeface="Source Serif Pro"/>
              </a:rPr>
              <a:t>.</a:t>
            </a:r>
            <a:endParaRPr/>
          </a:p>
          <a:p>
            <a:pPr marL="228600" lvl="0" indent="-228600" algn="l" rtl="0">
              <a:lnSpc>
                <a:spcPct val="130000"/>
              </a:lnSpc>
              <a:spcBef>
                <a:spcPts val="1000"/>
              </a:spcBef>
              <a:spcAft>
                <a:spcPts val="0"/>
              </a:spcAft>
              <a:buClr>
                <a:srgbClr val="292929"/>
              </a:buClr>
              <a:buSzPct val="100000"/>
              <a:buFont typeface="Arial"/>
              <a:buAutoNum type="arabicPeriod"/>
            </a:pPr>
            <a:r>
              <a:rPr lang="en-US" b="0" i="0">
                <a:solidFill>
                  <a:srgbClr val="292929"/>
                </a:solidFill>
                <a:latin typeface="Source Serif Pro"/>
                <a:ea typeface="Source Serif Pro"/>
                <a:cs typeface="Source Serif Pro"/>
                <a:sym typeface="Source Serif Pro"/>
              </a:rPr>
              <a:t>The main thread continues chugging along its merry way.</a:t>
            </a:r>
            <a:endParaRPr/>
          </a:p>
          <a:p>
            <a:pPr marL="228600" lvl="0" indent="-228600" algn="l" rtl="0">
              <a:lnSpc>
                <a:spcPct val="130000"/>
              </a:lnSpc>
              <a:spcBef>
                <a:spcPts val="1000"/>
              </a:spcBef>
              <a:spcAft>
                <a:spcPts val="0"/>
              </a:spcAft>
              <a:buClr>
                <a:srgbClr val="292929"/>
              </a:buClr>
              <a:buSzPct val="100000"/>
              <a:buFont typeface="Arial"/>
              <a:buAutoNum type="arabicPeriod"/>
            </a:pPr>
            <a:r>
              <a:rPr lang="en-US" b="0" i="0">
                <a:solidFill>
                  <a:srgbClr val="292929"/>
                </a:solidFill>
                <a:latin typeface="Source Serif Pro"/>
                <a:ea typeface="Source Serif Pro"/>
                <a:cs typeface="Source Serif Pro"/>
                <a:sym typeface="Source Serif Pro"/>
              </a:rPr>
              <a:t>When the waiting activity is finally resolved, the event loop sees it and runs an associated method on the main thread to handle finishing up the slow event.</a:t>
            </a:r>
            <a:endParaRPr/>
          </a:p>
        </p:txBody>
      </p:sp>
      <p:pic>
        <p:nvPicPr>
          <p:cNvPr id="156" name="Google Shape;156;p8"/>
          <p:cNvPicPr preferRelativeResize="0"/>
          <p:nvPr/>
        </p:nvPicPr>
        <p:blipFill rotWithShape="1">
          <a:blip r:embed="rId3">
            <a:alphaModFix/>
          </a:blip>
          <a:srcRect/>
          <a:stretch/>
        </p:blipFill>
        <p:spPr>
          <a:xfrm>
            <a:off x="6284794" y="2701623"/>
            <a:ext cx="5735032" cy="26667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cxnSp>
        <p:nvCxnSpPr>
          <p:cNvPr id="161" name="Google Shape;161;p9"/>
          <p:cNvCxnSpPr/>
          <p:nvPr/>
        </p:nvCxnSpPr>
        <p:spPr>
          <a:xfrm>
            <a:off x="0" y="1185205"/>
            <a:ext cx="804195" cy="0"/>
          </a:xfrm>
          <a:prstGeom prst="straightConnector1">
            <a:avLst/>
          </a:prstGeom>
          <a:noFill/>
          <a:ln w="85725" cap="flat" cmpd="sng">
            <a:solidFill>
              <a:schemeClr val="dk1"/>
            </a:solidFill>
            <a:prstDash val="solid"/>
            <a:miter lim="800000"/>
            <a:headEnd type="none" w="sm" len="sm"/>
            <a:tailEnd type="none" w="sm" len="sm"/>
          </a:ln>
        </p:spPr>
      </p:cxnSp>
      <p:sp>
        <p:nvSpPr>
          <p:cNvPr id="162" name="Google Shape;162;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9"/>
          <p:cNvSpPr txBox="1">
            <a:spLocks noGrp="1"/>
          </p:cNvSpPr>
          <p:nvPr>
            <p:ph type="title"/>
          </p:nvPr>
        </p:nvSpPr>
        <p:spPr>
          <a:xfrm>
            <a:off x="1069646" y="1092848"/>
            <a:ext cx="9958753" cy="680144"/>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dk1"/>
              </a:buClr>
              <a:buSzPts val="4000"/>
              <a:buFont typeface="Arial"/>
              <a:buNone/>
            </a:pPr>
            <a:r>
              <a:rPr lang="en-US" sz="4000" cap="none"/>
              <a:t>ASYNC / AWAIT</a:t>
            </a:r>
            <a:endParaRPr/>
          </a:p>
        </p:txBody>
      </p:sp>
      <p:cxnSp>
        <p:nvCxnSpPr>
          <p:cNvPr id="164" name="Google Shape;164;p9"/>
          <p:cNvCxnSpPr/>
          <p:nvPr/>
        </p:nvCxnSpPr>
        <p:spPr>
          <a:xfrm>
            <a:off x="-6626" y="1185999"/>
            <a:ext cx="804195" cy="0"/>
          </a:xfrm>
          <a:prstGeom prst="straightConnector1">
            <a:avLst/>
          </a:prstGeom>
          <a:noFill/>
          <a:ln w="85725" cap="flat" cmpd="sng">
            <a:solidFill>
              <a:schemeClr val="dk1"/>
            </a:solidFill>
            <a:prstDash val="solid"/>
            <a:miter lim="800000"/>
            <a:headEnd type="none" w="sm" len="sm"/>
            <a:tailEnd type="none" w="sm" len="sm"/>
          </a:ln>
        </p:spPr>
      </p:cxnSp>
      <p:pic>
        <p:nvPicPr>
          <p:cNvPr id="165" name="Google Shape;165;p9"/>
          <p:cNvPicPr preferRelativeResize="0">
            <a:picLocks noGrp="1"/>
          </p:cNvPicPr>
          <p:nvPr>
            <p:ph type="body" idx="1"/>
          </p:nvPr>
        </p:nvPicPr>
        <p:blipFill rotWithShape="1">
          <a:blip r:embed="rId3">
            <a:alphaModFix/>
          </a:blip>
          <a:srcRect/>
          <a:stretch/>
        </p:blipFill>
        <p:spPr>
          <a:xfrm>
            <a:off x="1181100" y="3569499"/>
            <a:ext cx="9847299" cy="1994076"/>
          </a:xfrm>
          <a:prstGeom prst="rect">
            <a:avLst/>
          </a:prstGeom>
          <a:noFill/>
          <a:ln>
            <a:noFill/>
          </a:ln>
        </p:spPr>
      </p:pic>
    </p:spTree>
  </p:cSld>
  <p:clrMapOvr>
    <a:masterClrMapping/>
  </p:clrMapOvr>
</p:sld>
</file>

<file path=ppt/theme/theme1.xml><?xml version="1.0" encoding="utf-8"?>
<a:theme xmlns:a="http://schemas.openxmlformats.org/drawingml/2006/main" name="BjornVTI">
  <a:themeElements>
    <a:clrScheme name="Bjorn">
      <a:dk1>
        <a:srgbClr val="000000"/>
      </a:dk1>
      <a:lt1>
        <a:srgbClr val="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1110</Words>
  <Application>Microsoft Office PowerPoint</Application>
  <PresentationFormat>Widescreen</PresentationFormat>
  <Paragraphs>115</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Source Serif Pro</vt:lpstr>
      <vt:lpstr>Roboto</vt:lpstr>
      <vt:lpstr>Calibri</vt:lpstr>
      <vt:lpstr>Arial</vt:lpstr>
      <vt:lpstr>BjornVTI</vt:lpstr>
      <vt:lpstr>Flutter Session it-Sharks</vt:lpstr>
      <vt:lpstr>Agenda</vt:lpstr>
      <vt:lpstr>Async / Await</vt:lpstr>
      <vt:lpstr>Async / Await</vt:lpstr>
      <vt:lpstr>Async / Await</vt:lpstr>
      <vt:lpstr>Async / Await</vt:lpstr>
      <vt:lpstr>ASYNC / AWAIT</vt:lpstr>
      <vt:lpstr>Async / Await</vt:lpstr>
      <vt:lpstr>ASYNC / AWAIT</vt:lpstr>
      <vt:lpstr>Future Object</vt:lpstr>
      <vt:lpstr>FUTURE OBJECT</vt:lpstr>
      <vt:lpstr>Future Object</vt:lpstr>
      <vt:lpstr>Databases</vt:lpstr>
      <vt:lpstr>Rational Databases</vt:lpstr>
      <vt:lpstr>Rational Databases</vt:lpstr>
      <vt:lpstr>Rational Databases</vt:lpstr>
      <vt:lpstr>Rational Databases</vt:lpstr>
      <vt:lpstr>BREAK</vt:lpstr>
      <vt:lpstr>Why SQFLite?</vt:lpstr>
      <vt:lpstr>SQFLite</vt:lpstr>
      <vt:lpstr>Add dependencies to your project</vt:lpstr>
      <vt:lpstr>Create Database Helper Class</vt:lpstr>
      <vt:lpstr>Create Database Helper Class</vt:lpstr>
      <vt:lpstr>Create Model Class</vt:lpstr>
      <vt:lpstr>CRUD Operations</vt:lpstr>
      <vt:lpstr>Create new Note function</vt:lpstr>
      <vt:lpstr>Retrieve note from database</vt:lpstr>
      <vt:lpstr>UPDATE , DELETE</vt:lpstr>
      <vt:lpstr>HANDS ON ANSWER</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 Session it-Sharks</dc:title>
  <dc:creator>عبد الرحمن ياسر حلمى المحمدى</dc:creator>
  <cp:lastModifiedBy>عبد الرحمن ياسر حلمى المحمدى</cp:lastModifiedBy>
  <cp:revision>1</cp:revision>
  <dcterms:created xsi:type="dcterms:W3CDTF">2023-01-31T11:47:23Z</dcterms:created>
  <dcterms:modified xsi:type="dcterms:W3CDTF">2023-07-25T12:11:53Z</dcterms:modified>
</cp:coreProperties>
</file>