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B6B1-A2E9-4906-AAA3-C842ED4F6332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A03D-E352-4D1E-B88D-936606001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B6B1-A2E9-4906-AAA3-C842ED4F6332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A03D-E352-4D1E-B88D-936606001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B6B1-A2E9-4906-AAA3-C842ED4F6332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A03D-E352-4D1E-B88D-936606001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B6B1-A2E9-4906-AAA3-C842ED4F6332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A03D-E352-4D1E-B88D-936606001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B6B1-A2E9-4906-AAA3-C842ED4F6332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A03D-E352-4D1E-B88D-936606001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B6B1-A2E9-4906-AAA3-C842ED4F6332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A03D-E352-4D1E-B88D-936606001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B6B1-A2E9-4906-AAA3-C842ED4F6332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A03D-E352-4D1E-B88D-936606001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B6B1-A2E9-4906-AAA3-C842ED4F6332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A03D-E352-4D1E-B88D-936606001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B6B1-A2E9-4906-AAA3-C842ED4F6332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A03D-E352-4D1E-B88D-936606001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B6B1-A2E9-4906-AAA3-C842ED4F6332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A03D-E352-4D1E-B88D-936606001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B6B1-A2E9-4906-AAA3-C842ED4F6332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4DFA03D-E352-4D1E-B88D-936606001B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2BDB6B1-A2E9-4906-AAA3-C842ED4F6332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DFA03D-E352-4D1E-B88D-936606001B6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4415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lgerian" pitchFamily="82" charset="0"/>
              </a:rPr>
              <a:t>CONNECT FOUR </a:t>
            </a:r>
            <a:r>
              <a:rPr lang="en-US" dirty="0" err="1" smtClean="0">
                <a:solidFill>
                  <a:schemeClr val="bg1"/>
                </a:solidFill>
                <a:latin typeface="Algerian" pitchFamily="82" charset="0"/>
              </a:rPr>
              <a:t>gAME</a:t>
            </a:r>
            <a:endParaRPr lang="en-US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Team Info: 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EG" dirty="0" smtClean="0"/>
              <a:t>احمد مجدى جمال محمد سكشن(2)</a:t>
            </a:r>
          </a:p>
          <a:p>
            <a:r>
              <a:rPr lang="ar-EG" dirty="0" smtClean="0"/>
              <a:t>احمد شحاته عبدالله شحاته سكشن(1)</a:t>
            </a:r>
          </a:p>
          <a:p>
            <a:r>
              <a:rPr lang="ar-EG" dirty="0" smtClean="0"/>
              <a:t>احمد شعبان محمد عبدالله سكشن(1)</a:t>
            </a:r>
          </a:p>
          <a:p>
            <a:r>
              <a:rPr lang="ar-EG" dirty="0" smtClean="0"/>
              <a:t>عبدالرحمن على عطيه السحرتى سكشن(9)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Four is a two-player strategy game.</a:t>
            </a:r>
          </a:p>
          <a:p>
            <a:r>
              <a:rPr lang="en-US" dirty="0" smtClean="0"/>
              <a:t>Played on a grid 6*7.</a:t>
            </a:r>
          </a:p>
          <a:p>
            <a:r>
              <a:rPr lang="en-US" dirty="0" smtClean="0"/>
              <a:t>Each Player has its own coins color.</a:t>
            </a:r>
          </a:p>
          <a:p>
            <a:r>
              <a:rPr lang="en-US" dirty="0" smtClean="0"/>
              <a:t>Red and yellow coins.</a:t>
            </a:r>
          </a:p>
          <a:p>
            <a:r>
              <a:rPr lang="en-US" dirty="0" smtClean="0"/>
              <a:t>One player game (Player versus computer).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Play : </a:t>
            </a:r>
            <a:endParaRPr lang="en-US" dirty="0"/>
          </a:p>
        </p:txBody>
      </p:sp>
      <p:pic>
        <p:nvPicPr>
          <p:cNvPr id="4" name="Content Placeholder 3" descr="Untitled (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199" y="1935163"/>
            <a:ext cx="6705601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Play (cont) :</a:t>
            </a:r>
            <a:endParaRPr lang="en-US" dirty="0"/>
          </a:p>
        </p:txBody>
      </p:sp>
      <p:pic>
        <p:nvPicPr>
          <p:cNvPr id="4" name="Content Placeholder 3" descr="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0450" y="1935163"/>
            <a:ext cx="7397750" cy="46235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Code :</a:t>
            </a:r>
            <a:endParaRPr lang="en-US" dirty="0"/>
          </a:p>
        </p:txBody>
      </p:sp>
      <p:pic>
        <p:nvPicPr>
          <p:cNvPr id="4" name="Content Placeholder 3" descr="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8373" y="1935163"/>
            <a:ext cx="7807253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</TotalTime>
  <Words>45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CONNECT FOUR gAME</vt:lpstr>
      <vt:lpstr>Team Info: </vt:lpstr>
      <vt:lpstr>Description</vt:lpstr>
      <vt:lpstr>Game Play : </vt:lpstr>
      <vt:lpstr>Game Play (cont) :</vt:lpstr>
      <vt:lpstr>Game Code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 gAME</dc:title>
  <dc:creator>ahmed magdy</dc:creator>
  <cp:lastModifiedBy>ahmed magdy</cp:lastModifiedBy>
  <cp:revision>1</cp:revision>
  <dcterms:created xsi:type="dcterms:W3CDTF">2015-05-08T12:54:52Z</dcterms:created>
  <dcterms:modified xsi:type="dcterms:W3CDTF">2015-05-08T13:12:06Z</dcterms:modified>
</cp:coreProperties>
</file>