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 SemiBold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.fntdata"/><Relationship Id="rId22" Type="http://schemas.openxmlformats.org/officeDocument/2006/relationships/font" Target="fonts/NunitoSemiBold-boldItalic.fntdata"/><Relationship Id="rId21" Type="http://schemas.openxmlformats.org/officeDocument/2006/relationships/font" Target="fonts/NunitoSemiBold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4873bb96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4873bb96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4873bb96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4873bb96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4873bb96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4873bb96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4873bb96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4873bb96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4873bb96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4873bb9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4873bb96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4873bb96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4873bb96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4873bb96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4873bb96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4873bb96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4873bb96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4873bb96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4873bb96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4873bb96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4873bb96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4873bb96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4873bb96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4873bb96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eeexplore.ieee.org/abstract/document/9630382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50200"/>
            <a:ext cx="78084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Federated Learning via Conditional Mutual Learning for Alzheimer’s Disease Classification on T1w MRI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1266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Task 1: Paper Review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63200" y="3498975"/>
            <a:ext cx="2758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Team: 22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Name: Ahmed Mahir Ruhan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ID: 23366025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085150" y="3261425"/>
            <a:ext cx="345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CSE707: Distributed Computing Systems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Instructor: Annajiat Alim Rasel (AAR)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RA: Md. Sabbir Hossain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ST: Farah Binta Haque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727952" y="2709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Ya-Lin Huang, Hao-Chun Yang, Chi-Chun Lee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Huang, Y. L., Yang, H. C., &amp; Lee, C. C. (2021, November). Federated learning via conditional mutual learning for Alzheimer’s disease classification on T1w MRI. In 2021 43rd Annual International Conference of the IEEE Engineering in Medicine &amp; Biology Society (EMBC) (pp. 2427-2432). IEEE.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3"/>
              </a:rPr>
              <a:t>https://ieeexplore.ieee.org/abstract/document/9630382/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7800" y="2655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Thank you!</a:t>
            </a:r>
            <a:endParaRPr sz="3600"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80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FedCM Framework: Utilizing model distillation for improved learning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Incorporating entropy ratio and Jensen Shannon conditioning mechanisms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Leveraging local performance and similarity for knowledge sharing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Ensuring privacy and security in data sharing mechanisms</a:t>
            </a:r>
            <a:endParaRPr sz="1400"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(Cont.)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Facilitating effective knowledge exchange among clients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Mitigating privacy risks through selective knowledge transfer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Enabling collaborative learning without direct data sharing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Enhancing model performance by considering diverse client conditions</a:t>
            </a:r>
            <a:endParaRPr sz="1400"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Alzheimer's Disease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○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Most prevalent dementia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○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urgency for early identification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Federated Learning: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○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Collaborative model 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○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learning without data sharing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50" y="1651070"/>
            <a:ext cx="3606600" cy="23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Motivation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Non-invasive Alzheimer's detection imperative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Overcoming deep learning limitations in medical realms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Early intervention for improved patient outcomes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Addressing data privacy concerns in medical data sharing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Contribution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Introduction of FedCM framework for Alzheimer's classification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Enhancement of federated learning through local performance and data similarity considerations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Preserving data privacy while improving learning efficiency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Overcoming barriers to collaborative medical data analysis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Utilization of ADNI, OASIS, AIBL Studies data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Preprocessing via Clinica software platform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Incorporation of diverse MRI data for robust analysis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Ensuring data integrity and reliability across datasets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63" y="1958975"/>
            <a:ext cx="6714875" cy="2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FedCM outperforming FedMD &amp; FedAvg in recognition rates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○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On the AIBL-1 dataset, best accuracy was 93.4% using FedCM (with Entropy Ratio Conditioning and Jensen Shannon Conditioning). 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○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On the AIBL-2, best accuracy was 97.3% using FedCM (with Entropy Ratio Conditioning).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Visualization and relevance ranking of brain ROIs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Demonstrating superiority in Alzheimer's classification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Validating FedCM's effectiveness and potential in medical research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MRI data variability: Confounding factors due to diverse scanners and sites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Hindrances in pooling data from different sites due to domain shift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Acknowledgment of limitations for further research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Calls for addressing data variability and domain shift challenges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FedCM's potential in collaborative learning challenges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Future scopes: Overcoming data variability, exploring further investigations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Bridging the gap between medical research and federated learning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Empowering efficient and secure collaborative medical data analysis</a:t>
            </a:r>
            <a:endParaRPr sz="1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302C2C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