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13-Sep-24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67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8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4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7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5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3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5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13-Sep-24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6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0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24C41F5A-EF65-78E7-71D5-43E960D16E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340BC-4262-A646-461A-26328F3D0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Introduction to Phishing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A364A-86B5-A7EE-2D97-5473DF59E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Submitted by: Ahmed Mahmoud Moustafa</a:t>
            </a:r>
          </a:p>
          <a:p>
            <a:r>
              <a:rPr lang="en-US" sz="1500" dirty="0">
                <a:solidFill>
                  <a:schemeClr val="bg1"/>
                </a:solidFill>
              </a:rPr>
              <a:t>Submitted to: CODA ALPHA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49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E791-7775-3882-EAC3-4CAC4D03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Falling for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9E9B-8540-BA09-34EA-EEAFA4F6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 Impact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Identity theft, financial loss, compromised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 Impact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breaches, financial penalties, loss of customer trust, reputational damage.</a:t>
            </a:r>
          </a:p>
        </p:txBody>
      </p:sp>
    </p:spTree>
    <p:extLst>
      <p:ext uri="{BB962C8B-B14F-4D97-AF65-F5344CB8AC3E}">
        <p14:creationId xmlns:p14="http://schemas.microsoft.com/office/powerpoint/2010/main" val="224019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90AB-82A4-EFF6-6C50-E1266797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to Avoid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D0EB-864E-D79C-A5E8-238A9959A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Email Safety:</a:t>
            </a:r>
          </a:p>
          <a:p>
            <a:pPr lvl="1"/>
            <a:r>
              <a:rPr lang="en-US" dirty="0"/>
              <a:t>Don’t open suspicious attachments or click on unknown links.</a:t>
            </a:r>
          </a:p>
          <a:p>
            <a:pPr lvl="1"/>
            <a:r>
              <a:rPr lang="en-US" dirty="0"/>
              <a:t>Verify the sender by checking the email address or contacting them directly.</a:t>
            </a:r>
          </a:p>
          <a:p>
            <a:pPr lvl="1"/>
            <a:r>
              <a:rPr lang="en-US" dirty="0"/>
              <a:t>Be cautious of urgent or threatening language.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Password Hygiene: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Use unique, strong passwords and two-factor authentication (2FA).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Never share login details via email.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Stay Updated:</a:t>
            </a:r>
          </a:p>
          <a:p>
            <a:pPr lvl="2">
              <a:spcBef>
                <a:spcPts val="1000"/>
              </a:spcBef>
              <a:defRPr/>
            </a:pPr>
            <a:r>
              <a:rPr lang="en-US" sz="2500" dirty="0"/>
              <a:t>Ensure software and antivirus tools are up to date</a:t>
            </a:r>
          </a:p>
          <a:p>
            <a:pPr lvl="2">
              <a:spcBef>
                <a:spcPts val="1000"/>
              </a:spcBef>
              <a:defRPr/>
            </a:pPr>
            <a:r>
              <a:rPr lang="en-US" sz="2600" dirty="0"/>
              <a:t>Regularly check for phishing scams and updates.</a:t>
            </a:r>
          </a:p>
        </p:txBody>
      </p:sp>
    </p:spTree>
    <p:extLst>
      <p:ext uri="{BB962C8B-B14F-4D97-AF65-F5344CB8AC3E}">
        <p14:creationId xmlns:p14="http://schemas.microsoft.com/office/powerpoint/2010/main" val="231035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6E31-B20B-2A9E-D1C1-3764A7A9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 If You Encounter a Phishing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29FB-5022-73D5-3982-E6E9816A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Steps to Take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Don’t click any links or download attachments.</a:t>
            </a:r>
          </a:p>
          <a:p>
            <a:pPr lvl="1"/>
            <a:r>
              <a:rPr lang="en-US" sz="2800" dirty="0"/>
              <a:t>Report the phishing attempt to your IT team or service provider.</a:t>
            </a:r>
          </a:p>
          <a:p>
            <a:pPr lvl="1"/>
            <a:r>
              <a:rPr lang="en-US" sz="2800" dirty="0"/>
              <a:t>Delete the email or message immediately.</a:t>
            </a:r>
          </a:p>
          <a:p>
            <a:pPr lvl="1"/>
            <a:r>
              <a:rPr lang="en-US" sz="2800" dirty="0"/>
              <a:t>Monitor your accounts for unusual 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4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583-EC48-8B10-4FE0-05849E1D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Report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6C60-E171-7F5A-019F-042BC56F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Report to Authorities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Use internal channels (e.g., IT department or security team).</a:t>
            </a:r>
          </a:p>
          <a:p>
            <a:pPr lvl="1"/>
            <a:r>
              <a:rPr lang="en-US" sz="2800" dirty="0"/>
              <a:t>Report to external services like the Anti-Phishing Working Group (APWG) or government agencies.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7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2C35-399B-74FA-D176-F6438966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557A-202C-BC6A-AF7E-0786F5B68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Summary</a:t>
            </a:r>
            <a:r>
              <a:rPr lang="en-US"/>
              <a:t>:</a:t>
            </a:r>
          </a:p>
          <a:p>
            <a:pPr lvl="1"/>
            <a:r>
              <a:rPr lang="en-US" sz="2800"/>
              <a:t>Phishing attacks are growing in sophistication and can cause significant damage.</a:t>
            </a:r>
          </a:p>
          <a:p>
            <a:pPr lvl="1"/>
            <a:r>
              <a:rPr lang="en-US" sz="2800"/>
              <a:t>Awareness and vigilance are your best defense.</a:t>
            </a:r>
          </a:p>
          <a:p>
            <a:pPr lvl="1"/>
            <a:r>
              <a:rPr lang="en-US" sz="2800"/>
              <a:t>Regular training and staying updated on new phishing tactics are crucial.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Pen placed on top of a signature line">
            <a:extLst>
              <a:ext uri="{FF2B5EF4-FFF2-40B4-BE49-F238E27FC236}">
                <a16:creationId xmlns:a16="http://schemas.microsoft.com/office/drawing/2014/main" id="{0877D04E-7ACD-8175-27A7-C849A781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8" r="-1" b="-1"/>
          <a:stretch/>
        </p:blipFill>
        <p:spPr>
          <a:xfrm>
            <a:off x="6097" y="10"/>
            <a:ext cx="866851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D2C35-399B-74FA-D176-F6438966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07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7733-46ED-84D9-3400-B3A85B2B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C0AB-0191-F3C2-61A4-6FAF2BF6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Understanding Phishing: Protecting Yourself from Online Threats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Learn how to recognize and avoid phishing emails, websites, and social engineering tactics.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Phishing is a type of cyberattack designed to steal sensitive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 unsuspecting individuals through deceptive emails, websites, or messages.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Exploits human trust and curiosity to compromise security.</a:t>
            </a:r>
          </a:p>
        </p:txBody>
      </p:sp>
    </p:spTree>
    <p:extLst>
      <p:ext uri="{BB962C8B-B14F-4D97-AF65-F5344CB8AC3E}">
        <p14:creationId xmlns:p14="http://schemas.microsoft.com/office/powerpoint/2010/main" val="415706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BAC7-7D9B-A06D-EFE4-D41C9BBA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8D03-EF8F-AAEE-F005-B65C74D5F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</a:t>
            </a:r>
            <a:r>
              <a:rPr lang="en-US" dirty="0"/>
              <a:t> Phishing is a fraudulent attempt to obtain sensitive data by pretending to be a trustworthy entity, often through email or websites.</a:t>
            </a:r>
          </a:p>
          <a:p>
            <a:r>
              <a:rPr lang="en-US" b="1" dirty="0"/>
              <a:t>Key Tactics:</a:t>
            </a:r>
          </a:p>
          <a:p>
            <a:pPr lvl="1"/>
            <a:r>
              <a:rPr lang="en-US" dirty="0"/>
              <a:t>Impersonating reputable companies (banks, social media, etc.).</a:t>
            </a:r>
          </a:p>
          <a:p>
            <a:pPr lvl="1"/>
            <a:r>
              <a:rPr lang="en-US" dirty="0"/>
              <a:t>Urgent requests for personal information.</a:t>
            </a:r>
          </a:p>
          <a:p>
            <a:pPr lvl="1"/>
            <a:r>
              <a:rPr lang="en-US" dirty="0"/>
              <a:t> Fake login pages to capture credentials.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4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49DE-1DE1-BEF8-174C-9C7EA73B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88AA-5C6F-3768-0533-5CDCE78E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Email Phishing:</a:t>
            </a:r>
          </a:p>
          <a:p>
            <a:pPr lvl="1"/>
            <a:r>
              <a:rPr lang="en-US" dirty="0"/>
              <a:t>Fake emails requesting login credentials, financial details, or other sensitive data.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Spear Phishing: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Targeted attacks on specific individuals, often using personal information to seem legitimate.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Clone Phishing: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Creating a replica of a legitimate email to trick recipients into clicking malicious links.</a:t>
            </a:r>
          </a:p>
        </p:txBody>
      </p:sp>
    </p:spTree>
    <p:extLst>
      <p:ext uri="{BB962C8B-B14F-4D97-AF65-F5344CB8AC3E}">
        <p14:creationId xmlns:p14="http://schemas.microsoft.com/office/powerpoint/2010/main" val="257279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1E48-C13A-495E-68FC-FB674557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D5D4-DE95-806C-D562-982CC779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Whaling:</a:t>
            </a:r>
          </a:p>
          <a:p>
            <a:pPr lvl="1"/>
            <a:r>
              <a:rPr lang="en-US" dirty="0"/>
              <a:t>A type of phishing that targets high-profile individuals (executives, CEOs).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Smishing and Vishing: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SMS (text message) and voice-based phishing.</a:t>
            </a:r>
          </a:p>
        </p:txBody>
      </p:sp>
    </p:spTree>
    <p:extLst>
      <p:ext uri="{BB962C8B-B14F-4D97-AF65-F5344CB8AC3E}">
        <p14:creationId xmlns:p14="http://schemas.microsoft.com/office/powerpoint/2010/main" val="292008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EB54-2436-AFA2-CC7A-6E3D87CD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Phishing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9FE7E-28A2-E61E-1A7E-19C1DE32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 Flags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Suspicious email addresses or domains (e.g.,companynamesupport@randomemail.com).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Grammatical errors, spelling mistakes, and generic greetings like "Dear Customer."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Urgent requests (e.g., "Your account will be locked" or "Immediate action required").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Unexpected attachments or links that prompt for sensitive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Hovering over links shows mismatched URLs or redirects to unknown 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7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41F7-D744-3542-A935-8DB8747F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ACF8E-7F9C-B8A0-0635-32F957AB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Phishing Website Characteristics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Fake login pages resembling real websites (e.g., banking, social media).</a:t>
            </a:r>
          </a:p>
          <a:p>
            <a:pPr lvl="1"/>
            <a:r>
              <a:rPr lang="en-US" dirty="0"/>
              <a:t>Suspicious URLs (e.g., slight misspellings, extra characters in domain names).</a:t>
            </a:r>
          </a:p>
          <a:p>
            <a:pPr lvl="1"/>
            <a:r>
              <a:rPr lang="en-US" dirty="0"/>
              <a:t>Lack of HTTPS or a secure connection padlock in the browser.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1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83A4-4087-D111-3114-E17CB405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 Tactics in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1330-E001-6246-21A2-D9086693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Social Engineering?</a:t>
            </a:r>
          </a:p>
          <a:p>
            <a:pPr lvl="1"/>
            <a:r>
              <a:rPr lang="en-US" dirty="0"/>
              <a:t>Manipulating individuals into revealing confidential information through psychological manipulation.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Common Techniques: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Pretexting: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Pretending to be someone with legitimate authority.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Baiting: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Offering something enticing (e.g., a free download) to trick the victim into providing information.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Tailgating: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Exploiting human trust to gain physical access to restricted areas.</a:t>
            </a:r>
          </a:p>
        </p:txBody>
      </p:sp>
    </p:spTree>
    <p:extLst>
      <p:ext uri="{BB962C8B-B14F-4D97-AF65-F5344CB8AC3E}">
        <p14:creationId xmlns:p14="http://schemas.microsoft.com/office/powerpoint/2010/main" val="356779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FC2-3BFD-8646-01D4-753D6C13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Phishing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276F-7880-0FAF-B4C4-26D06439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 1</a:t>
            </a:r>
            <a:r>
              <a:rPr lang="en-US" dirty="0"/>
              <a:t>: A fake email from a "bank" asking for verification of account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 2</a:t>
            </a:r>
            <a:r>
              <a:rPr lang="en-US" dirty="0"/>
              <a:t>: A malicious link sent via social media pretending to be a trusted contact.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Case Study</a:t>
            </a:r>
            <a:r>
              <a:rPr lang="en-US" dirty="0"/>
              <a:t>: Major corporate breaches caused by phishing attacks.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6143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708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Introduction to Phishing Attacks</vt:lpstr>
      <vt:lpstr>Introduction to Phishing Attacks</vt:lpstr>
      <vt:lpstr>What is Phishing?</vt:lpstr>
      <vt:lpstr>Common Types of Phishing</vt:lpstr>
      <vt:lpstr>Continue …</vt:lpstr>
      <vt:lpstr>How to Identify Phishing Emails</vt:lpstr>
      <vt:lpstr>Phishing Websites</vt:lpstr>
      <vt:lpstr>Social Engineering Tactics in Phishing</vt:lpstr>
      <vt:lpstr>Real-Life Phishing Scenarios</vt:lpstr>
      <vt:lpstr>Consequences of Falling for Phishing</vt:lpstr>
      <vt:lpstr>Best Practices to Avoid Phishing</vt:lpstr>
      <vt:lpstr>What to Do If You Encounter a Phishing Attack</vt:lpstr>
      <vt:lpstr>How to Report Phishing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mahmoud</dc:creator>
  <cp:lastModifiedBy>ahmed mahmoud</cp:lastModifiedBy>
  <cp:revision>1</cp:revision>
  <dcterms:created xsi:type="dcterms:W3CDTF">2024-09-13T08:16:45Z</dcterms:created>
  <dcterms:modified xsi:type="dcterms:W3CDTF">2024-09-13T08:35:25Z</dcterms:modified>
</cp:coreProperties>
</file>