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C3A1-A253-467F-B2BC-2BCD6F7FCE4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8FA8-794C-495B-A942-BF1BBADCB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5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C3A1-A253-467F-B2BC-2BCD6F7FCE4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8FA8-794C-495B-A942-BF1BBADCB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3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C3A1-A253-467F-B2BC-2BCD6F7FCE4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8FA8-794C-495B-A942-BF1BBADCB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92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C3A1-A253-467F-B2BC-2BCD6F7FCE4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8FA8-794C-495B-A942-BF1BBADCB27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6670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C3A1-A253-467F-B2BC-2BCD6F7FCE4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8FA8-794C-495B-A942-BF1BBADCB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8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C3A1-A253-467F-B2BC-2BCD6F7FCE4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8FA8-794C-495B-A942-BF1BBADCB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23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C3A1-A253-467F-B2BC-2BCD6F7FCE4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8FA8-794C-495B-A942-BF1BBADCB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6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C3A1-A253-467F-B2BC-2BCD6F7FCE4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8FA8-794C-495B-A942-BF1BBADCB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19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C3A1-A253-467F-B2BC-2BCD6F7FCE4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8FA8-794C-495B-A942-BF1BBADCB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5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C3A1-A253-467F-B2BC-2BCD6F7FCE4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8FA8-794C-495B-A942-BF1BBADCB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5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C3A1-A253-467F-B2BC-2BCD6F7FCE4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8FA8-794C-495B-A942-BF1BBADCB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3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C3A1-A253-467F-B2BC-2BCD6F7FCE4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8FA8-794C-495B-A942-BF1BBADCB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6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C3A1-A253-467F-B2BC-2BCD6F7FCE4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8FA8-794C-495B-A942-BF1BBADCB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1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C3A1-A253-467F-B2BC-2BCD6F7FCE4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8FA8-794C-495B-A942-BF1BBADCB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7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C3A1-A253-467F-B2BC-2BCD6F7FCE4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8FA8-794C-495B-A942-BF1BBADCB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8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C3A1-A253-467F-B2BC-2BCD6F7FCE4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8FA8-794C-495B-A942-BF1BBADCB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9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C3A1-A253-467F-B2BC-2BCD6F7FCE4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8FA8-794C-495B-A942-BF1BBADCB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0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B61C3A1-A253-467F-B2BC-2BCD6F7FCE4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F8FA8-794C-495B-A942-BF1BBADCB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5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E-COMMERCE-WEBSITE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3D PRINTING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4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1-REFISTER AS(CUSTOMER-ADMIN)</a:t>
            </a:r>
          </a:p>
          <a:p>
            <a:r>
              <a:rPr lang="en-US" dirty="0" smtClean="0"/>
              <a:t>2-LOGIN AS CUSTOMER OR ADMIN </a:t>
            </a:r>
          </a:p>
          <a:p>
            <a:r>
              <a:rPr lang="en-US" dirty="0" smtClean="0"/>
              <a:t>3-HOME PAGE CONTINT ALL PRODUCTS </a:t>
            </a:r>
          </a:p>
          <a:p>
            <a:r>
              <a:rPr lang="en-US" dirty="0" smtClean="0"/>
              <a:t>4-PAGE CRUD PRODUCTS FOR ADMIN</a:t>
            </a:r>
          </a:p>
          <a:p>
            <a:r>
              <a:rPr lang="en-US" dirty="0" smtClean="0"/>
              <a:t>5- PAGE VIWE PRODUCT AND ADD TO CARD </a:t>
            </a:r>
          </a:p>
          <a:p>
            <a:r>
              <a:rPr lang="en-US" dirty="0"/>
              <a:t>6</a:t>
            </a:r>
            <a:r>
              <a:rPr lang="en-US" dirty="0" smtClean="0"/>
              <a:t>-PAGE REQUEST ORDER FROM CUSTOMER</a:t>
            </a:r>
          </a:p>
          <a:p>
            <a:r>
              <a:rPr lang="en-US" dirty="0"/>
              <a:t>7</a:t>
            </a:r>
            <a:r>
              <a:rPr lang="en-US" dirty="0" smtClean="0"/>
              <a:t>- PAGE PRODUCT CARDS.</a:t>
            </a:r>
          </a:p>
          <a:p>
            <a:r>
              <a:rPr lang="en-US" dirty="0"/>
              <a:t>8</a:t>
            </a:r>
            <a:r>
              <a:rPr lang="en-US" dirty="0" smtClean="0"/>
              <a:t>- PAGE PRODUCT WISH LIST </a:t>
            </a:r>
          </a:p>
          <a:p>
            <a:r>
              <a:rPr lang="en-US" dirty="0" smtClean="0"/>
              <a:t>9-PAGE CUSTOMER ORDERS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983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316"/>
          </a:xfrm>
        </p:spPr>
        <p:txBody>
          <a:bodyPr/>
          <a:lstStyle/>
          <a:p>
            <a:r>
              <a:rPr lang="en-US" dirty="0"/>
              <a:t>REFISTER AS(CUSTOMER-ADMIN)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28206"/>
            <a:ext cx="8946541" cy="4820193"/>
          </a:xfrm>
        </p:spPr>
        <p:txBody>
          <a:bodyPr/>
          <a:lstStyle/>
          <a:p>
            <a:r>
              <a:rPr lang="en-US" dirty="0" smtClean="0"/>
              <a:t>THIS PAGE THE USER OR ADMIN INSERT TO THIS FOR </a:t>
            </a:r>
          </a:p>
          <a:p>
            <a:endParaRPr lang="ar-EG" dirty="0" smtClean="0"/>
          </a:p>
          <a:p>
            <a:r>
              <a:rPr lang="en-US" dirty="0" smtClean="0"/>
              <a:t>Check the user is customer or admin </a:t>
            </a:r>
          </a:p>
          <a:p>
            <a:r>
              <a:rPr lang="en-US" dirty="0" smtClean="0"/>
              <a:t>Admin enter to pages for you </a:t>
            </a:r>
          </a:p>
          <a:p>
            <a:r>
              <a:rPr lang="en-US" dirty="0" smtClean="0"/>
              <a:t>User enter for pages for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1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06116"/>
          </a:xfrm>
        </p:spPr>
        <p:txBody>
          <a:bodyPr/>
          <a:lstStyle/>
          <a:p>
            <a:r>
              <a:rPr lang="en-US" dirty="0"/>
              <a:t>2-LOGIN AS CUSTOMER OR ADMIN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registration the user or admin should login the site</a:t>
            </a:r>
          </a:p>
          <a:p>
            <a:r>
              <a:rPr lang="en-US" dirty="0" smtClean="0"/>
              <a:t>Check username and password are correct </a:t>
            </a:r>
          </a:p>
          <a:p>
            <a:r>
              <a:rPr lang="en-US" dirty="0" smtClean="0"/>
              <a:t>Enter the user for website 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35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341248"/>
          </a:xfrm>
        </p:spPr>
        <p:txBody>
          <a:bodyPr/>
          <a:lstStyle/>
          <a:p>
            <a:r>
              <a:rPr lang="en-US" dirty="0"/>
              <a:t>3-HOME PAGE CONTINT ALL PRODUCTS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page consist of all products in website</a:t>
            </a:r>
          </a:p>
          <a:p>
            <a:r>
              <a:rPr lang="en-US" dirty="0" smtClean="0"/>
              <a:t>The customer can see all products and categories </a:t>
            </a:r>
          </a:p>
          <a:p>
            <a:r>
              <a:rPr lang="en-US" dirty="0" smtClean="0"/>
              <a:t>The customer can buy any product by step in site</a:t>
            </a:r>
          </a:p>
          <a:p>
            <a:r>
              <a:rPr lang="en-US" dirty="0" smtClean="0"/>
              <a:t>The customer has page cart and page home and page </a:t>
            </a:r>
            <a:r>
              <a:rPr lang="en-US" dirty="0" err="1" smtClean="0"/>
              <a:t>wishlist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3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r>
              <a:rPr lang="en-US" dirty="0"/>
              <a:t>CRUD PRODUCTS FOR 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 ca add and delete and insert product </a:t>
            </a:r>
          </a:p>
          <a:p>
            <a:r>
              <a:rPr lang="en-US" dirty="0" smtClean="0"/>
              <a:t>Admin can delete product or delete all products</a:t>
            </a:r>
          </a:p>
          <a:p>
            <a:r>
              <a:rPr lang="en-US" dirty="0" smtClean="0"/>
              <a:t>Admin ca search </a:t>
            </a:r>
            <a:r>
              <a:rPr lang="en-US" dirty="0" err="1" smtClean="0"/>
              <a:t>aproduct</a:t>
            </a:r>
            <a:r>
              <a:rPr lang="en-US" dirty="0" smtClean="0"/>
              <a:t> by name and by category</a:t>
            </a:r>
          </a:p>
          <a:p>
            <a:r>
              <a:rPr lang="en-US" dirty="0" smtClean="0"/>
              <a:t>Admin can create product but he should insert all data for product correct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5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PAGE VIWE PRODUCT AND ADD TO CARD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all products in this page</a:t>
            </a:r>
          </a:p>
          <a:p>
            <a:r>
              <a:rPr lang="en-US" dirty="0" smtClean="0"/>
              <a:t>Customer can add to cart </a:t>
            </a:r>
          </a:p>
          <a:p>
            <a:r>
              <a:rPr lang="en-US" dirty="0" smtClean="0"/>
              <a:t>Customer can add to wish list any product to buy after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60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Hub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https://github.com/AhmedMahmoudHassan561999/C-code.git</a:t>
            </a:r>
          </a:p>
        </p:txBody>
      </p:sp>
    </p:spTree>
    <p:extLst>
      <p:ext uri="{BB962C8B-B14F-4D97-AF65-F5344CB8AC3E}">
        <p14:creationId xmlns:p14="http://schemas.microsoft.com/office/powerpoint/2010/main" val="616555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481</TotalTime>
  <Words>230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Times New Roman</vt:lpstr>
      <vt:lpstr>Wingdings 3</vt:lpstr>
      <vt:lpstr>Ion</vt:lpstr>
      <vt:lpstr>E-COMMERCE-WEBSITE</vt:lpstr>
      <vt:lpstr>PAGES:</vt:lpstr>
      <vt:lpstr>REFISTER AS(CUSTOMER-ADMIN) </vt:lpstr>
      <vt:lpstr>2-LOGIN AS CUSTOMER OR ADMIN  </vt:lpstr>
      <vt:lpstr>3-HOME PAGE CONTINT ALL PRODUCTS  </vt:lpstr>
      <vt:lpstr>PAGE CRUD PRODUCTS FOR ADMIN</vt:lpstr>
      <vt:lpstr> PAGE VIWE PRODUCT AND ADD TO CARD  </vt:lpstr>
      <vt:lpstr>Git Hub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E-COMMERCE-WEBSITE</dc:title>
  <dc:creator>AL-Majd</dc:creator>
  <cp:lastModifiedBy>AL-Majd</cp:lastModifiedBy>
  <cp:revision>8</cp:revision>
  <dcterms:created xsi:type="dcterms:W3CDTF">2023-12-12T14:28:46Z</dcterms:created>
  <dcterms:modified xsi:type="dcterms:W3CDTF">2023-12-17T00:19:48Z</dcterms:modified>
</cp:coreProperties>
</file>