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793" r:id="rId1"/>
  </p:sldMasterIdLst>
  <p:notesMasterIdLst>
    <p:notesMasterId r:id="rId11"/>
  </p:notesMasterIdLst>
  <p:handoutMasterIdLst>
    <p:handoutMasterId r:id="rId12"/>
  </p:handoutMasterIdLst>
  <p:sldIdLst>
    <p:sldId id="270" r:id="rId2"/>
    <p:sldId id="271" r:id="rId3"/>
    <p:sldId id="272" r:id="rId4"/>
    <p:sldId id="277" r:id="rId5"/>
    <p:sldId id="273" r:id="rId6"/>
    <p:sldId id="274" r:id="rId7"/>
    <p:sldId id="275" r:id="rId8"/>
    <p:sldId id="276"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3"/>
      </p:cViewPr>
      <p:guideLst/>
    </p:cSldViewPr>
  </p:slideViewPr>
  <p:notesTextViewPr>
    <p:cViewPr>
      <p:scale>
        <a:sx n="3" d="2"/>
        <a:sy n="3" d="2"/>
      </p:scale>
      <p:origin x="0" y="0"/>
    </p:cViewPr>
  </p:notesTextViewPr>
  <p:notesViewPr>
    <p:cSldViewPr snapToGrid="0">
      <p:cViewPr varScale="1">
        <p:scale>
          <a:sx n="81" d="100"/>
          <a:sy n="81" d="100"/>
        </p:scale>
        <p:origin x="26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dirty="0">
              <a:latin typeface="Tahoma" panose="020B0604030504040204" pitchFamily="34" charset="0"/>
              <a:cs typeface="Tahoma" panose="020B0604030504040204" pitchFamily="34" charset="0"/>
              <a:sym typeface="Tahoma" panose="020B0604030504040204" pitchFamily="34" charset="0"/>
            </a:endParaRPr>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78B503DA-D8DC-4703-9E92-3B24B4AE4594}" type="uaqdatetime1">
              <a:rPr lang="ar-SA" smtClean="0">
                <a:latin typeface="Tahoma" panose="020B0604030504040204" pitchFamily="34" charset="0"/>
                <a:cs typeface="Tahoma" panose="020B0604030504040204" pitchFamily="34" charset="0"/>
                <a:sym typeface="Tahoma" panose="020B0604030504040204" pitchFamily="34" charset="0"/>
              </a:rPr>
              <a:t>11/07/41</a:t>
            </a:fld>
            <a:endParaRPr lang="ar-SA" dirty="0">
              <a:latin typeface="Tahoma" panose="020B0604030504040204" pitchFamily="34" charset="0"/>
              <a:cs typeface="Tahoma" panose="020B0604030504040204" pitchFamily="34" charset="0"/>
              <a:sym typeface="Tahoma" panose="020B0604030504040204" pitchFamily="34" charset="0"/>
            </a:endParaRPr>
          </a:p>
        </p:txBody>
      </p:sp>
      <p:sp>
        <p:nvSpPr>
          <p:cNvPr id="4" name="عنصر نائب للتذييل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dirty="0">
              <a:latin typeface="Tahoma" panose="020B0604030504040204" pitchFamily="34" charset="0"/>
              <a:cs typeface="Tahoma" panose="020B0604030504040204" pitchFamily="34" charset="0"/>
              <a:sym typeface="Tahoma" panose="020B0604030504040204" pitchFamily="34" charset="0"/>
            </a:endParaRPr>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CB48944F-81ED-4843-A3E6-D41A6908762D}" type="slidenum">
              <a:rPr lang="ar-SA" smtClean="0">
                <a:latin typeface="Tahoma" panose="020B0604030504040204" pitchFamily="34" charset="0"/>
                <a:cs typeface="Tahoma" panose="020B0604030504040204" pitchFamily="34" charset="0"/>
                <a:sym typeface="Tahoma" panose="020B0604030504040204" pitchFamily="34" charset="0"/>
              </a:rPr>
              <a:pPr algn="l" rtl="1"/>
              <a:t>‹#›</a:t>
            </a:fld>
            <a:endParaRPr lang="ar-SA"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ar-SA" dirty="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16D74590-7892-4057-A2E0-84B1AB6838E2}" type="uaqdatetime1">
              <a:rPr lang="ar-SA" smtClean="0"/>
              <a:t>11/07/41</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dirty="0"/>
              <a:t>انقر لتحرير أنماط النص الرئيسي</a:t>
            </a:r>
          </a:p>
          <a:p>
            <a:pPr lvl="1" rtl="1"/>
            <a:r>
              <a:rPr lang="ar-SA" dirty="0"/>
              <a:t>المستوى الثاني</a:t>
            </a:r>
          </a:p>
          <a:p>
            <a:pPr lvl="2" rtl="1"/>
            <a:r>
              <a:rPr lang="ar-SA" dirty="0"/>
              <a:t>المستوى الثالث</a:t>
            </a:r>
          </a:p>
          <a:p>
            <a:pPr lvl="3" rtl="1"/>
            <a:r>
              <a:rPr lang="ar-SA" dirty="0"/>
              <a:t>المستوى الرابع</a:t>
            </a:r>
          </a:p>
          <a:p>
            <a:pPr lvl="4" rtl="1"/>
            <a:r>
              <a:rPr lang="ar-SA" dirty="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ar-SA" dirty="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3DF1C5CE-222C-4659-9A99-B99FC42AF6EC}" type="slidenum">
              <a:rPr lang="ar-SA" smtClean="0"/>
              <a:pPr/>
              <a:t>‹#›</a:t>
            </a:fld>
            <a:endParaRPr lang="ar-SA" dirty="0"/>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1</a:t>
            </a:fld>
            <a:endParaRPr lang="ar-SA" dirty="0"/>
          </a:p>
        </p:txBody>
      </p:sp>
    </p:spTree>
    <p:extLst>
      <p:ext uri="{BB962C8B-B14F-4D97-AF65-F5344CB8AC3E}">
        <p14:creationId xmlns:p14="http://schemas.microsoft.com/office/powerpoint/2010/main" val="88121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2</a:t>
            </a:fld>
            <a:endParaRPr lang="ar-SA" dirty="0"/>
          </a:p>
        </p:txBody>
      </p:sp>
    </p:spTree>
    <p:extLst>
      <p:ext uri="{BB962C8B-B14F-4D97-AF65-F5344CB8AC3E}">
        <p14:creationId xmlns:p14="http://schemas.microsoft.com/office/powerpoint/2010/main" val="258836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3</a:t>
            </a:fld>
            <a:endParaRPr lang="ar-SA" dirty="0"/>
          </a:p>
        </p:txBody>
      </p:sp>
    </p:spTree>
    <p:extLst>
      <p:ext uri="{BB962C8B-B14F-4D97-AF65-F5344CB8AC3E}">
        <p14:creationId xmlns:p14="http://schemas.microsoft.com/office/powerpoint/2010/main" val="104133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5</a:t>
            </a:fld>
            <a:endParaRPr lang="ar-SA" dirty="0"/>
          </a:p>
        </p:txBody>
      </p:sp>
    </p:spTree>
    <p:extLst>
      <p:ext uri="{BB962C8B-B14F-4D97-AF65-F5344CB8AC3E}">
        <p14:creationId xmlns:p14="http://schemas.microsoft.com/office/powerpoint/2010/main" val="250427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6</a:t>
            </a:fld>
            <a:endParaRPr lang="ar-SA" dirty="0"/>
          </a:p>
        </p:txBody>
      </p:sp>
    </p:spTree>
    <p:extLst>
      <p:ext uri="{BB962C8B-B14F-4D97-AF65-F5344CB8AC3E}">
        <p14:creationId xmlns:p14="http://schemas.microsoft.com/office/powerpoint/2010/main" val="80064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7</a:t>
            </a:fld>
            <a:endParaRPr lang="ar-SA" dirty="0"/>
          </a:p>
        </p:txBody>
      </p:sp>
    </p:spTree>
    <p:extLst>
      <p:ext uri="{BB962C8B-B14F-4D97-AF65-F5344CB8AC3E}">
        <p14:creationId xmlns:p14="http://schemas.microsoft.com/office/powerpoint/2010/main" val="293289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pPr algn="l"/>
            <a:fld id="{3DF1C5CE-222C-4659-9A99-B99FC42AF6EC}" type="slidenum">
              <a:rPr lang="ar-SA" smtClean="0"/>
              <a:pPr algn="l"/>
              <a:t>8</a:t>
            </a:fld>
            <a:endParaRPr lang="ar-SA" dirty="0"/>
          </a:p>
        </p:txBody>
      </p:sp>
    </p:spTree>
    <p:extLst>
      <p:ext uri="{BB962C8B-B14F-4D97-AF65-F5344CB8AC3E}">
        <p14:creationId xmlns:p14="http://schemas.microsoft.com/office/powerpoint/2010/main" val="182011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9B516766-CF38-4982-8DE3-0634A9523D80}" type="uaqdatetime1">
              <a:rPr lang="ar-SA" smtClean="0"/>
              <a:t>11/07/41</a:t>
            </a:fld>
            <a:endParaRPr lang="ar-SA" dirty="0"/>
          </a:p>
        </p:txBody>
      </p:sp>
      <p:sp>
        <p:nvSpPr>
          <p:cNvPr id="5" name="Footer Placeholder 4"/>
          <p:cNvSpPr>
            <a:spLocks noGrp="1"/>
          </p:cNvSpPr>
          <p:nvPr>
            <p:ph type="ftr" sz="quarter" idx="11"/>
          </p:nvPr>
        </p:nvSpPr>
        <p:spPr/>
        <p:txBody>
          <a:bodyPr/>
          <a:lstStyle/>
          <a:p>
            <a:r>
              <a:rPr lang="ar-SA"/>
              <a:t>إضافة تذييل</a:t>
            </a:r>
            <a:endParaRPr lang="ar-SA" dirty="0"/>
          </a:p>
        </p:txBody>
      </p:sp>
      <p:sp>
        <p:nvSpPr>
          <p:cNvPr id="6" name="Slide Number Placeholder 5"/>
          <p:cNvSpPr>
            <a:spLocks noGrp="1"/>
          </p:cNvSpPr>
          <p:nvPr>
            <p:ph type="sldNum" sz="quarter" idx="12"/>
          </p:nvPr>
        </p:nvSpPr>
        <p:spPr/>
        <p:txBody>
          <a:bodyPr/>
          <a:lstStyle/>
          <a:p>
            <a:fld id="{401CF334-2D5C-4859-84A6-CA7E6E43FAEB}" type="slidenum">
              <a:rPr lang="ar-SA" smtClean="0"/>
              <a:pPr/>
              <a:t>‹#›</a:t>
            </a:fld>
            <a:endParaRPr lang="ar-SA"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57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A98E040-56A8-40FE-9C9E-17117EDE8F6B}" type="uaqdatetime1">
              <a:rPr lang="ar-SA" smtClean="0"/>
              <a:t>11/07/41</a:t>
            </a:fld>
            <a:endParaRPr lang="ar-SA" dirty="0"/>
          </a:p>
        </p:txBody>
      </p:sp>
      <p:sp>
        <p:nvSpPr>
          <p:cNvPr id="5" name="Footer Placeholder 4"/>
          <p:cNvSpPr>
            <a:spLocks noGrp="1"/>
          </p:cNvSpPr>
          <p:nvPr>
            <p:ph type="ftr" sz="quarter" idx="11"/>
          </p:nvPr>
        </p:nvSpPr>
        <p:spPr/>
        <p:txBody>
          <a:bodyPr/>
          <a:lstStyle/>
          <a:p>
            <a:r>
              <a:rPr lang="ar-SA"/>
              <a:t>إضافة تذييل</a:t>
            </a:r>
            <a:endParaRPr lang="ar-SA" dirty="0"/>
          </a:p>
        </p:txBody>
      </p:sp>
      <p:sp>
        <p:nvSpPr>
          <p:cNvPr id="6" name="Slide Number Placeholder 5"/>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273081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DBA242C-BBFA-478F-ABE6-349BB08013A3}" type="uaqdatetime1">
              <a:rPr lang="ar-SA" smtClean="0"/>
              <a:t>11/07/41</a:t>
            </a:fld>
            <a:endParaRPr lang="ar-SA" dirty="0"/>
          </a:p>
        </p:txBody>
      </p:sp>
      <p:sp>
        <p:nvSpPr>
          <p:cNvPr id="5" name="Footer Placeholder 4"/>
          <p:cNvSpPr>
            <a:spLocks noGrp="1"/>
          </p:cNvSpPr>
          <p:nvPr>
            <p:ph type="ftr" sz="quarter" idx="11"/>
          </p:nvPr>
        </p:nvSpPr>
        <p:spPr/>
        <p:txBody>
          <a:bodyPr/>
          <a:lstStyle/>
          <a:p>
            <a:r>
              <a:rPr lang="ar-SA"/>
              <a:t>إضافة تذييل</a:t>
            </a:r>
            <a:endParaRPr lang="ar-SA" dirty="0"/>
          </a:p>
        </p:txBody>
      </p:sp>
      <p:sp>
        <p:nvSpPr>
          <p:cNvPr id="6" name="Slide Number Placeholder 5"/>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150251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2D54523-8503-4864-A0E3-906CB88C007D}" type="uaqdatetime1">
              <a:rPr lang="ar-SA" smtClean="0"/>
              <a:t>11/07/41</a:t>
            </a:fld>
            <a:endParaRPr lang="ar-SA" dirty="0"/>
          </a:p>
        </p:txBody>
      </p:sp>
      <p:sp>
        <p:nvSpPr>
          <p:cNvPr id="5" name="Footer Placeholder 4"/>
          <p:cNvSpPr>
            <a:spLocks noGrp="1"/>
          </p:cNvSpPr>
          <p:nvPr>
            <p:ph type="ftr" sz="quarter" idx="11"/>
          </p:nvPr>
        </p:nvSpPr>
        <p:spPr/>
        <p:txBody>
          <a:bodyPr/>
          <a:lstStyle/>
          <a:p>
            <a:r>
              <a:rPr lang="ar-SA"/>
              <a:t>إضافة تذييل</a:t>
            </a:r>
            <a:endParaRPr lang="ar-SA" dirty="0"/>
          </a:p>
        </p:txBody>
      </p:sp>
      <p:sp>
        <p:nvSpPr>
          <p:cNvPr id="6" name="Slide Number Placeholder 5"/>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354865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6235202C-E543-4208-A65D-6E0B138A8125}" type="uaqdatetime1">
              <a:rPr lang="ar-SA" smtClean="0"/>
              <a:t>11/07/41</a:t>
            </a:fld>
            <a:endParaRPr lang="ar-SA" dirty="0"/>
          </a:p>
        </p:txBody>
      </p:sp>
      <p:sp>
        <p:nvSpPr>
          <p:cNvPr id="5" name="Footer Placeholder 4"/>
          <p:cNvSpPr>
            <a:spLocks noGrp="1"/>
          </p:cNvSpPr>
          <p:nvPr>
            <p:ph type="ftr" sz="quarter" idx="11"/>
          </p:nvPr>
        </p:nvSpPr>
        <p:spPr/>
        <p:txBody>
          <a:bodyPr/>
          <a:lstStyle/>
          <a:p>
            <a:r>
              <a:rPr lang="ar-SA"/>
              <a:t>إضافة تذييل</a:t>
            </a:r>
            <a:endParaRPr lang="ar-SA" dirty="0"/>
          </a:p>
        </p:txBody>
      </p:sp>
      <p:sp>
        <p:nvSpPr>
          <p:cNvPr id="6" name="Slide Number Placeholder 5"/>
          <p:cNvSpPr>
            <a:spLocks noGrp="1"/>
          </p:cNvSpPr>
          <p:nvPr>
            <p:ph type="sldNum" sz="quarter" idx="12"/>
          </p:nvPr>
        </p:nvSpPr>
        <p:spPr/>
        <p:txBody>
          <a:bodyPr/>
          <a:lstStyle/>
          <a:p>
            <a:fld id="{401CF334-2D5C-4859-84A6-CA7E6E43FAEB}" type="slidenum">
              <a:rPr lang="ar-SA" smtClean="0"/>
              <a:pPr/>
              <a:t>‹#›</a:t>
            </a:fld>
            <a:endParaRPr lang="ar-SA"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47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ACD75ABE-59F0-4587-B2D4-D28D40DA0B29}" type="uaqdatetime1">
              <a:rPr lang="ar-SA" smtClean="0"/>
              <a:t>11/07/41</a:t>
            </a:fld>
            <a:endParaRPr lang="ar-SA" dirty="0"/>
          </a:p>
        </p:txBody>
      </p:sp>
      <p:sp>
        <p:nvSpPr>
          <p:cNvPr id="6" name="Footer Placeholder 5"/>
          <p:cNvSpPr>
            <a:spLocks noGrp="1"/>
          </p:cNvSpPr>
          <p:nvPr>
            <p:ph type="ftr" sz="quarter" idx="11"/>
          </p:nvPr>
        </p:nvSpPr>
        <p:spPr/>
        <p:txBody>
          <a:bodyPr/>
          <a:lstStyle/>
          <a:p>
            <a:r>
              <a:rPr lang="ar-SA"/>
              <a:t>إضافة تذييل</a:t>
            </a:r>
            <a:endParaRPr lang="ar-SA" dirty="0"/>
          </a:p>
        </p:txBody>
      </p:sp>
      <p:sp>
        <p:nvSpPr>
          <p:cNvPr id="7" name="Slide Number Placeholder 6"/>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25350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8B35EFCD-C962-4480-A65D-DE2F09E8712E}" type="uaqdatetime1">
              <a:rPr lang="ar-SA" smtClean="0"/>
              <a:t>11/07/41</a:t>
            </a:fld>
            <a:endParaRPr lang="ar-SA" dirty="0"/>
          </a:p>
        </p:txBody>
      </p:sp>
      <p:sp>
        <p:nvSpPr>
          <p:cNvPr id="8" name="Footer Placeholder 7"/>
          <p:cNvSpPr>
            <a:spLocks noGrp="1"/>
          </p:cNvSpPr>
          <p:nvPr>
            <p:ph type="ftr" sz="quarter" idx="11"/>
          </p:nvPr>
        </p:nvSpPr>
        <p:spPr/>
        <p:txBody>
          <a:bodyPr/>
          <a:lstStyle/>
          <a:p>
            <a:r>
              <a:rPr lang="ar-SA"/>
              <a:t>إضافة تذييل</a:t>
            </a:r>
            <a:endParaRPr lang="ar-SA" dirty="0"/>
          </a:p>
        </p:txBody>
      </p:sp>
      <p:sp>
        <p:nvSpPr>
          <p:cNvPr id="9" name="Slide Number Placeholder 8"/>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194669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37A3118-FD5B-4E59-B671-802FEB5663A5}" type="uaqdatetime1">
              <a:rPr lang="ar-SA" smtClean="0"/>
              <a:t>11/07/41</a:t>
            </a:fld>
            <a:endParaRPr lang="ar-SA" dirty="0"/>
          </a:p>
        </p:txBody>
      </p:sp>
      <p:sp>
        <p:nvSpPr>
          <p:cNvPr id="4" name="Footer Placeholder 3"/>
          <p:cNvSpPr>
            <a:spLocks noGrp="1"/>
          </p:cNvSpPr>
          <p:nvPr>
            <p:ph type="ftr" sz="quarter" idx="11"/>
          </p:nvPr>
        </p:nvSpPr>
        <p:spPr/>
        <p:txBody>
          <a:bodyPr/>
          <a:lstStyle/>
          <a:p>
            <a:r>
              <a:rPr lang="ar-SA"/>
              <a:t>إضافة تذييل</a:t>
            </a:r>
            <a:endParaRPr lang="ar-SA" dirty="0"/>
          </a:p>
        </p:txBody>
      </p:sp>
      <p:sp>
        <p:nvSpPr>
          <p:cNvPr id="5" name="Slide Number Placeholder 4"/>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321194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DEFF24-99B7-4B26-B205-681992C7EB42}" type="uaqdatetime1">
              <a:rPr lang="ar-SA" smtClean="0"/>
              <a:t>11/07/41</a:t>
            </a:fld>
            <a:endParaRPr lang="ar-SA"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ar-SA"/>
              <a:t>إضافة تذييل</a:t>
            </a:r>
            <a:endParaRPr lang="ar-SA" dirty="0"/>
          </a:p>
        </p:txBody>
      </p:sp>
      <p:sp>
        <p:nvSpPr>
          <p:cNvPr id="9" name="Slide Number Placeholder 8"/>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176790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B731ED-4250-49E2-BA34-A2076316980F}" type="uaqdatetime1">
              <a:rPr lang="ar-SA" smtClean="0"/>
              <a:t>11/07/41</a:t>
            </a:fld>
            <a:endParaRPr lang="ar-SA"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ar-SA"/>
              <a:t>إضافة تذييل</a:t>
            </a:r>
            <a:endParaRPr lang="ar-SA"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137314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52B8E42-D90F-4280-8CCA-299AD21885F4}" type="uaqdatetime1">
              <a:rPr lang="ar-SA" smtClean="0"/>
              <a:t>11/07/41</a:t>
            </a:fld>
            <a:endParaRPr lang="ar-SA" dirty="0"/>
          </a:p>
        </p:txBody>
      </p:sp>
      <p:sp>
        <p:nvSpPr>
          <p:cNvPr id="6" name="Footer Placeholder 5"/>
          <p:cNvSpPr>
            <a:spLocks noGrp="1"/>
          </p:cNvSpPr>
          <p:nvPr>
            <p:ph type="ftr" sz="quarter" idx="11"/>
          </p:nvPr>
        </p:nvSpPr>
        <p:spPr/>
        <p:txBody>
          <a:bodyPr/>
          <a:lstStyle/>
          <a:p>
            <a:r>
              <a:rPr lang="ar-SA"/>
              <a:t>إضافة تذييل</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ar-SA" smtClean="0"/>
              <a:pPr/>
              <a:t>‹#›</a:t>
            </a:fld>
            <a:endParaRPr lang="ar-SA" dirty="0"/>
          </a:p>
        </p:txBody>
      </p:sp>
    </p:spTree>
    <p:extLst>
      <p:ext uri="{BB962C8B-B14F-4D97-AF65-F5344CB8AC3E}">
        <p14:creationId xmlns:p14="http://schemas.microsoft.com/office/powerpoint/2010/main" val="316758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E1B29E-C01C-49F3-A28E-0236AF58E7BC}" type="uaqdatetime1">
              <a:rPr lang="ar-SA" smtClean="0"/>
              <a:t>11/07/41</a:t>
            </a:fld>
            <a:endParaRPr lang="ar-SA"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ar-SA"/>
              <a:t>إضافة تذييل</a:t>
            </a:r>
            <a:endParaRPr lang="ar-SA"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ar-SA" smtClean="0"/>
              <a:pPr/>
              <a:t>‹#›</a:t>
            </a:fld>
            <a:endParaRPr lang="ar-SA"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55170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ctrTitle"/>
          </p:nvPr>
        </p:nvSpPr>
        <p:spPr>
          <a:xfrm flipH="1">
            <a:off x="914399" y="896645"/>
            <a:ext cx="10733103" cy="3071673"/>
          </a:xfrm>
        </p:spPr>
        <p:txBody>
          <a:bodyPr rtlCol="1"/>
          <a:lstStyle/>
          <a:p>
            <a:pPr algn="ctr" rtl="1"/>
            <a:r>
              <a:rPr lang="en-US" sz="4800" dirty="0">
                <a:latin typeface="Sitka Subheading" panose="02000505000000020004" pitchFamily="2" charset="0"/>
                <a:cs typeface="Tahoma" panose="020B0604030504040204" pitchFamily="34" charset="0"/>
                <a:sym typeface="Tahoma" panose="020B0604030504040204" pitchFamily="34" charset="0"/>
              </a:rPr>
              <a:t>College Tracking System</a:t>
            </a:r>
            <a:br>
              <a:rPr lang="en-US" sz="4800" dirty="0">
                <a:latin typeface="Sitka Subheading" panose="02000505000000020004" pitchFamily="2" charset="0"/>
                <a:cs typeface="Tahoma" panose="020B0604030504040204" pitchFamily="34" charset="0"/>
                <a:sym typeface="Tahoma" panose="020B0604030504040204" pitchFamily="34" charset="0"/>
              </a:rPr>
            </a:br>
            <a:endParaRPr lang="ar-SA" sz="4800" dirty="0">
              <a:latin typeface="Sitka Subheading" panose="02000505000000020004" pitchFamily="2" charset="0"/>
              <a:cs typeface="Tahoma" panose="020B0604030504040204" pitchFamily="34" charset="0"/>
              <a:sym typeface="Tahoma" panose="020B0604030504040204" pitchFamily="34" charset="0"/>
            </a:endParaRPr>
          </a:p>
        </p:txBody>
      </p:sp>
      <p:sp>
        <p:nvSpPr>
          <p:cNvPr id="5" name="عنوان فرعي 4">
            <a:extLst>
              <a:ext uri="{FF2B5EF4-FFF2-40B4-BE49-F238E27FC236}">
                <a16:creationId xmlns:a16="http://schemas.microsoft.com/office/drawing/2014/main" id="{27342175-8816-40FA-B208-3B2762B4EFC6}"/>
              </a:ext>
            </a:extLst>
          </p:cNvPr>
          <p:cNvSpPr>
            <a:spLocks noGrp="1"/>
          </p:cNvSpPr>
          <p:nvPr>
            <p:ph type="subTitle" idx="1"/>
          </p:nvPr>
        </p:nvSpPr>
        <p:spPr/>
        <p:txBody>
          <a:bodyPr/>
          <a:lstStyle/>
          <a:p>
            <a:pPr algn="ctr"/>
            <a:r>
              <a:rPr lang="en-US" dirty="0">
                <a:latin typeface="Sitka Subheading" panose="02000505000000020004" pitchFamily="2" charset="0"/>
              </a:rPr>
              <a:t>Software Requirements Specification</a:t>
            </a:r>
          </a:p>
          <a:p>
            <a:pPr algn="ctr"/>
            <a:r>
              <a:rPr lang="en-US" dirty="0">
                <a:latin typeface="Sitka Subheading" panose="02000505000000020004" pitchFamily="2" charset="0"/>
              </a:rPr>
              <a:t>Group - B</a:t>
            </a:r>
          </a:p>
        </p:txBody>
      </p:sp>
      <p:sp>
        <p:nvSpPr>
          <p:cNvPr id="7" name="عنصر نائب لرقم الشريحة 6">
            <a:extLst>
              <a:ext uri="{FF2B5EF4-FFF2-40B4-BE49-F238E27FC236}">
                <a16:creationId xmlns:a16="http://schemas.microsoft.com/office/drawing/2014/main" id="{E25311CB-021C-41B3-9682-4EA43B976623}"/>
              </a:ext>
            </a:extLst>
          </p:cNvPr>
          <p:cNvSpPr>
            <a:spLocks noGrp="1"/>
          </p:cNvSpPr>
          <p:nvPr>
            <p:ph type="sldNum" sz="quarter" idx="12"/>
          </p:nvPr>
        </p:nvSpPr>
        <p:spPr/>
        <p:txBody>
          <a:bodyPr/>
          <a:lstStyle/>
          <a:p>
            <a:fld id="{401CF334-2D5C-4859-84A6-CA7E6E43FAEB}" type="slidenum">
              <a:rPr lang="ar-SA" smtClean="0"/>
              <a:pPr/>
              <a:t>1</a:t>
            </a:fld>
            <a:endParaRPr lang="ar-SA"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title"/>
          </p:nvPr>
        </p:nvSpPr>
        <p:spPr/>
        <p:txBody>
          <a:bodyPr rtlCol="1"/>
          <a:lstStyle/>
          <a:p>
            <a:pPr algn="l"/>
            <a:r>
              <a:rPr lang="en-US" dirty="0">
                <a:latin typeface="Sitka Subheading" panose="02000505000000020004" pitchFamily="2" charset="0"/>
              </a:rPr>
              <a:t>TOPICS COVERED</a:t>
            </a:r>
            <a:endParaRPr lang="ar-SA" dirty="0">
              <a:latin typeface="Sitka Subheading" panose="02000505000000020004" pitchFamily="2" charset="0"/>
              <a:cs typeface="Tahoma" panose="020B0604030504040204" pitchFamily="34" charset="0"/>
              <a:sym typeface="Tahoma" panose="020B0604030504040204" pitchFamily="34" charset="0"/>
            </a:endParaRPr>
          </a:p>
        </p:txBody>
      </p:sp>
      <p:sp>
        <p:nvSpPr>
          <p:cNvPr id="3" name="عنصر نائب للمحتوى 2"/>
          <p:cNvSpPr>
            <a:spLocks noGrp="1"/>
          </p:cNvSpPr>
          <p:nvPr>
            <p:ph idx="1"/>
          </p:nvPr>
        </p:nvSpPr>
        <p:spPr/>
        <p:txBody>
          <a:bodyPr rtlCol="1"/>
          <a:lstStyle/>
          <a:p>
            <a:pPr algn="l" rtl="0">
              <a:buFont typeface="Wingdings" panose="05000000000000000000" pitchFamily="2" charset="2"/>
              <a:buChar char="§"/>
            </a:pPr>
            <a:r>
              <a:rPr lang="en-US" dirty="0">
                <a:latin typeface="Sitka Subheading" panose="02000505000000020004" pitchFamily="2" charset="0"/>
                <a:cs typeface="Tahoma" panose="020B0604030504040204" pitchFamily="34" charset="0"/>
                <a:sym typeface="Tahoma" panose="020B0604030504040204" pitchFamily="34" charset="0"/>
              </a:rPr>
              <a:t>Introduction</a:t>
            </a:r>
          </a:p>
          <a:p>
            <a:pPr algn="l" rtl="0">
              <a:buFont typeface="Wingdings" panose="05000000000000000000" pitchFamily="2" charset="2"/>
              <a:buChar char="§"/>
            </a:pPr>
            <a:r>
              <a:rPr lang="en-US" dirty="0">
                <a:latin typeface="Sitka Subheading" panose="02000505000000020004" pitchFamily="2" charset="0"/>
                <a:cs typeface="Tahoma" panose="020B0604030504040204" pitchFamily="34" charset="0"/>
                <a:sym typeface="Tahoma" panose="020B0604030504040204" pitchFamily="34" charset="0"/>
              </a:rPr>
              <a:t>General Description</a:t>
            </a:r>
          </a:p>
          <a:p>
            <a:pPr algn="l" rtl="0">
              <a:buFont typeface="Wingdings" panose="05000000000000000000" pitchFamily="2" charset="2"/>
              <a:buChar char="§"/>
            </a:pPr>
            <a:r>
              <a:rPr lang="en-US" dirty="0">
                <a:latin typeface="Sitka Subheading" panose="02000505000000020004" pitchFamily="2" charset="0"/>
                <a:cs typeface="Tahoma" panose="020B0604030504040204" pitchFamily="34" charset="0"/>
                <a:sym typeface="Tahoma" panose="020B0604030504040204" pitchFamily="34" charset="0"/>
              </a:rPr>
              <a:t>Functional Requirements</a:t>
            </a:r>
          </a:p>
          <a:p>
            <a:pPr algn="l" rtl="0">
              <a:buFont typeface="Wingdings" panose="05000000000000000000" pitchFamily="2" charset="2"/>
              <a:buChar char="§"/>
            </a:pPr>
            <a:r>
              <a:rPr lang="en-US" dirty="0">
                <a:latin typeface="Sitka Subheading" panose="02000505000000020004" pitchFamily="2" charset="0"/>
                <a:cs typeface="Tahoma" panose="020B0604030504040204" pitchFamily="34" charset="0"/>
                <a:sym typeface="Tahoma" panose="020B0604030504040204" pitchFamily="34" charset="0"/>
              </a:rPr>
              <a:t>Non-Functional Requirements</a:t>
            </a:r>
          </a:p>
          <a:p>
            <a:pPr algn="l" rtl="0">
              <a:buFont typeface="Wingdings" panose="05000000000000000000" pitchFamily="2" charset="2"/>
              <a:buChar char="§"/>
            </a:pPr>
            <a:r>
              <a:rPr lang="en-US" dirty="0">
                <a:latin typeface="Sitka Subheading" panose="02000505000000020004" pitchFamily="2" charset="0"/>
                <a:cs typeface="Tahoma" panose="020B0604030504040204" pitchFamily="34" charset="0"/>
                <a:sym typeface="Tahoma" panose="020B0604030504040204" pitchFamily="34" charset="0"/>
              </a:rPr>
              <a:t>conclusion</a:t>
            </a:r>
            <a:endParaRPr lang="ar-SA" dirty="0">
              <a:latin typeface="Sitka Subheading" panose="02000505000000020004" pitchFamily="2" charset="0"/>
              <a:cs typeface="Tahoma" panose="020B0604030504040204" pitchFamily="34" charset="0"/>
              <a:sym typeface="Tahoma" panose="020B0604030504040204" pitchFamily="34" charset="0"/>
            </a:endParaRPr>
          </a:p>
        </p:txBody>
      </p:sp>
      <p:sp>
        <p:nvSpPr>
          <p:cNvPr id="4" name="عنصر نائب لرقم الشريحة 3">
            <a:extLst>
              <a:ext uri="{FF2B5EF4-FFF2-40B4-BE49-F238E27FC236}">
                <a16:creationId xmlns:a16="http://schemas.microsoft.com/office/drawing/2014/main" id="{917E922B-99C9-4A1B-A0BF-30953BBA589D}"/>
              </a:ext>
            </a:extLst>
          </p:cNvPr>
          <p:cNvSpPr>
            <a:spLocks noGrp="1"/>
          </p:cNvSpPr>
          <p:nvPr>
            <p:ph type="sldNum" sz="quarter" idx="12"/>
          </p:nvPr>
        </p:nvSpPr>
        <p:spPr/>
        <p:txBody>
          <a:bodyPr/>
          <a:lstStyle/>
          <a:p>
            <a:fld id="{401CF334-2D5C-4859-84A6-CA7E6E43FAEB}" type="slidenum">
              <a:rPr lang="ar-SA" smtClean="0"/>
              <a:pPr/>
              <a:t>2</a:t>
            </a:fld>
            <a:endParaRPr lang="ar-SA" dirty="0"/>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وان 6">
            <a:extLst>
              <a:ext uri="{FF2B5EF4-FFF2-40B4-BE49-F238E27FC236}">
                <a16:creationId xmlns:a16="http://schemas.microsoft.com/office/drawing/2014/main" id="{2E8E1BF3-440E-46B7-9844-3E19324D1BCB}"/>
              </a:ext>
            </a:extLst>
          </p:cNvPr>
          <p:cNvSpPr>
            <a:spLocks noGrp="1"/>
          </p:cNvSpPr>
          <p:nvPr>
            <p:ph type="title"/>
          </p:nvPr>
        </p:nvSpPr>
        <p:spPr/>
        <p:txBody>
          <a:bodyPr>
            <a:normAutofit/>
          </a:bodyPr>
          <a:lstStyle/>
          <a:p>
            <a:pPr algn="ctr"/>
            <a:r>
              <a:rPr lang="en-US" sz="4000" dirty="0">
                <a:latin typeface="Sitka Subheading" panose="02000505000000020004" pitchFamily="2" charset="0"/>
              </a:rPr>
              <a:t>INTRODUCTION</a:t>
            </a:r>
          </a:p>
        </p:txBody>
      </p:sp>
      <p:sp>
        <p:nvSpPr>
          <p:cNvPr id="5" name="عنصر نائب للمحتوى 4">
            <a:extLst>
              <a:ext uri="{FF2B5EF4-FFF2-40B4-BE49-F238E27FC236}">
                <a16:creationId xmlns:a16="http://schemas.microsoft.com/office/drawing/2014/main" id="{422BBDD2-AFE9-4988-98ED-339038D82141}"/>
              </a:ext>
            </a:extLst>
          </p:cNvPr>
          <p:cNvSpPr>
            <a:spLocks noGrp="1"/>
          </p:cNvSpPr>
          <p:nvPr>
            <p:ph idx="1"/>
          </p:nvPr>
        </p:nvSpPr>
        <p:spPr>
          <a:xfrm>
            <a:off x="1141412" y="2249487"/>
            <a:ext cx="9905999" cy="4071414"/>
          </a:xfrm>
        </p:spPr>
        <p:txBody>
          <a:bodyPr>
            <a:normAutofit/>
          </a:bodyPr>
          <a:lstStyle/>
          <a:p>
            <a:pPr marL="0" indent="0" algn="just" rtl="0">
              <a:lnSpc>
                <a:spcPct val="150000"/>
              </a:lnSpc>
              <a:buNone/>
            </a:pPr>
            <a:r>
              <a:rPr lang="en-US" dirty="0">
                <a:latin typeface="Sitka Subheading" panose="02000505000000020004" pitchFamily="2" charset="0"/>
              </a:rPr>
              <a:t>                Helping student process is one of the management processes on computer science college and they are working hard to improve it. In the meantime, students have some difficulties on searching for a certain classroom or faculty staff office, as well as searching for an exam’s classroom and time. College tracking system will help college management, staff, student and visitors on the previous difficulties. College tracking system is a standalone mobile application and it will not be associated with other external systems on the computer science college. </a:t>
            </a:r>
          </a:p>
        </p:txBody>
      </p:sp>
      <p:sp>
        <p:nvSpPr>
          <p:cNvPr id="8" name="عنصر نائب لرقم الشريحة 7">
            <a:extLst>
              <a:ext uri="{FF2B5EF4-FFF2-40B4-BE49-F238E27FC236}">
                <a16:creationId xmlns:a16="http://schemas.microsoft.com/office/drawing/2014/main" id="{7E853AC6-0E86-4217-BFDB-2E6D74D971CB}"/>
              </a:ext>
            </a:extLst>
          </p:cNvPr>
          <p:cNvSpPr>
            <a:spLocks noGrp="1"/>
          </p:cNvSpPr>
          <p:nvPr>
            <p:ph type="sldNum" sz="quarter" idx="12"/>
          </p:nvPr>
        </p:nvSpPr>
        <p:spPr/>
        <p:txBody>
          <a:bodyPr/>
          <a:lstStyle/>
          <a:p>
            <a:fld id="{401CF334-2D5C-4859-84A6-CA7E6E43FAEB}" type="slidenum">
              <a:rPr lang="ar-SA" smtClean="0"/>
              <a:pPr/>
              <a:t>3</a:t>
            </a:fld>
            <a:endParaRPr lang="ar-SA" dirty="0"/>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615485-C1A7-4D3B-9301-B9168FDE6904}"/>
              </a:ext>
            </a:extLst>
          </p:cNvPr>
          <p:cNvSpPr>
            <a:spLocks noGrp="1"/>
          </p:cNvSpPr>
          <p:nvPr>
            <p:ph type="title"/>
          </p:nvPr>
        </p:nvSpPr>
        <p:spPr/>
        <p:txBody>
          <a:bodyPr>
            <a:normAutofit/>
          </a:bodyPr>
          <a:lstStyle/>
          <a:p>
            <a:pPr algn="ctr"/>
            <a:r>
              <a:rPr lang="en-US" sz="4000" dirty="0">
                <a:latin typeface="Sitka Subheading" panose="02000505000000020004" pitchFamily="2" charset="0"/>
              </a:rPr>
              <a:t> GENERAL DESCRIPTION </a:t>
            </a:r>
          </a:p>
        </p:txBody>
      </p:sp>
      <p:sp>
        <p:nvSpPr>
          <p:cNvPr id="3" name="عنصر نائب للمحتوى 2">
            <a:extLst>
              <a:ext uri="{FF2B5EF4-FFF2-40B4-BE49-F238E27FC236}">
                <a16:creationId xmlns:a16="http://schemas.microsoft.com/office/drawing/2014/main" id="{60BAB1B2-F990-4514-B7E1-14E842A4FAA8}"/>
              </a:ext>
            </a:extLst>
          </p:cNvPr>
          <p:cNvSpPr>
            <a:spLocks noGrp="1"/>
          </p:cNvSpPr>
          <p:nvPr>
            <p:ph idx="1"/>
          </p:nvPr>
        </p:nvSpPr>
        <p:spPr>
          <a:xfrm>
            <a:off x="1141412" y="2249486"/>
            <a:ext cx="9905999" cy="4106925"/>
          </a:xfrm>
        </p:spPr>
        <p:txBody>
          <a:bodyPr>
            <a:normAutofit/>
          </a:bodyPr>
          <a:lstStyle/>
          <a:p>
            <a:pPr marL="0" indent="0" algn="just" rtl="0">
              <a:lnSpc>
                <a:spcPct val="150000"/>
              </a:lnSpc>
              <a:buNone/>
            </a:pPr>
            <a:r>
              <a:rPr lang="en-US" dirty="0">
                <a:latin typeface="Sitka Subheading" panose="02000505000000020004" pitchFamily="2" charset="0"/>
              </a:rPr>
              <a:t>          CTS is a mobile software that will cooperates with GPS system. CTS mobile application will be used to locate and show real-time status of the desired classrooms or offices. Furthermore, our application will connect with the GPS to provide directions for the users to the designated room. CTS mobile application should present the contact information for the faculty staff along with the student's schedule information.</a:t>
            </a:r>
          </a:p>
        </p:txBody>
      </p:sp>
      <p:sp>
        <p:nvSpPr>
          <p:cNvPr id="4" name="عنصر نائب لرقم الشريحة 3">
            <a:extLst>
              <a:ext uri="{FF2B5EF4-FFF2-40B4-BE49-F238E27FC236}">
                <a16:creationId xmlns:a16="http://schemas.microsoft.com/office/drawing/2014/main" id="{A74DE9C6-2C01-4F8A-945A-B7F487373BCB}"/>
              </a:ext>
            </a:extLst>
          </p:cNvPr>
          <p:cNvSpPr>
            <a:spLocks noGrp="1"/>
          </p:cNvSpPr>
          <p:nvPr>
            <p:ph type="sldNum" sz="quarter" idx="12"/>
          </p:nvPr>
        </p:nvSpPr>
        <p:spPr/>
        <p:txBody>
          <a:bodyPr/>
          <a:lstStyle/>
          <a:p>
            <a:fld id="{401CF334-2D5C-4859-84A6-CA7E6E43FAEB}" type="slidenum">
              <a:rPr lang="ar-SA" smtClean="0"/>
              <a:pPr/>
              <a:t>4</a:t>
            </a:fld>
            <a:endParaRPr lang="ar-SA" dirty="0"/>
          </a:p>
        </p:txBody>
      </p:sp>
    </p:spTree>
    <p:extLst>
      <p:ext uri="{BB962C8B-B14F-4D97-AF65-F5344CB8AC3E}">
        <p14:creationId xmlns:p14="http://schemas.microsoft.com/office/powerpoint/2010/main" val="38323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97751527-FFAB-4636-A356-F9FE0047CBB1}"/>
              </a:ext>
            </a:extLst>
          </p:cNvPr>
          <p:cNvSpPr>
            <a:spLocks noGrp="1"/>
          </p:cNvSpPr>
          <p:nvPr>
            <p:ph type="title" idx="4294967295"/>
          </p:nvPr>
        </p:nvSpPr>
        <p:spPr>
          <a:xfrm>
            <a:off x="1154099" y="2047585"/>
            <a:ext cx="9906000" cy="1479550"/>
          </a:xfrm>
        </p:spPr>
        <p:txBody>
          <a:bodyPr>
            <a:normAutofit/>
          </a:bodyPr>
          <a:lstStyle/>
          <a:p>
            <a:pPr algn="ctr"/>
            <a:r>
              <a:rPr lang="en-US" sz="4000" dirty="0">
                <a:latin typeface="Sitka Subheading" panose="02000505000000020004" pitchFamily="2" charset="0"/>
              </a:rPr>
              <a:t>FUNCTIONAL REQUIREMENTS</a:t>
            </a:r>
          </a:p>
        </p:txBody>
      </p:sp>
      <p:sp>
        <p:nvSpPr>
          <p:cNvPr id="8" name="عنصر نائب لرقم الشريحة 7">
            <a:extLst>
              <a:ext uri="{FF2B5EF4-FFF2-40B4-BE49-F238E27FC236}">
                <a16:creationId xmlns:a16="http://schemas.microsoft.com/office/drawing/2014/main" id="{0F166DDB-8894-4FF5-AA08-7951CC4BC87D}"/>
              </a:ext>
            </a:extLst>
          </p:cNvPr>
          <p:cNvSpPr>
            <a:spLocks noGrp="1"/>
          </p:cNvSpPr>
          <p:nvPr>
            <p:ph type="sldNum" sz="quarter" idx="12"/>
          </p:nvPr>
        </p:nvSpPr>
        <p:spPr/>
        <p:txBody>
          <a:bodyPr/>
          <a:lstStyle/>
          <a:p>
            <a:fld id="{401CF334-2D5C-4859-84A6-CA7E6E43FAEB}" type="slidenum">
              <a:rPr lang="ar-SA" smtClean="0"/>
              <a:pPr/>
              <a:t>5</a:t>
            </a:fld>
            <a:endParaRPr lang="ar-SA" dirty="0"/>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0C9AA5BD-0466-4B10-B3BE-4EB0D1EFD8E8}"/>
              </a:ext>
            </a:extLst>
          </p:cNvPr>
          <p:cNvPicPr>
            <a:picLocks noChangeAspect="1"/>
          </p:cNvPicPr>
          <p:nvPr/>
        </p:nvPicPr>
        <p:blipFill rotWithShape="1">
          <a:blip r:embed="rId3"/>
          <a:srcRect l="44404" t="34951" r="38775" b="17412"/>
          <a:stretch/>
        </p:blipFill>
        <p:spPr>
          <a:xfrm>
            <a:off x="4722913" y="1125560"/>
            <a:ext cx="2891819" cy="4606879"/>
          </a:xfrm>
          <a:prstGeom prst="rect">
            <a:avLst/>
          </a:prstGeom>
          <a:ln w="38100" cap="sq">
            <a:solidFill>
              <a:srgbClr val="000000"/>
            </a:solidFill>
            <a:prstDash val="solid"/>
            <a:miter lim="800000"/>
          </a:ln>
          <a:effectLst>
            <a:outerShdw blurRad="50800" dist="38100" dir="5400000" algn="t" rotWithShape="0">
              <a:prstClr val="black">
                <a:alpha val="40000"/>
              </a:prstClr>
            </a:outerShdw>
          </a:effectLst>
        </p:spPr>
      </p:pic>
      <p:sp>
        <p:nvSpPr>
          <p:cNvPr id="9" name="وسيلة الشرح: خط منحني مع شريط تمييز 8">
            <a:extLst>
              <a:ext uri="{FF2B5EF4-FFF2-40B4-BE49-F238E27FC236}">
                <a16:creationId xmlns:a16="http://schemas.microsoft.com/office/drawing/2014/main" id="{3A8E0430-B2AD-48A1-BB8D-803ED70D0540}"/>
              </a:ext>
            </a:extLst>
          </p:cNvPr>
          <p:cNvSpPr/>
          <p:nvPr/>
        </p:nvSpPr>
        <p:spPr>
          <a:xfrm>
            <a:off x="8882758" y="844112"/>
            <a:ext cx="2610858" cy="558947"/>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Choose role </a:t>
            </a:r>
          </a:p>
          <a:p>
            <a:pPr algn="ctr"/>
            <a:r>
              <a:rPr lang="en-US" b="1" dirty="0">
                <a:latin typeface="Times New Roman" panose="02020603050405020304" pitchFamily="18" charset="0"/>
                <a:cs typeface="Times New Roman" panose="02020603050405020304" pitchFamily="18" charset="0"/>
              </a:rPr>
              <a:t>Sign up</a:t>
            </a:r>
          </a:p>
        </p:txBody>
      </p:sp>
      <p:sp>
        <p:nvSpPr>
          <p:cNvPr id="10" name="وسيلة الشرح: خط منحني مع شريط تمييز 9">
            <a:extLst>
              <a:ext uri="{FF2B5EF4-FFF2-40B4-BE49-F238E27FC236}">
                <a16:creationId xmlns:a16="http://schemas.microsoft.com/office/drawing/2014/main" id="{56B2C59A-1A45-46F7-89F3-F71B4F523D1D}"/>
              </a:ext>
            </a:extLst>
          </p:cNvPr>
          <p:cNvSpPr/>
          <p:nvPr/>
        </p:nvSpPr>
        <p:spPr>
          <a:xfrm>
            <a:off x="8885717" y="1588360"/>
            <a:ext cx="2610858" cy="558947"/>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Search for classroom</a:t>
            </a:r>
          </a:p>
        </p:txBody>
      </p:sp>
      <p:sp>
        <p:nvSpPr>
          <p:cNvPr id="11" name="وسيلة الشرح: خط منحني مع شريط تمييز 10">
            <a:extLst>
              <a:ext uri="{FF2B5EF4-FFF2-40B4-BE49-F238E27FC236}">
                <a16:creationId xmlns:a16="http://schemas.microsoft.com/office/drawing/2014/main" id="{A6012257-2546-46D9-B1A0-38B54340FB9E}"/>
              </a:ext>
            </a:extLst>
          </p:cNvPr>
          <p:cNvSpPr/>
          <p:nvPr/>
        </p:nvSpPr>
        <p:spPr>
          <a:xfrm>
            <a:off x="8882758" y="2372547"/>
            <a:ext cx="2610858" cy="558947"/>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Search for exam </a:t>
            </a:r>
          </a:p>
        </p:txBody>
      </p:sp>
      <p:sp>
        <p:nvSpPr>
          <p:cNvPr id="12" name="وسيلة الشرح: خط منحني مع شريط تمييز 11">
            <a:extLst>
              <a:ext uri="{FF2B5EF4-FFF2-40B4-BE49-F238E27FC236}">
                <a16:creationId xmlns:a16="http://schemas.microsoft.com/office/drawing/2014/main" id="{0321E9EC-6AC9-4E91-950F-2116B924FBCB}"/>
              </a:ext>
            </a:extLst>
          </p:cNvPr>
          <p:cNvSpPr/>
          <p:nvPr/>
        </p:nvSpPr>
        <p:spPr>
          <a:xfrm>
            <a:off x="8882758" y="3179449"/>
            <a:ext cx="2610858" cy="558947"/>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View schedule</a:t>
            </a:r>
          </a:p>
        </p:txBody>
      </p:sp>
      <p:sp>
        <p:nvSpPr>
          <p:cNvPr id="13" name="وسيلة الشرح: خط منحني مع شريط تمييز 12">
            <a:extLst>
              <a:ext uri="{FF2B5EF4-FFF2-40B4-BE49-F238E27FC236}">
                <a16:creationId xmlns:a16="http://schemas.microsoft.com/office/drawing/2014/main" id="{A920BB08-B0C3-432C-97DF-1A7D6A79582D}"/>
              </a:ext>
            </a:extLst>
          </p:cNvPr>
          <p:cNvSpPr/>
          <p:nvPr/>
        </p:nvSpPr>
        <p:spPr>
          <a:xfrm flipH="1">
            <a:off x="810821" y="844112"/>
            <a:ext cx="2635188" cy="564469"/>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rtl="1"/>
            <a:r>
              <a:rPr lang="en-US" b="1" dirty="0">
                <a:latin typeface="Times New Roman" panose="02020603050405020304" pitchFamily="18" charset="0"/>
                <a:cs typeface="Times New Roman" panose="02020603050405020304" pitchFamily="18" charset="0"/>
              </a:rPr>
              <a:t> Log in </a:t>
            </a:r>
          </a:p>
          <a:p>
            <a:pPr algn="ctr" rtl="1"/>
            <a:r>
              <a:rPr lang="en-US" b="1" dirty="0">
                <a:latin typeface="Times New Roman" panose="02020603050405020304" pitchFamily="18" charset="0"/>
                <a:cs typeface="Times New Roman" panose="02020603050405020304" pitchFamily="18" charset="0"/>
              </a:rPr>
              <a:t>Log out</a:t>
            </a:r>
          </a:p>
        </p:txBody>
      </p:sp>
      <p:sp>
        <p:nvSpPr>
          <p:cNvPr id="14" name="وسيلة الشرح: خط منحني مع شريط تمييز 13">
            <a:extLst>
              <a:ext uri="{FF2B5EF4-FFF2-40B4-BE49-F238E27FC236}">
                <a16:creationId xmlns:a16="http://schemas.microsoft.com/office/drawing/2014/main" id="{228C782C-F902-4FC1-98D4-C9582A439BF4}"/>
              </a:ext>
            </a:extLst>
          </p:cNvPr>
          <p:cNvSpPr/>
          <p:nvPr/>
        </p:nvSpPr>
        <p:spPr>
          <a:xfrm flipH="1">
            <a:off x="807862" y="3176689"/>
            <a:ext cx="2635188" cy="564469"/>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rtl="1"/>
            <a:r>
              <a:rPr lang="en-US" b="1" dirty="0">
                <a:latin typeface="Times New Roman" panose="02020603050405020304" pitchFamily="18" charset="0"/>
                <a:cs typeface="Times New Roman" panose="02020603050405020304" pitchFamily="18" charset="0"/>
              </a:rPr>
              <a:t>Add exam </a:t>
            </a:r>
          </a:p>
          <a:p>
            <a:pPr algn="ctr" rtl="1"/>
            <a:r>
              <a:rPr lang="en-US" b="1" dirty="0">
                <a:latin typeface="Times New Roman" panose="02020603050405020304" pitchFamily="18" charset="0"/>
                <a:cs typeface="Times New Roman" panose="02020603050405020304" pitchFamily="18" charset="0"/>
              </a:rPr>
              <a:t>Remove exam</a:t>
            </a:r>
          </a:p>
        </p:txBody>
      </p:sp>
      <p:sp>
        <p:nvSpPr>
          <p:cNvPr id="15" name="وسيلة الشرح: خط منحني مع شريط تمييز 14">
            <a:extLst>
              <a:ext uri="{FF2B5EF4-FFF2-40B4-BE49-F238E27FC236}">
                <a16:creationId xmlns:a16="http://schemas.microsoft.com/office/drawing/2014/main" id="{F42980DD-D8B7-4285-A4D7-68F4A8A7C462}"/>
              </a:ext>
            </a:extLst>
          </p:cNvPr>
          <p:cNvSpPr/>
          <p:nvPr/>
        </p:nvSpPr>
        <p:spPr>
          <a:xfrm flipH="1">
            <a:off x="810821" y="1588360"/>
            <a:ext cx="2635188" cy="564469"/>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rtl="1"/>
            <a:r>
              <a:rPr lang="en-US" b="1" dirty="0">
                <a:latin typeface="Times New Roman" panose="02020603050405020304" pitchFamily="18" charset="0"/>
                <a:cs typeface="Times New Roman" panose="02020603050405020304" pitchFamily="18" charset="0"/>
              </a:rPr>
              <a:t> Search for faculty staff </a:t>
            </a:r>
          </a:p>
        </p:txBody>
      </p:sp>
      <p:sp>
        <p:nvSpPr>
          <p:cNvPr id="16" name="وسيلة الشرح: خط منحني مع شريط تمييز 15">
            <a:extLst>
              <a:ext uri="{FF2B5EF4-FFF2-40B4-BE49-F238E27FC236}">
                <a16:creationId xmlns:a16="http://schemas.microsoft.com/office/drawing/2014/main" id="{EB606005-84A2-473C-9771-38904FAA78FE}"/>
              </a:ext>
            </a:extLst>
          </p:cNvPr>
          <p:cNvSpPr/>
          <p:nvPr/>
        </p:nvSpPr>
        <p:spPr>
          <a:xfrm flipH="1">
            <a:off x="810820" y="2372547"/>
            <a:ext cx="2635188" cy="564469"/>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rtl="1"/>
            <a:r>
              <a:rPr lang="en-US" b="1" dirty="0">
                <a:latin typeface="Times New Roman" panose="02020603050405020304" pitchFamily="18" charset="0"/>
                <a:cs typeface="Times New Roman" panose="02020603050405020304" pitchFamily="18" charset="0"/>
              </a:rPr>
              <a:t>Add course </a:t>
            </a:r>
          </a:p>
          <a:p>
            <a:pPr algn="ctr" rtl="1"/>
            <a:r>
              <a:rPr lang="en-US" b="1" dirty="0">
                <a:latin typeface="Times New Roman" panose="02020603050405020304" pitchFamily="18" charset="0"/>
                <a:cs typeface="Times New Roman" panose="02020603050405020304" pitchFamily="18" charset="0"/>
              </a:rPr>
              <a:t>Remove course</a:t>
            </a:r>
          </a:p>
        </p:txBody>
      </p:sp>
      <p:sp>
        <p:nvSpPr>
          <p:cNvPr id="20" name="وسيلة الشرح: خط منحني مع شريط تمييز 19">
            <a:extLst>
              <a:ext uri="{FF2B5EF4-FFF2-40B4-BE49-F238E27FC236}">
                <a16:creationId xmlns:a16="http://schemas.microsoft.com/office/drawing/2014/main" id="{AE361BB3-4D90-41CB-AB12-2120BC4EAC8F}"/>
              </a:ext>
            </a:extLst>
          </p:cNvPr>
          <p:cNvSpPr/>
          <p:nvPr/>
        </p:nvSpPr>
        <p:spPr>
          <a:xfrm>
            <a:off x="8882758" y="4004921"/>
            <a:ext cx="2610858" cy="558947"/>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View news </a:t>
            </a:r>
          </a:p>
        </p:txBody>
      </p:sp>
      <p:sp>
        <p:nvSpPr>
          <p:cNvPr id="21" name="وسيلة الشرح: خط منحني مع شريط تمييز 20">
            <a:extLst>
              <a:ext uri="{FF2B5EF4-FFF2-40B4-BE49-F238E27FC236}">
                <a16:creationId xmlns:a16="http://schemas.microsoft.com/office/drawing/2014/main" id="{F6FA16E0-BC3A-4F8F-9EC3-8058358EA9D5}"/>
              </a:ext>
            </a:extLst>
          </p:cNvPr>
          <p:cNvSpPr/>
          <p:nvPr/>
        </p:nvSpPr>
        <p:spPr>
          <a:xfrm flipH="1">
            <a:off x="807862" y="4004921"/>
            <a:ext cx="2635188" cy="564469"/>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rtl="1"/>
            <a:r>
              <a:rPr lang="en-US" b="1" dirty="0">
                <a:latin typeface="Times New Roman" panose="02020603050405020304" pitchFamily="18" charset="0"/>
                <a:cs typeface="Times New Roman" panose="02020603050405020304" pitchFamily="18" charset="0"/>
              </a:rPr>
              <a:t>Reset password </a:t>
            </a:r>
          </a:p>
        </p:txBody>
      </p:sp>
      <p:sp>
        <p:nvSpPr>
          <p:cNvPr id="22" name="وسيلة الشرح: خط منحني مع شريط تمييز 21">
            <a:extLst>
              <a:ext uri="{FF2B5EF4-FFF2-40B4-BE49-F238E27FC236}">
                <a16:creationId xmlns:a16="http://schemas.microsoft.com/office/drawing/2014/main" id="{6573AE45-D54E-4822-8353-1148D4F2F31C}"/>
              </a:ext>
            </a:extLst>
          </p:cNvPr>
          <p:cNvSpPr/>
          <p:nvPr/>
        </p:nvSpPr>
        <p:spPr>
          <a:xfrm flipH="1">
            <a:off x="807862" y="4849064"/>
            <a:ext cx="2635188" cy="564469"/>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rtl="1"/>
            <a:r>
              <a:rPr lang="en-US" b="1" dirty="0">
                <a:latin typeface="Times New Roman" panose="02020603050405020304" pitchFamily="18" charset="0"/>
                <a:cs typeface="Times New Roman" panose="02020603050405020304" pitchFamily="18" charset="0"/>
              </a:rPr>
              <a:t>Edit info </a:t>
            </a:r>
          </a:p>
        </p:txBody>
      </p:sp>
      <p:sp>
        <p:nvSpPr>
          <p:cNvPr id="23" name="وسيلة الشرح: خط منحني مع شريط تمييز 22">
            <a:extLst>
              <a:ext uri="{FF2B5EF4-FFF2-40B4-BE49-F238E27FC236}">
                <a16:creationId xmlns:a16="http://schemas.microsoft.com/office/drawing/2014/main" id="{FC7365F6-9EB8-4F81-BA93-279BE0758130}"/>
              </a:ext>
            </a:extLst>
          </p:cNvPr>
          <p:cNvSpPr/>
          <p:nvPr/>
        </p:nvSpPr>
        <p:spPr>
          <a:xfrm>
            <a:off x="8882758" y="4820924"/>
            <a:ext cx="2610858" cy="558947"/>
          </a:xfrm>
          <a:prstGeom prst="accentCallout2">
            <a:avLst/>
          </a:prstGeom>
          <a:solidFill>
            <a:schemeClr val="accent3">
              <a:lumMod val="40000"/>
              <a:lumOff val="60000"/>
            </a:schemeClr>
          </a:solidFill>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 View direction  </a:t>
            </a:r>
          </a:p>
        </p:txBody>
      </p:sp>
      <p:sp>
        <p:nvSpPr>
          <p:cNvPr id="24" name="عنصر نائب لرقم الشريحة 23">
            <a:extLst>
              <a:ext uri="{FF2B5EF4-FFF2-40B4-BE49-F238E27FC236}">
                <a16:creationId xmlns:a16="http://schemas.microsoft.com/office/drawing/2014/main" id="{8CAA352A-17F0-4D94-8BA9-D9C85603D766}"/>
              </a:ext>
            </a:extLst>
          </p:cNvPr>
          <p:cNvSpPr>
            <a:spLocks noGrp="1"/>
          </p:cNvSpPr>
          <p:nvPr>
            <p:ph type="sldNum" sz="quarter" idx="12"/>
          </p:nvPr>
        </p:nvSpPr>
        <p:spPr/>
        <p:txBody>
          <a:bodyPr/>
          <a:lstStyle/>
          <a:p>
            <a:fld id="{401CF334-2D5C-4859-84A6-CA7E6E43FAEB}" type="slidenum">
              <a:rPr lang="ar-SA" smtClean="0"/>
              <a:pPr/>
              <a:t>6</a:t>
            </a:fld>
            <a:endParaRPr lang="ar-SA" dirty="0"/>
          </a:p>
        </p:txBody>
      </p:sp>
    </p:spTree>
    <p:extLst>
      <p:ext uri="{BB962C8B-B14F-4D97-AF65-F5344CB8AC3E}">
        <p14:creationId xmlns:p14="http://schemas.microsoft.com/office/powerpoint/2010/main" val="2493007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ppt_w</p:attrName>
                                        </p:attrNameLst>
                                      </p:cBhvr>
                                      <p:tavLst>
                                        <p:tav tm="0">
                                          <p:val>
                                            <p:fltVal val="0"/>
                                          </p:val>
                                        </p:tav>
                                        <p:tav tm="100000">
                                          <p:val>
                                            <p:strVal val="#ppt_w"/>
                                          </p:val>
                                        </p:tav>
                                      </p:tavLst>
                                    </p:anim>
                                    <p:anim calcmode="lin" valueType="num">
                                      <p:cBhvr>
                                        <p:cTn id="85" dur="500" fill="hold"/>
                                        <p:tgtEl>
                                          <p:spTgt spid="22"/>
                                        </p:tgtEl>
                                        <p:attrNameLst>
                                          <p:attrName>ppt_h</p:attrName>
                                        </p:attrNameLst>
                                      </p:cBhvr>
                                      <p:tavLst>
                                        <p:tav tm="0">
                                          <p:val>
                                            <p:fltVal val="0"/>
                                          </p:val>
                                        </p:tav>
                                        <p:tav tm="100000">
                                          <p:val>
                                            <p:strVal val="#ppt_h"/>
                                          </p:val>
                                        </p:tav>
                                      </p:tavLst>
                                    </p:anim>
                                    <p:animEffect transition="in" filter="fade">
                                      <p:cBhvr>
                                        <p:cTn id="8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title"/>
          </p:nvPr>
        </p:nvSpPr>
        <p:spPr/>
        <p:txBody>
          <a:bodyPr rtlCol="1"/>
          <a:lstStyle/>
          <a:p>
            <a:pPr algn="ctr" rtl="1"/>
            <a:r>
              <a:rPr lang="en-US" dirty="0">
                <a:latin typeface="Sitka Subheading" panose="02000505000000020004" pitchFamily="2" charset="0"/>
                <a:cs typeface="Tahoma" panose="020B0604030504040204" pitchFamily="34" charset="0"/>
                <a:sym typeface="Tahoma" panose="020B0604030504040204" pitchFamily="34" charset="0"/>
              </a:rPr>
              <a:t>NON-FUNCTIONAL REQUIREMENTS</a:t>
            </a:r>
            <a:endParaRPr lang="ar-SA" dirty="0">
              <a:latin typeface="Sitka Subheading" panose="02000505000000020004" pitchFamily="2" charset="0"/>
              <a:cs typeface="Tahoma" panose="020B0604030504040204" pitchFamily="34" charset="0"/>
              <a:sym typeface="Tahoma" panose="020B0604030504040204" pitchFamily="34" charset="0"/>
            </a:endParaRPr>
          </a:p>
        </p:txBody>
      </p:sp>
      <p:sp>
        <p:nvSpPr>
          <p:cNvPr id="3" name="عنصر نائب للمحتوى 2"/>
          <p:cNvSpPr>
            <a:spLocks noGrp="1"/>
          </p:cNvSpPr>
          <p:nvPr>
            <p:ph idx="1"/>
          </p:nvPr>
        </p:nvSpPr>
        <p:spPr>
          <a:xfrm>
            <a:off x="1126617" y="2631225"/>
            <a:ext cx="10325578" cy="3541714"/>
          </a:xfrm>
        </p:spPr>
        <p:txBody>
          <a:bodyPr rtlCol="1">
            <a:normAutofit/>
          </a:bodyPr>
          <a:lstStyle/>
          <a:p>
            <a:pPr algn="l" rtl="0">
              <a:lnSpc>
                <a:spcPct val="150000"/>
              </a:lnSpc>
              <a:buFont typeface="Wingdings" panose="05000000000000000000" pitchFamily="2" charset="2"/>
              <a:buChar char="§"/>
            </a:pPr>
            <a:r>
              <a:rPr lang="en-US" sz="2000" b="1" dirty="0">
                <a:solidFill>
                  <a:schemeClr val="accent1"/>
                </a:solidFill>
                <a:latin typeface="Sitka Subheading" panose="02000505000000020004" pitchFamily="2" charset="0"/>
                <a:cs typeface="Tahoma" panose="020B0604030504040204" pitchFamily="34" charset="0"/>
                <a:sym typeface="Tahoma" panose="020B0604030504040204" pitchFamily="34" charset="0"/>
              </a:rPr>
              <a:t>High availability: </a:t>
            </a:r>
            <a:r>
              <a:rPr lang="en-US" sz="2000" dirty="0">
                <a:latin typeface="Sitka Subheading" panose="02000505000000020004" pitchFamily="2" charset="0"/>
                <a:cs typeface="Tahoma" panose="020B0604030504040204" pitchFamily="34" charset="0"/>
                <a:sym typeface="Tahoma" panose="020B0604030504040204" pitchFamily="34" charset="0"/>
              </a:rPr>
              <a:t>(no frequent down time). </a:t>
            </a:r>
          </a:p>
          <a:p>
            <a:pPr algn="l" rtl="0">
              <a:lnSpc>
                <a:spcPct val="150000"/>
              </a:lnSpc>
              <a:buFont typeface="Wingdings" panose="05000000000000000000" pitchFamily="2" charset="2"/>
              <a:buChar char="§"/>
            </a:pPr>
            <a:r>
              <a:rPr lang="en-US" sz="2000" b="1" dirty="0">
                <a:solidFill>
                  <a:schemeClr val="accent1"/>
                </a:solidFill>
                <a:latin typeface="Sitka Subheading" panose="02000505000000020004" pitchFamily="2" charset="0"/>
                <a:cs typeface="Tahoma" panose="020B0604030504040204" pitchFamily="34" charset="0"/>
                <a:sym typeface="Tahoma" panose="020B0604030504040204" pitchFamily="34" charset="0"/>
              </a:rPr>
              <a:t>Response time: </a:t>
            </a:r>
            <a:r>
              <a:rPr lang="en-US" sz="2000" dirty="0">
                <a:latin typeface="Sitka Subheading" panose="02000505000000020004" pitchFamily="2" charset="0"/>
                <a:cs typeface="Tahoma" panose="020B0604030504040204" pitchFamily="34" charset="0"/>
                <a:sym typeface="Tahoma" panose="020B0604030504040204" pitchFamily="34" charset="0"/>
              </a:rPr>
              <a:t>(less than 3 seconds for responding time). </a:t>
            </a:r>
          </a:p>
          <a:p>
            <a:pPr algn="l" rtl="0">
              <a:lnSpc>
                <a:spcPct val="150000"/>
              </a:lnSpc>
              <a:buFont typeface="Wingdings" panose="05000000000000000000" pitchFamily="2" charset="2"/>
              <a:buChar char="§"/>
            </a:pPr>
            <a:r>
              <a:rPr lang="en-US" sz="2000" b="1" dirty="0">
                <a:solidFill>
                  <a:schemeClr val="accent1"/>
                </a:solidFill>
                <a:latin typeface="Sitka Subheading" panose="02000505000000020004" pitchFamily="2" charset="0"/>
                <a:cs typeface="Tahoma" panose="020B0604030504040204" pitchFamily="34" charset="0"/>
                <a:sym typeface="Tahoma" panose="020B0604030504040204" pitchFamily="34" charset="0"/>
              </a:rPr>
              <a:t>Ease of use: </a:t>
            </a:r>
            <a:r>
              <a:rPr lang="en-US" sz="2000" dirty="0">
                <a:latin typeface="Sitka Subheading" panose="02000505000000020004" pitchFamily="2" charset="0"/>
                <a:cs typeface="Tahoma" panose="020B0604030504040204" pitchFamily="34" charset="0"/>
                <a:sym typeface="Tahoma" panose="020B0604030504040204" pitchFamily="34" charset="0"/>
              </a:rPr>
              <a:t>(simple screens, clear functionality buttons and color presentation). </a:t>
            </a:r>
          </a:p>
          <a:p>
            <a:pPr algn="l" rtl="0">
              <a:lnSpc>
                <a:spcPct val="150000"/>
              </a:lnSpc>
              <a:buFont typeface="Wingdings" panose="05000000000000000000" pitchFamily="2" charset="2"/>
              <a:buChar char="§"/>
            </a:pPr>
            <a:r>
              <a:rPr lang="en-US" sz="2000" b="1" dirty="0">
                <a:solidFill>
                  <a:schemeClr val="accent1"/>
                </a:solidFill>
                <a:latin typeface="Sitka Subheading" panose="02000505000000020004" pitchFamily="2" charset="0"/>
                <a:cs typeface="Tahoma" panose="020B0604030504040204" pitchFamily="34" charset="0"/>
                <a:sym typeface="Tahoma" panose="020B0604030504040204" pitchFamily="34" charset="0"/>
              </a:rPr>
              <a:t>Secure information: </a:t>
            </a:r>
            <a:r>
              <a:rPr lang="en-US" sz="2000" dirty="0">
                <a:latin typeface="Sitka Subheading" panose="02000505000000020004" pitchFamily="2" charset="0"/>
                <a:cs typeface="Tahoma" panose="020B0604030504040204" pitchFamily="34" charset="0"/>
                <a:sym typeface="Tahoma" panose="020B0604030504040204" pitchFamily="34" charset="0"/>
              </a:rPr>
              <a:t>(by encrypting the login information). </a:t>
            </a:r>
            <a:endParaRPr lang="ar-SA" sz="2000" dirty="0">
              <a:latin typeface="Sitka Subheading" panose="02000505000000020004" pitchFamily="2" charset="0"/>
              <a:cs typeface="Tahoma" panose="020B0604030504040204" pitchFamily="34" charset="0"/>
              <a:sym typeface="Tahoma" panose="020B0604030504040204" pitchFamily="34" charset="0"/>
            </a:endParaRPr>
          </a:p>
        </p:txBody>
      </p:sp>
      <p:sp>
        <p:nvSpPr>
          <p:cNvPr id="4" name="عنصر نائب لرقم الشريحة 3">
            <a:extLst>
              <a:ext uri="{FF2B5EF4-FFF2-40B4-BE49-F238E27FC236}">
                <a16:creationId xmlns:a16="http://schemas.microsoft.com/office/drawing/2014/main" id="{F2D4B618-AA53-409A-A0E8-AD27D7BBBEEF}"/>
              </a:ext>
            </a:extLst>
          </p:cNvPr>
          <p:cNvSpPr>
            <a:spLocks noGrp="1"/>
          </p:cNvSpPr>
          <p:nvPr>
            <p:ph type="sldNum" sz="quarter" idx="12"/>
          </p:nvPr>
        </p:nvSpPr>
        <p:spPr/>
        <p:txBody>
          <a:bodyPr/>
          <a:lstStyle/>
          <a:p>
            <a:fld id="{401CF334-2D5C-4859-84A6-CA7E6E43FAEB}" type="slidenum">
              <a:rPr lang="ar-SA" smtClean="0"/>
              <a:pPr/>
              <a:t>7</a:t>
            </a:fld>
            <a:endParaRPr lang="ar-SA" dirty="0"/>
          </a:p>
        </p:txBody>
      </p:sp>
    </p:spTree>
    <p:extLst>
      <p:ext uri="{BB962C8B-B14F-4D97-AF65-F5344CB8AC3E}">
        <p14:creationId xmlns:p14="http://schemas.microsoft.com/office/powerpoint/2010/main" val="36295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title"/>
          </p:nvPr>
        </p:nvSpPr>
        <p:spPr/>
        <p:txBody>
          <a:bodyPr rtlCol="1">
            <a:normAutofit/>
          </a:bodyPr>
          <a:lstStyle/>
          <a:p>
            <a:pPr algn="ctr"/>
            <a:r>
              <a:rPr lang="en-US" sz="4400" dirty="0">
                <a:latin typeface="Sitka Subheading" panose="02000505000000020004" pitchFamily="2" charset="0"/>
                <a:cs typeface="Tahoma" panose="020B0604030504040204" pitchFamily="34" charset="0"/>
                <a:sym typeface="Tahoma" panose="020B0604030504040204" pitchFamily="34" charset="0"/>
              </a:rPr>
              <a:t>CONCLUSION</a:t>
            </a:r>
            <a:endParaRPr lang="ar-SA" sz="4400" dirty="0">
              <a:latin typeface="Sitka Subheading" panose="02000505000000020004" pitchFamily="2" charset="0"/>
              <a:cs typeface="Tahoma" panose="020B0604030504040204" pitchFamily="34" charset="0"/>
              <a:sym typeface="Tahoma" panose="020B0604030504040204" pitchFamily="34" charset="0"/>
            </a:endParaRPr>
          </a:p>
        </p:txBody>
      </p:sp>
      <p:sp>
        <p:nvSpPr>
          <p:cNvPr id="5" name="عنصر نائب للمحتوى 4">
            <a:extLst>
              <a:ext uri="{FF2B5EF4-FFF2-40B4-BE49-F238E27FC236}">
                <a16:creationId xmlns:a16="http://schemas.microsoft.com/office/drawing/2014/main" id="{348D0DAC-2AE1-4957-BE25-7D5349120D6F}"/>
              </a:ext>
            </a:extLst>
          </p:cNvPr>
          <p:cNvSpPr>
            <a:spLocks noGrp="1"/>
          </p:cNvSpPr>
          <p:nvPr>
            <p:ph idx="1"/>
          </p:nvPr>
        </p:nvSpPr>
        <p:spPr/>
        <p:txBody>
          <a:bodyPr vert="horz" lIns="0" tIns="45720" rIns="0" bIns="45720" rtlCol="0">
            <a:normAutofit/>
          </a:bodyPr>
          <a:lstStyle/>
          <a:p>
            <a:pPr marL="0" indent="0" algn="just">
              <a:lnSpc>
                <a:spcPct val="150000"/>
              </a:lnSpc>
              <a:buNone/>
            </a:pPr>
            <a:r>
              <a:rPr lang="en-US" dirty="0">
                <a:latin typeface="Sitka Subheading" panose="02000505000000020004" pitchFamily="2" charset="0"/>
              </a:rPr>
              <a:t>         In this presentation we had a general description about our application which is “college tracking system”. Furthermore, we explained the functional requirements and non-functional requirements.</a:t>
            </a:r>
          </a:p>
        </p:txBody>
      </p:sp>
      <p:sp>
        <p:nvSpPr>
          <p:cNvPr id="6" name="عنصر نائب لرقم الشريحة 5">
            <a:extLst>
              <a:ext uri="{FF2B5EF4-FFF2-40B4-BE49-F238E27FC236}">
                <a16:creationId xmlns:a16="http://schemas.microsoft.com/office/drawing/2014/main" id="{CCC3A059-F23A-4440-B675-5A816F67D27D}"/>
              </a:ext>
            </a:extLst>
          </p:cNvPr>
          <p:cNvSpPr>
            <a:spLocks noGrp="1"/>
          </p:cNvSpPr>
          <p:nvPr>
            <p:ph type="sldNum" sz="quarter" idx="12"/>
          </p:nvPr>
        </p:nvSpPr>
        <p:spPr/>
        <p:txBody>
          <a:bodyPr/>
          <a:lstStyle/>
          <a:p>
            <a:fld id="{401CF334-2D5C-4859-84A6-CA7E6E43FAEB}" type="slidenum">
              <a:rPr lang="ar-SA" smtClean="0"/>
              <a:pPr/>
              <a:t>8</a:t>
            </a:fld>
            <a:endParaRPr lang="ar-SA" dirty="0"/>
          </a:p>
        </p:txBody>
      </p:sp>
    </p:spTree>
    <p:extLst>
      <p:ext uri="{BB962C8B-B14F-4D97-AF65-F5344CB8AC3E}">
        <p14:creationId xmlns:p14="http://schemas.microsoft.com/office/powerpoint/2010/main" val="249425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0D93BE-0001-41AA-93A6-78B735DA9A6B}"/>
              </a:ext>
            </a:extLst>
          </p:cNvPr>
          <p:cNvSpPr>
            <a:spLocks noGrp="1"/>
          </p:cNvSpPr>
          <p:nvPr>
            <p:ph type="title"/>
          </p:nvPr>
        </p:nvSpPr>
        <p:spPr/>
        <p:txBody>
          <a:bodyPr>
            <a:normAutofit/>
          </a:bodyPr>
          <a:lstStyle/>
          <a:p>
            <a:r>
              <a:rPr lang="en-US" sz="4400" dirty="0">
                <a:latin typeface="Sitka Subheading" panose="02000505000000020004" pitchFamily="2" charset="0"/>
              </a:rPr>
              <a:t>TEAM </a:t>
            </a:r>
            <a:r>
              <a:rPr lang="en-US" sz="4400" dirty="0">
                <a:latin typeface="Sitka Subheading" panose="02000505000000020004" pitchFamily="2" charset="0"/>
                <a:cs typeface="Tahoma" panose="020B0604030504040204" pitchFamily="34" charset="0"/>
              </a:rPr>
              <a:t>MEMBERS</a:t>
            </a:r>
          </a:p>
        </p:txBody>
      </p:sp>
      <p:sp>
        <p:nvSpPr>
          <p:cNvPr id="3" name="عنصر نائب للمحتوى 2">
            <a:extLst>
              <a:ext uri="{FF2B5EF4-FFF2-40B4-BE49-F238E27FC236}">
                <a16:creationId xmlns:a16="http://schemas.microsoft.com/office/drawing/2014/main" id="{B4366C82-516A-4F32-A3E3-1FB9F01A6460}"/>
              </a:ext>
            </a:extLst>
          </p:cNvPr>
          <p:cNvSpPr>
            <a:spLocks noGrp="1"/>
          </p:cNvSpPr>
          <p:nvPr>
            <p:ph idx="1"/>
          </p:nvPr>
        </p:nvSpPr>
        <p:spPr/>
        <p:txBody>
          <a:bodyPr/>
          <a:lstStyle/>
          <a:p>
            <a:pPr algn="just">
              <a:lnSpc>
                <a:spcPct val="150000"/>
              </a:lnSpc>
              <a:buFont typeface="Wingdings" panose="05000000000000000000" pitchFamily="2" charset="2"/>
              <a:buChar char="§"/>
            </a:pPr>
            <a:r>
              <a:rPr lang="en-US" dirty="0">
                <a:latin typeface="Sitka Subheading" panose="02000505000000020004" pitchFamily="2" charset="0"/>
              </a:rPr>
              <a:t>Ahmed </a:t>
            </a:r>
            <a:r>
              <a:rPr lang="en-US" dirty="0" err="1">
                <a:latin typeface="Sitka Subheading" panose="02000505000000020004" pitchFamily="2" charset="0"/>
              </a:rPr>
              <a:t>majed</a:t>
            </a:r>
            <a:r>
              <a:rPr lang="en-US" dirty="0">
                <a:latin typeface="Sitka Subheading" panose="02000505000000020004" pitchFamily="2" charset="0"/>
              </a:rPr>
              <a:t> Alotaibi (</a:t>
            </a:r>
            <a:r>
              <a:rPr lang="en-US" dirty="0">
                <a:latin typeface="Times New Roman" panose="02020603050405020304" pitchFamily="18" charset="0"/>
                <a:cs typeface="Times New Roman" panose="02020603050405020304" pitchFamily="18" charset="0"/>
              </a:rPr>
              <a:t>438020712</a:t>
            </a:r>
            <a:r>
              <a:rPr lang="en-US" dirty="0">
                <a:latin typeface="Sitka Subheading" panose="02000505000000020004" pitchFamily="2" charset="0"/>
              </a:rPr>
              <a:t>) , Coordinator </a:t>
            </a:r>
          </a:p>
          <a:p>
            <a:pPr algn="just">
              <a:lnSpc>
                <a:spcPct val="150000"/>
              </a:lnSpc>
              <a:buFont typeface="Wingdings" panose="05000000000000000000" pitchFamily="2" charset="2"/>
              <a:buChar char="§"/>
            </a:pPr>
            <a:r>
              <a:rPr lang="en-US" dirty="0">
                <a:latin typeface="Sitka Subheading" panose="02000505000000020004" pitchFamily="2" charset="0"/>
              </a:rPr>
              <a:t>Fahad  </a:t>
            </a:r>
            <a:r>
              <a:rPr lang="en-US" dirty="0" err="1">
                <a:latin typeface="Sitka Subheading" panose="02000505000000020004" pitchFamily="2" charset="0"/>
              </a:rPr>
              <a:t>abdulaziz</a:t>
            </a:r>
            <a:r>
              <a:rPr lang="en-US" dirty="0">
                <a:latin typeface="Sitka Subheading" panose="02000505000000020004" pitchFamily="2" charset="0"/>
              </a:rPr>
              <a:t> Alshaya(</a:t>
            </a:r>
            <a:r>
              <a:rPr lang="en-US" dirty="0">
                <a:latin typeface="Times New Roman" panose="02020603050405020304" pitchFamily="18" charset="0"/>
                <a:cs typeface="Times New Roman" panose="02020603050405020304" pitchFamily="18" charset="0"/>
              </a:rPr>
              <a:t>439016350</a:t>
            </a:r>
            <a:r>
              <a:rPr lang="en-US" dirty="0">
                <a:latin typeface="Sitka Subheading" panose="02000505000000020004" pitchFamily="2" charset="0"/>
              </a:rPr>
              <a:t>) </a:t>
            </a:r>
          </a:p>
          <a:p>
            <a:pPr algn="just">
              <a:lnSpc>
                <a:spcPct val="150000"/>
              </a:lnSpc>
              <a:buFont typeface="Wingdings" panose="05000000000000000000" pitchFamily="2" charset="2"/>
              <a:buChar char="§"/>
            </a:pPr>
            <a:r>
              <a:rPr lang="en-US" dirty="0" err="1">
                <a:latin typeface="Sitka Subheading" panose="02000505000000020004" pitchFamily="2" charset="0"/>
              </a:rPr>
              <a:t>Ibraheem</a:t>
            </a:r>
            <a:r>
              <a:rPr lang="en-US" dirty="0">
                <a:latin typeface="Sitka Subheading" panose="02000505000000020004" pitchFamily="2" charset="0"/>
              </a:rPr>
              <a:t> </a:t>
            </a:r>
            <a:r>
              <a:rPr lang="en-US" dirty="0" err="1">
                <a:latin typeface="Sitka Subheading" panose="02000505000000020004" pitchFamily="2" charset="0"/>
              </a:rPr>
              <a:t>saleh</a:t>
            </a:r>
            <a:r>
              <a:rPr lang="en-US" dirty="0">
                <a:latin typeface="Sitka Subheading" panose="02000505000000020004" pitchFamily="2" charset="0"/>
              </a:rPr>
              <a:t> </a:t>
            </a:r>
            <a:r>
              <a:rPr lang="en-US" dirty="0" err="1">
                <a:latin typeface="Sitka Subheading" panose="02000505000000020004" pitchFamily="2" charset="0"/>
              </a:rPr>
              <a:t>Altuwayjiri</a:t>
            </a:r>
            <a:r>
              <a:rPr lang="en-US" dirty="0">
                <a:latin typeface="Sitka Subheading" panose="02000505000000020004" pitchFamily="2" charset="0"/>
              </a:rPr>
              <a:t>(</a:t>
            </a:r>
            <a:r>
              <a:rPr lang="en-US" dirty="0">
                <a:latin typeface="Times New Roman" panose="02020603050405020304" pitchFamily="18" charset="0"/>
                <a:cs typeface="Times New Roman" panose="02020603050405020304" pitchFamily="18" charset="0"/>
              </a:rPr>
              <a:t>439013074</a:t>
            </a:r>
            <a:r>
              <a:rPr lang="en-US" dirty="0">
                <a:latin typeface="Sitka Subheading" panose="02000505000000020004" pitchFamily="2" charset="0"/>
              </a:rPr>
              <a:t>)</a:t>
            </a:r>
          </a:p>
          <a:p>
            <a:pPr algn="just">
              <a:lnSpc>
                <a:spcPct val="150000"/>
              </a:lnSpc>
              <a:buFont typeface="Wingdings" panose="05000000000000000000" pitchFamily="2" charset="2"/>
              <a:buChar char="§"/>
            </a:pPr>
            <a:r>
              <a:rPr lang="en-US" dirty="0">
                <a:latin typeface="Sitka Subheading" panose="02000505000000020004" pitchFamily="2" charset="0"/>
              </a:rPr>
              <a:t>Mohammed </a:t>
            </a:r>
            <a:r>
              <a:rPr lang="en-US" dirty="0" err="1">
                <a:latin typeface="Sitka Subheading" panose="02000505000000020004" pitchFamily="2" charset="0"/>
              </a:rPr>
              <a:t>khaled</a:t>
            </a:r>
            <a:r>
              <a:rPr lang="en-US" dirty="0">
                <a:latin typeface="Sitka Subheading" panose="02000505000000020004" pitchFamily="2" charset="0"/>
              </a:rPr>
              <a:t> </a:t>
            </a:r>
            <a:r>
              <a:rPr lang="en-US" dirty="0" err="1">
                <a:latin typeface="Sitka Subheading" panose="02000505000000020004" pitchFamily="2" charset="0"/>
              </a:rPr>
              <a:t>Alnasser</a:t>
            </a:r>
            <a:r>
              <a:rPr lang="en-US" dirty="0">
                <a:latin typeface="Sitka Subheading" panose="02000505000000020004" pitchFamily="2" charset="0"/>
              </a:rPr>
              <a:t> (</a:t>
            </a:r>
            <a:r>
              <a:rPr lang="en-US" dirty="0">
                <a:latin typeface="Times New Roman" panose="02020603050405020304" pitchFamily="18" charset="0"/>
                <a:cs typeface="Times New Roman" panose="02020603050405020304" pitchFamily="18" charset="0"/>
              </a:rPr>
              <a:t>439014350</a:t>
            </a:r>
            <a:r>
              <a:rPr lang="en-US" dirty="0">
                <a:latin typeface="Sitka Subheading" panose="02000505000000020004" pitchFamily="2" charset="0"/>
              </a:rPr>
              <a:t>) </a:t>
            </a:r>
          </a:p>
          <a:p>
            <a:pPr algn="just">
              <a:lnSpc>
                <a:spcPct val="150000"/>
              </a:lnSpc>
              <a:buFont typeface="Wingdings" panose="05000000000000000000" pitchFamily="2" charset="2"/>
              <a:buChar char="§"/>
            </a:pPr>
            <a:r>
              <a:rPr lang="en-US" dirty="0">
                <a:latin typeface="Sitka Subheading" panose="02000505000000020004" pitchFamily="2" charset="0"/>
              </a:rPr>
              <a:t>Khalid </a:t>
            </a:r>
            <a:r>
              <a:rPr lang="en-US" dirty="0" err="1">
                <a:latin typeface="Sitka Subheading" panose="02000505000000020004" pitchFamily="2" charset="0"/>
              </a:rPr>
              <a:t>abdulaziz</a:t>
            </a:r>
            <a:r>
              <a:rPr lang="en-US" dirty="0">
                <a:latin typeface="Sitka Subheading" panose="02000505000000020004" pitchFamily="2" charset="0"/>
              </a:rPr>
              <a:t> Alotaibi(</a:t>
            </a:r>
            <a:r>
              <a:rPr lang="en-US" dirty="0">
                <a:latin typeface="Times New Roman" panose="02020603050405020304" pitchFamily="18" charset="0"/>
                <a:cs typeface="Times New Roman" panose="02020603050405020304" pitchFamily="18" charset="0"/>
              </a:rPr>
              <a:t>439012737</a:t>
            </a:r>
            <a:r>
              <a:rPr lang="en-US" dirty="0">
                <a:latin typeface="Sitka Subheading" panose="02000505000000020004" pitchFamily="2" charset="0"/>
              </a:rPr>
              <a:t>)</a:t>
            </a:r>
          </a:p>
        </p:txBody>
      </p:sp>
      <p:sp>
        <p:nvSpPr>
          <p:cNvPr id="4" name="عنصر نائب لرقم الشريحة 3">
            <a:extLst>
              <a:ext uri="{FF2B5EF4-FFF2-40B4-BE49-F238E27FC236}">
                <a16:creationId xmlns:a16="http://schemas.microsoft.com/office/drawing/2014/main" id="{B3A0C4A0-CE29-4CB2-A6A3-96877F040585}"/>
              </a:ext>
            </a:extLst>
          </p:cNvPr>
          <p:cNvSpPr>
            <a:spLocks noGrp="1"/>
          </p:cNvSpPr>
          <p:nvPr>
            <p:ph type="sldNum" sz="quarter" idx="12"/>
          </p:nvPr>
        </p:nvSpPr>
        <p:spPr/>
        <p:txBody>
          <a:bodyPr/>
          <a:lstStyle/>
          <a:p>
            <a:fld id="{401CF334-2D5C-4859-84A6-CA7E6E43FAEB}" type="slidenum">
              <a:rPr lang="ar-SA" smtClean="0"/>
              <a:pPr/>
              <a:t>9</a:t>
            </a:fld>
            <a:endParaRPr lang="ar-SA" dirty="0"/>
          </a:p>
        </p:txBody>
      </p:sp>
    </p:spTree>
    <p:extLst>
      <p:ext uri="{BB962C8B-B14F-4D97-AF65-F5344CB8AC3E}">
        <p14:creationId xmlns:p14="http://schemas.microsoft.com/office/powerpoint/2010/main" val="4258258578"/>
      </p:ext>
    </p:extLst>
  </p:cSld>
  <p:clrMapOvr>
    <a:masterClrMapping/>
  </p:clrMapOvr>
</p:sld>
</file>

<file path=ppt/theme/theme1.xml><?xml version="1.0" encoding="utf-8"?>
<a:theme xmlns:a="http://schemas.openxmlformats.org/drawingml/2006/main" name="أثر رجعي">
  <a:themeElements>
    <a:clrScheme name="أثر رجعي">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TotalTime>
  <Words>360</Words>
  <Application>Microsoft Office PowerPoint</Application>
  <PresentationFormat>شاشة عريضة</PresentationFormat>
  <Paragraphs>59</Paragraphs>
  <Slides>9</Slides>
  <Notes>7</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9</vt:i4>
      </vt:variant>
    </vt:vector>
  </HeadingPairs>
  <TitlesOfParts>
    <vt:vector size="16" baseType="lpstr">
      <vt:lpstr>Calibri</vt:lpstr>
      <vt:lpstr>Calibri Light</vt:lpstr>
      <vt:lpstr>Sitka Subheading</vt:lpstr>
      <vt:lpstr>Tahoma</vt:lpstr>
      <vt:lpstr>Times New Roman</vt:lpstr>
      <vt:lpstr>Wingdings</vt:lpstr>
      <vt:lpstr>أثر رجعي</vt:lpstr>
      <vt:lpstr>College Tracking System </vt:lpstr>
      <vt:lpstr>TOPICS COVERED</vt:lpstr>
      <vt:lpstr>INTRODUCTION</vt:lpstr>
      <vt:lpstr> GENERAL DESCRIPTION </vt:lpstr>
      <vt:lpstr>FUNCTIONAL REQUIREMENTS</vt:lpstr>
      <vt:lpstr>عرض تقديمي في PowerPoint</vt:lpstr>
      <vt:lpstr>NON-FUNCTIONAL REQUIREMENTS</vt:lpstr>
      <vt:lpstr>CONCLUSION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Tracking System  Software Requirements Specification</dc:title>
  <dc:creator>cs2202019@hotmail.com</dc:creator>
  <cp:lastModifiedBy>cs2202019@hotmail.com</cp:lastModifiedBy>
  <cp:revision>18</cp:revision>
  <dcterms:created xsi:type="dcterms:W3CDTF">2020-03-02T00:36:57Z</dcterms:created>
  <dcterms:modified xsi:type="dcterms:W3CDTF">2020-03-06T12:28:15Z</dcterms:modified>
</cp:coreProperties>
</file>