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9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5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42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4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6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9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9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8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0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F71FBC-CAB4-4291-8AD7-C981BBB07900}" type="datetimeFigureOut">
              <a:rPr lang="en-US" smtClean="0"/>
              <a:t>28-Apr-17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5E3824-AA56-4668-B7C3-26E7C889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18953"/>
            <a:ext cx="8689976" cy="965915"/>
          </a:xfrm>
        </p:spPr>
        <p:txBody>
          <a:bodyPr/>
          <a:lstStyle/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Puppet Fingers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129566"/>
            <a:ext cx="8689976" cy="746975"/>
          </a:xfrm>
        </p:spPr>
        <p:txBody>
          <a:bodyPr/>
          <a:lstStyle/>
          <a:p>
            <a:r>
              <a:rPr lang="en-US" b="1" i="1" dirty="0" smtClean="0"/>
              <a:t>BabyToon</a:t>
            </a:r>
          </a:p>
          <a:p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01" y="3709116"/>
            <a:ext cx="1100797" cy="10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Babytoon 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>
                <a:solidFill>
                  <a:schemeClr val="tx2">
                    <a:lumMod val="75000"/>
                  </a:schemeClr>
                </a:solidFill>
              </a:rPr>
              <a:t>Idea</a:t>
            </a:r>
          </a:p>
          <a:p>
            <a:r>
              <a:rPr lang="en-US" sz="2800" cap="none" dirty="0" smtClean="0">
                <a:solidFill>
                  <a:schemeClr val="tx2">
                    <a:lumMod val="75000"/>
                  </a:schemeClr>
                </a:solidFill>
              </a:rPr>
              <a:t>Target market</a:t>
            </a:r>
            <a:endParaRPr lang="en-US" sz="2800" cap="none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cap="none" dirty="0" smtClean="0">
                <a:solidFill>
                  <a:schemeClr val="tx2">
                    <a:lumMod val="75000"/>
                  </a:schemeClr>
                </a:solidFill>
              </a:rPr>
              <a:t>Design</a:t>
            </a:r>
          </a:p>
          <a:p>
            <a:r>
              <a:rPr lang="en-US" sz="2800" cap="none" dirty="0" smtClean="0">
                <a:solidFill>
                  <a:schemeClr val="tx2">
                    <a:lumMod val="75000"/>
                  </a:schemeClr>
                </a:solidFill>
              </a:rPr>
              <a:t>Components</a:t>
            </a:r>
            <a:endParaRPr lang="en-US" sz="2800" cap="none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flipV="1">
            <a:off x="3000777" y="4079145"/>
            <a:ext cx="1390919" cy="5443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96237" y="4340180"/>
            <a:ext cx="70833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3000777" y="4623515"/>
            <a:ext cx="1390919" cy="4872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96236" y="4867140"/>
            <a:ext cx="695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04575" y="3802316"/>
            <a:ext cx="115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ames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454" y="4115786"/>
            <a:ext cx="181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Pronunciation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1696" y="4577451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Songs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1696" y="4879932"/>
            <a:ext cx="124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Cartoon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96979"/>
            <a:ext cx="12192000" cy="2936383"/>
          </a:xfrm>
        </p:spPr>
        <p:txBody>
          <a:bodyPr>
            <a:normAutofit/>
          </a:bodyPr>
          <a:lstStyle/>
          <a:p>
            <a:r>
              <a:rPr lang="en-US" sz="8000" b="1" i="1" cap="none" dirty="0" smtClean="0">
                <a:solidFill>
                  <a:schemeClr val="tx2">
                    <a:lumMod val="75000"/>
                  </a:schemeClr>
                </a:solidFill>
              </a:rPr>
              <a:t>Let’s Play</a:t>
            </a:r>
            <a:endParaRPr lang="en-US" sz="8000" b="1" i="1" cap="non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4803820"/>
            <a:ext cx="10363826" cy="9873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765184"/>
            <a:ext cx="10364451" cy="88864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Questions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82" y="746976"/>
            <a:ext cx="7379593" cy="4597756"/>
          </a:xfrm>
          <a:scene3d>
            <a:camera prst="isometricOffAxis1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241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117</TotalTime>
  <Words>17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Puppet Fingers</vt:lpstr>
      <vt:lpstr>Babytoon </vt:lpstr>
      <vt:lpstr>Let’s Play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Puppet Fingers</dc:title>
  <dc:creator>lo0ol</dc:creator>
  <cp:lastModifiedBy>lo0ol</cp:lastModifiedBy>
  <cp:revision>41</cp:revision>
  <dcterms:created xsi:type="dcterms:W3CDTF">2017-04-28T09:02:26Z</dcterms:created>
  <dcterms:modified xsi:type="dcterms:W3CDTF">2017-04-28T17:20:36Z</dcterms:modified>
</cp:coreProperties>
</file>